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5" d="100"/>
          <a:sy n="155" d="100"/>
        </p:scale>
        <p:origin x="-2320" y="-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750A934-AF5E-4227-B6D6-6D81E58FCD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9BC5EF92-C849-4831-88A1-C63C0D942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5BEDE8D-30F7-4F41-8E2B-2821D6612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6FF7615-F778-4056-8C8E-4E42D14DA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FF34DA7-9694-4C2D-8011-37628DEE3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98997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8383C1C-1C28-405F-B6E8-1C722827C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0D378D83-A49F-4009-A7B8-2CD89FE30A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D74A4A3-91DE-4D65-B02D-F0DB9931D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32AC64D-2FD9-4A4F-96F5-0BF5B373A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1CBE41A-4195-484C-BA4E-6A06FE3D5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90102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F33E0C02-E424-43AE-8481-11E245632D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C5DF0812-7577-4642-900B-D9B7F44E3D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637B428-0DD1-4D16-BEE4-F9FF0639B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24421CD-BED6-4DF3-9986-036A95C8D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685C8EC-A112-4C7B-8847-F0D5960F1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85821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0C06607-B8DC-4439-A4CB-AA1D281D6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B40A9D4-0C8D-4CE4-9AC9-AF9BF365A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97A3BDF-3471-4BAE-9F86-7F91C673F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D84D191-E98F-4F18-8F04-5DACB9BEC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943E3EA-D4B5-46D0-9DE6-213915E32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1306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C0E23BF-DBDF-4245-B9ED-C3D6F4A2A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FB99E7B-5D33-4D3B-8065-649CAB2B60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12C7AAE-6BF8-4ECD-A246-8473A9D7A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7C125E6-0C70-4A1E-B372-F2F1224EC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E02C450-72C6-44EB-AEE5-3D1C1C620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774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88ED72F-DF84-423E-A83C-F549E44FD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95B655B-93FA-4EBB-9495-582979921B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323D1BA-2F2C-4028-8991-4DB6630E04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3181792-5163-4C6B-B69F-2059BBC5C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3D668D1-E7C8-4004-91A4-1D6A24112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699BA10-31E3-491F-96F4-F689A1699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2600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B9BEADF-2005-4BD5-94CB-7F7535885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9D3AD38-FAD8-4135-96EA-F514324AE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497FA057-5CBB-4E36-9BB0-3D2B276BC0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33BCDA70-4C92-4E2F-95D0-4889890EAD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177D5398-E30D-4C6C-A8D0-914591FDE8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49DC42DC-753C-4219-BA37-D82C7BEF9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07983A4B-C9A2-4450-9349-2C6A53C62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52532FE0-2A78-4EA9-9551-8629982E2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20855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6992307-D840-430B-B1B7-87C6AC56E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205A4728-A89C-4364-BD57-534E1137B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DB76D53F-3C76-44E1-B2B8-CD5C6C986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65E1917-488B-4119-9490-759819531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22109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A7CFB81F-60A7-457F-8F16-AC9A32738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E8BBEFD1-EC90-4D59-AF97-9E1E44296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E3E1B03A-04FB-45BD-A1AE-2C70FDA98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91062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EC88965-8167-464B-847B-5241724D5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16007BF-62EB-496D-BE53-BFC8C726C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2ADCC53-6AD2-416C-BBCE-D937FD21A4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7607E8A-3A53-4EBD-BF16-822104156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6F04608-1CB6-4AF1-BDF9-D7108549C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3A6C58A-472A-48EC-8BF9-286263240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43988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7025EA7-5FC2-4F2A-9A5D-F44585315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7A656626-B870-4327-8640-F46F0D51E5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50C5AAE-576A-45CB-8951-0BA3DD4CA7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BBA70E9-5516-40F7-8106-69F661CA2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5AE71BB-2C29-4C71-8E13-3EC65477B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0DF7DCB-C33E-4578-9D70-879D08127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46153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9CEB45A2-B4E3-44A9-91D4-AAEB44D29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2AD900A-ACAC-4711-AA01-FF3B0C8BC9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E5998FF-6000-4659-A891-FDC7418816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B52D3EB-9C2D-4B6C-83BA-463621ED20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BC2838E-6D14-4000-AB07-56981980C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3502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B977B28-9CEE-4A06-9C47-FA055B175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b="1" dirty="0" smtClean="0"/>
              <a:t>Figure 4-source data 1. KIF13A transport LDLR to cell periphery in both control and </a:t>
            </a:r>
            <a:r>
              <a:rPr lang="en-US" altLang="zh-CN" b="1" dirty="0" err="1" smtClean="0"/>
              <a:t>cKO</a:t>
            </a:r>
            <a:r>
              <a:rPr lang="en-US" altLang="zh-CN" b="1" dirty="0" smtClean="0"/>
              <a:t> </a:t>
            </a:r>
            <a:r>
              <a:rPr lang="en-US" altLang="zh-CN" b="1" dirty="0" err="1" smtClean="0"/>
              <a:t>hepatocytes</a:t>
            </a:r>
            <a:r>
              <a:rPr lang="en-US" altLang="zh-CN" b="1" dirty="0" smtClean="0"/>
              <a:t>.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xmlns="" id="{713A254D-B0DC-4FD5-8696-81A6F73C9C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09672" y="2481866"/>
            <a:ext cx="3724656" cy="3038856"/>
          </a:xfrm>
        </p:spPr>
      </p:pic>
    </p:spTree>
    <p:extLst>
      <p:ext uri="{BB962C8B-B14F-4D97-AF65-F5344CB8AC3E}">
        <p14:creationId xmlns:p14="http://schemas.microsoft.com/office/powerpoint/2010/main" xmlns="" val="3661065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18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Figure 4-source data 1. KIF13A transport LDLR to cell periphery in both control and cKO hepatocytes.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昌 张</dc:creator>
  <cp:lastModifiedBy>LY</cp:lastModifiedBy>
  <cp:revision>5</cp:revision>
  <dcterms:created xsi:type="dcterms:W3CDTF">2020-11-10T07:49:49Z</dcterms:created>
  <dcterms:modified xsi:type="dcterms:W3CDTF">2020-11-10T08:14:03Z</dcterms:modified>
</cp:coreProperties>
</file>