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23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2-9-2020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67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2-9-2020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043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2-9-2020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29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2-9-2020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175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2-9-2020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12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2-9-2020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52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2-9-2020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93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2-9-2020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083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2-9-2020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482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2-9-2020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129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2-9-2020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5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7FCE7-839F-47F8-BFB0-9897DAEF1C55}" type="datetimeFigureOut">
              <a:rPr lang="en-US" smtClean="0"/>
              <a:t>2-9-2020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491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18928" y="68912"/>
            <a:ext cx="2304256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170 glioma patients treated in 2016 and 2017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818928" y="2189662"/>
            <a:ext cx="2304256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98 patients with survival &gt; 270 days 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818928" y="5541520"/>
            <a:ext cx="2304256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31 patients available for analysis</a:t>
            </a:r>
            <a:endParaRPr lang="en-US" sz="1600" dirty="0"/>
          </a:p>
        </p:txBody>
      </p:sp>
      <p:cxnSp>
        <p:nvCxnSpPr>
          <p:cNvPr id="8" name="Straight Arrow Connector 7"/>
          <p:cNvCxnSpPr>
            <a:stCxn id="4" idx="2"/>
            <a:endCxn id="5" idx="0"/>
          </p:cNvCxnSpPr>
          <p:nvPr/>
        </p:nvCxnSpPr>
        <p:spPr>
          <a:xfrm>
            <a:off x="2971056" y="653687"/>
            <a:ext cx="0" cy="153597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2"/>
            <a:endCxn id="6" idx="0"/>
          </p:cNvCxnSpPr>
          <p:nvPr/>
        </p:nvCxnSpPr>
        <p:spPr>
          <a:xfrm>
            <a:off x="2971056" y="2774437"/>
            <a:ext cx="0" cy="276708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63888" y="1129287"/>
            <a:ext cx="2304256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72 patients excluded due to insufficient survival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563888" y="3250037"/>
            <a:ext cx="4608512" cy="181588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67 patients excluded:</a:t>
            </a:r>
          </a:p>
          <a:p>
            <a:pPr marL="180975"/>
            <a:r>
              <a:rPr lang="en-US" sz="1600" dirty="0" smtClean="0"/>
              <a:t>32 insufficient image quality</a:t>
            </a:r>
          </a:p>
          <a:p>
            <a:pPr marL="180975"/>
            <a:r>
              <a:rPr lang="en-US" sz="1600" dirty="0" smtClean="0"/>
              <a:t>17 no follow-up scans available </a:t>
            </a:r>
            <a:r>
              <a:rPr lang="en-US" sz="1600" smtClean="0"/>
              <a:t>&gt; </a:t>
            </a:r>
            <a:r>
              <a:rPr lang="en-US" sz="1600" smtClean="0"/>
              <a:t>270 </a:t>
            </a:r>
            <a:r>
              <a:rPr lang="en-US" sz="1600" dirty="0" smtClean="0"/>
              <a:t>days after RT</a:t>
            </a:r>
          </a:p>
          <a:p>
            <a:pPr marL="180975"/>
            <a:r>
              <a:rPr lang="en-US" sz="1600" dirty="0" smtClean="0"/>
              <a:t>8 no baseline scan available</a:t>
            </a:r>
          </a:p>
          <a:p>
            <a:pPr marL="180975"/>
            <a:r>
              <a:rPr lang="en-US" sz="1600" dirty="0" smtClean="0"/>
              <a:t>8 Reirradiation between baseline and follow-up</a:t>
            </a:r>
          </a:p>
          <a:p>
            <a:pPr marL="180975"/>
            <a:r>
              <a:rPr lang="en-US" sz="1600" dirty="0" smtClean="0"/>
              <a:t>1 Cerebral damage outside censored area</a:t>
            </a:r>
          </a:p>
          <a:p>
            <a:pPr marL="180975"/>
            <a:r>
              <a:rPr lang="en-US" sz="1600" dirty="0" smtClean="0"/>
              <a:t>1 Data processing error</a:t>
            </a:r>
          </a:p>
        </p:txBody>
      </p:sp>
      <p:cxnSp>
        <p:nvCxnSpPr>
          <p:cNvPr id="17" name="Straight Arrow Connector 16"/>
          <p:cNvCxnSpPr>
            <a:endCxn id="12" idx="1"/>
          </p:cNvCxnSpPr>
          <p:nvPr/>
        </p:nvCxnSpPr>
        <p:spPr>
          <a:xfrm>
            <a:off x="2971056" y="1421674"/>
            <a:ext cx="592832" cy="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3" idx="1"/>
          </p:cNvCxnSpPr>
          <p:nvPr/>
        </p:nvCxnSpPr>
        <p:spPr>
          <a:xfrm>
            <a:off x="2971056" y="4157978"/>
            <a:ext cx="592832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746920" y="6258798"/>
            <a:ext cx="6353472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Supplementary </a:t>
            </a:r>
            <a:r>
              <a:rPr lang="en-US" sz="1600" b="1" smtClean="0"/>
              <a:t>figure 1 </a:t>
            </a:r>
            <a:r>
              <a:rPr lang="en-US" sz="1600" dirty="0" smtClean="0"/>
              <a:t>Flow-chart of patient inclusion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021095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73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UMC Utrecht, depm.: Radiotherapy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Nagtegaal</dc:creator>
  <cp:lastModifiedBy>Nagtegaal-2, S.H.J.</cp:lastModifiedBy>
  <cp:revision>8</cp:revision>
  <dcterms:created xsi:type="dcterms:W3CDTF">2019-11-22T14:42:18Z</dcterms:created>
  <dcterms:modified xsi:type="dcterms:W3CDTF">2020-09-02T11:12:24Z</dcterms:modified>
</cp:coreProperties>
</file>