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898E2-4E89-A44D-9628-A31A086106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D507AB-320A-1F45-B2FF-138D1E1FA2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55A1B-5323-944A-BD76-2AD6994F9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3980D-212A-3040-9BED-8F008489F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FC8AB-36F4-F943-BEC6-3ABA07606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C7F66-A134-F940-B10E-410BA9820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33B17C-E519-1946-8A5C-FAB78BF6B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CC046-2FC5-5F40-9ACC-42C22A9BD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8FC8D-2B80-6240-A479-23A787481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723AD-E950-B34C-9738-85EDFA251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88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B73CFC-C6E2-9142-B487-CFA8DC940C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0EDB14-673F-BE44-8D29-C8D435D35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75BDF-F491-9A43-88D1-4552BADC5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091F8-9EB1-5C49-9D70-7D3797E49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DC9C3-C750-6F4A-B4EF-0DC0331C0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66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72871-A474-9243-9F05-D9783609B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A6BA0-13B0-5943-B293-63F37A624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D1C0C-D379-834C-AEAE-3D61BF38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28AF1-7B33-A443-A816-51779F94B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18D62-3E95-994C-816A-023C5D602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139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7FCE8-289A-7144-B659-693C4B060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4DBC-1B83-C045-AE1E-0AC57583E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1F954-0FA2-F946-8F0D-941029F02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8EDED-466E-6246-9DD1-D2D63FA2E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7E4F4-756C-E741-BD20-15D3E663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60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33EAB-C5AE-0F44-A5D3-AA8CCC878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1659C-81E7-D645-A2F1-D4B1A0B33B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90F080-3BAA-994C-AF2E-F0B147D3D4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8127A-AB60-5449-A5BA-43266454C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8413BE-2235-AB41-9AF5-478CE4FFA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2D747C-69E3-564D-9F8B-875B44050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12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A4A3B-C02F-6A47-AF8F-65A427FB9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9384F-BF75-A64E-BF0C-8E3170176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B9CBF6-D168-BA43-95D3-1EBD7ACFC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705504-E6AE-B645-99DA-A65729DB6E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0335AB-49DB-BE40-97B8-D13BF2C472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55307F-E54C-D448-8B98-8F7BF5E23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62E942-AC2C-3643-A3B2-85717F222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820AE4-C273-4541-9437-60B1ED036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0B258-A582-2949-9124-85D82573F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8F15BA-8DB6-F64F-A18E-FF92ED78A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DB3845-7344-144B-8292-99F040ECB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370822-C3E1-8F42-B96E-09FEDE58A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3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BDD3DA-5C20-B74D-84DB-8A62A5B2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3CDB4C-DF28-B249-BC52-FDEE4D27B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0A3AC-ADAF-A148-90CD-7B1B05536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4D5F0-0554-C24C-B244-05572275D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4E34B-65EB-AB4E-A5AF-898540360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DBA2E6-1E17-B345-8F69-F6CE7C3D8B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F403CD-E343-8B4B-BF2E-0D732295B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E32586-06FA-7E47-94FE-14453344C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1A7D75-782E-1746-BF10-B9D86A897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22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6638B-8DCA-7C42-9E6F-124440C92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ADC4E-C88D-B547-B03D-1ED4D06B72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AACA9D-E885-A54D-986C-97D74BBA29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57A7F6-5696-1041-B5DB-957000820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5209F4-ED8C-DF4B-BFE0-15D084A58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A926C-BE3E-B940-B71B-BDEF3BE74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75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3B26CA-6A4D-DF41-B9EF-9FB6C4A60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96807-BD07-5B4B-8399-B8CECD5DA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06E09-B483-B34B-85F1-3C7D8358EF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FC964-CE9E-8744-894A-AA0BBF73261E}" type="datetimeFigureOut">
              <a:rPr lang="en-US" smtClean="0"/>
              <a:t>11/2/20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39FB9-63B6-CA4C-B1C7-8FD283F3BC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CD4AD-523F-E44B-A285-048465DAB0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B64B9-BF98-5E4D-97EC-C9B0F5F15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3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EC3378-C872-3440-8207-8BD280311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299" y="0"/>
            <a:ext cx="4955402" cy="68580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E1AFDF60-35FA-2B42-809E-E80B7C50383A}"/>
              </a:ext>
            </a:extLst>
          </p:cNvPr>
          <p:cNvSpPr txBox="1">
            <a:spLocks/>
          </p:cNvSpPr>
          <p:nvPr/>
        </p:nvSpPr>
        <p:spPr>
          <a:xfrm>
            <a:off x="160638" y="3144794"/>
            <a:ext cx="2533135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Supplemental Fig. 1</a:t>
            </a:r>
          </a:p>
        </p:txBody>
      </p:sp>
    </p:spTree>
    <p:extLst>
      <p:ext uri="{BB962C8B-B14F-4D97-AF65-F5344CB8AC3E}">
        <p14:creationId xmlns:p14="http://schemas.microsoft.com/office/powerpoint/2010/main" val="3780888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3C1777E-5D0B-0A4D-91D1-1BE93D8EA6F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53920" y="1690688"/>
          <a:ext cx="5886452" cy="2160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0683">
                  <a:extLst>
                    <a:ext uri="{9D8B030D-6E8A-4147-A177-3AD203B41FA5}">
                      <a16:colId xmlns:a16="http://schemas.microsoft.com/office/drawing/2014/main" val="1774380456"/>
                    </a:ext>
                  </a:extLst>
                </a:gridCol>
                <a:gridCol w="2123951">
                  <a:extLst>
                    <a:ext uri="{9D8B030D-6E8A-4147-A177-3AD203B41FA5}">
                      <a16:colId xmlns:a16="http://schemas.microsoft.com/office/drawing/2014/main" val="1623123979"/>
                    </a:ext>
                  </a:extLst>
                </a:gridCol>
                <a:gridCol w="689982">
                  <a:extLst>
                    <a:ext uri="{9D8B030D-6E8A-4147-A177-3AD203B41FA5}">
                      <a16:colId xmlns:a16="http://schemas.microsoft.com/office/drawing/2014/main" val="1409143700"/>
                    </a:ext>
                  </a:extLst>
                </a:gridCol>
                <a:gridCol w="690618">
                  <a:extLst>
                    <a:ext uri="{9D8B030D-6E8A-4147-A177-3AD203B41FA5}">
                      <a16:colId xmlns:a16="http://schemas.microsoft.com/office/drawing/2014/main" val="1811268056"/>
                    </a:ext>
                  </a:extLst>
                </a:gridCol>
                <a:gridCol w="689982">
                  <a:extLst>
                    <a:ext uri="{9D8B030D-6E8A-4147-A177-3AD203B41FA5}">
                      <a16:colId xmlns:a16="http://schemas.microsoft.com/office/drawing/2014/main" val="339511031"/>
                    </a:ext>
                  </a:extLst>
                </a:gridCol>
                <a:gridCol w="690618">
                  <a:extLst>
                    <a:ext uri="{9D8B030D-6E8A-4147-A177-3AD203B41FA5}">
                      <a16:colId xmlns:a16="http://schemas.microsoft.com/office/drawing/2014/main" val="3955478531"/>
                    </a:ext>
                  </a:extLst>
                </a:gridCol>
                <a:gridCol w="690618">
                  <a:extLst>
                    <a:ext uri="{9D8B030D-6E8A-4147-A177-3AD203B41FA5}">
                      <a16:colId xmlns:a16="http://schemas.microsoft.com/office/drawing/2014/main" val="11273782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Level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491568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Albumin (mg/mL)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76769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Ascorbic Acid (mg/L)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5824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Bilirubin (</a:t>
                      </a:r>
                      <a:r>
                        <a:rPr lang="en-US" sz="1200" dirty="0" err="1">
                          <a:effectLst/>
                        </a:rPr>
                        <a:t>μg</a:t>
                      </a:r>
                      <a:r>
                        <a:rPr lang="en-US" sz="1200" dirty="0">
                          <a:effectLst/>
                        </a:rPr>
                        <a:t>/mL)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724203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Hemoglobin (mg/mL)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540526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IgG (mg/dL)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15.65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784794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NaCl (mEq/L)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694808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Uric Acid (mg/dL)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121133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Urea (mg/dL)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985224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Acetylsalicylic Acid (mg/mL)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0.0375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0.01875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8293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Phenazopyridine (mg/mL)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0.0125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0.00625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981083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Thiotepa (ng/mL)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958352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Trimethoprim (mg/L)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353339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Azide (mg/mL)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0.625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435704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Glucose (mg/dL)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1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2859308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A9B176D9-9B6C-124E-B1C5-E385C20335A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231" y="4205606"/>
            <a:ext cx="3465830" cy="194183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82B808D4-323E-8C42-B752-4C93424438A0}"/>
              </a:ext>
            </a:extLst>
          </p:cNvPr>
          <p:cNvSpPr txBox="1">
            <a:spLocks/>
          </p:cNvSpPr>
          <p:nvPr/>
        </p:nvSpPr>
        <p:spPr>
          <a:xfrm>
            <a:off x="160638" y="3144794"/>
            <a:ext cx="2533135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Supplemental Fig. 2</a:t>
            </a:r>
          </a:p>
        </p:txBody>
      </p:sp>
    </p:spTree>
    <p:extLst>
      <p:ext uri="{BB962C8B-B14F-4D97-AF65-F5344CB8AC3E}">
        <p14:creationId xmlns:p14="http://schemas.microsoft.com/office/powerpoint/2010/main" val="1078587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186</Words>
  <Application>Microsoft Macintosh PowerPoint</Application>
  <PresentationFormat>Widescreen</PresentationFormat>
  <Paragraphs>107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Rosser, Charles M.D.</dc:creator>
  <cp:lastModifiedBy>Rosser, Charles M.D.</cp:lastModifiedBy>
  <cp:revision>7</cp:revision>
  <dcterms:created xsi:type="dcterms:W3CDTF">2019-11-12T02:28:47Z</dcterms:created>
  <dcterms:modified xsi:type="dcterms:W3CDTF">2020-11-02T23:42:45Z</dcterms:modified>
</cp:coreProperties>
</file>