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2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94"/>
    <p:restoredTop sz="94690"/>
  </p:normalViewPr>
  <p:slideViewPr>
    <p:cSldViewPr snapToGrid="0" snapToObjects="1">
      <p:cViewPr varScale="1">
        <p:scale>
          <a:sx n="105" d="100"/>
          <a:sy n="105" d="100"/>
        </p:scale>
        <p:origin x="96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CE0D-9BA7-BA48-A5B0-2E60A2DB2754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2896-CE48-3847-969B-83C16DE454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7266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CE0D-9BA7-BA48-A5B0-2E60A2DB2754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2896-CE48-3847-969B-83C16DE454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6371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CE0D-9BA7-BA48-A5B0-2E60A2DB2754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2896-CE48-3847-969B-83C16DE454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911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CE0D-9BA7-BA48-A5B0-2E60A2DB2754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2896-CE48-3847-969B-83C16DE454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095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0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0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CE0D-9BA7-BA48-A5B0-2E60A2DB2754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2896-CE48-3847-969B-83C16DE454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832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CE0D-9BA7-BA48-A5B0-2E60A2DB2754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2896-CE48-3847-969B-83C16DE454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8837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CE0D-9BA7-BA48-A5B0-2E60A2DB2754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2896-CE48-3847-969B-83C16DE454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0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CE0D-9BA7-BA48-A5B0-2E60A2DB2754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2896-CE48-3847-969B-83C16DE454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8734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CE0D-9BA7-BA48-A5B0-2E60A2DB2754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2896-CE48-3847-969B-83C16DE454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0789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CE0D-9BA7-BA48-A5B0-2E60A2DB2754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2896-CE48-3847-969B-83C16DE454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1029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CE0D-9BA7-BA48-A5B0-2E60A2DB2754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C2896-CE48-3847-969B-83C16DE454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3085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6CE0D-9BA7-BA48-A5B0-2E60A2DB2754}" type="datetimeFigureOut">
              <a:rPr kumimoji="1" lang="ja-JP" altLang="en-US" smtClean="0"/>
              <a:t>2020/9/23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C2896-CE48-3847-969B-83C16DE454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2961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1D9C0CA-4354-964E-9DDF-35A447C32C13}"/>
              </a:ext>
            </a:extLst>
          </p:cNvPr>
          <p:cNvSpPr txBox="1"/>
          <p:nvPr/>
        </p:nvSpPr>
        <p:spPr>
          <a:xfrm>
            <a:off x="3275941" y="6024627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Fig. S2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39C6C9B8-52E4-8648-B4A0-F0403B046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734707"/>
            <a:ext cx="3200400" cy="4203700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4DA9C5D-A6C1-8447-B25B-64AC7DC3025F}"/>
              </a:ext>
            </a:extLst>
          </p:cNvPr>
          <p:cNvSpPr txBox="1"/>
          <p:nvPr/>
        </p:nvSpPr>
        <p:spPr>
          <a:xfrm>
            <a:off x="4345101" y="1598947"/>
            <a:ext cx="551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BM-1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D309877-3645-5348-8E0D-0247B37FE876}"/>
              </a:ext>
            </a:extLst>
          </p:cNvPr>
          <p:cNvSpPr txBox="1"/>
          <p:nvPr/>
        </p:nvSpPr>
        <p:spPr>
          <a:xfrm>
            <a:off x="4426053" y="3592451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PB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05FC782-DBB3-0E41-9AB7-E113D7F07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9922" y="502155"/>
            <a:ext cx="5597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ea typeface="メイリオ" charset="0"/>
                <a:cs typeface="Arial" panose="020B0604020202020204" pitchFamily="34" charset="0"/>
              </a:rPr>
              <a:t>E62X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D773D00-9E01-AF42-8130-79369CCDF6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0717" y="502155"/>
            <a:ext cx="11657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ea typeface="メイリオ" charset="0"/>
                <a:cs typeface="Arial" panose="020B0604020202020204" pitchFamily="34" charset="0"/>
              </a:rPr>
              <a:t>Common SNP</a:t>
            </a:r>
            <a:endParaRPr lang="ja-JP" altLang="en-US" sz="1200">
              <a:latin typeface="Arial" panose="020B0604020202020204" pitchFamily="34" charset="0"/>
              <a:ea typeface="メイリオ" charset="0"/>
              <a:cs typeface="Arial" panose="020B0604020202020204" pitchFamily="34" charset="0"/>
            </a:endParaRP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08F7C6BC-509D-BC40-92F4-EDEF030E0AEB}"/>
              </a:ext>
            </a:extLst>
          </p:cNvPr>
          <p:cNvCxnSpPr/>
          <p:nvPr/>
        </p:nvCxnSpPr>
        <p:spPr>
          <a:xfrm flipH="1">
            <a:off x="4953000" y="4984958"/>
            <a:ext cx="32004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0069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15197</TotalTime>
  <Words>8</Words>
  <Application>Microsoft Macintosh PowerPoint</Application>
  <PresentationFormat>A4 210 x 297 mm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堤 真紀子</dc:creator>
  <cp:lastModifiedBy>堤 真紀子</cp:lastModifiedBy>
  <cp:revision>78</cp:revision>
  <dcterms:created xsi:type="dcterms:W3CDTF">2020-02-04T06:32:31Z</dcterms:created>
  <dcterms:modified xsi:type="dcterms:W3CDTF">2020-09-23T09:56:57Z</dcterms:modified>
</cp:coreProperties>
</file>