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752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4C625-EF7A-4043-AC1F-2297A946893C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A1BD6-002B-1E4B-9609-D19A35D5467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395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7A1BD6-002B-1E4B-9609-D19A35D5467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6579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524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382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7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210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49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5987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8805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703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7320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843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297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E8102C-52B2-B54D-8A28-2619A34A821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1BA754-C2F4-F64C-9F26-9EAB8AF275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548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tif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Unlabeled Geno Gel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585" y="702174"/>
            <a:ext cx="3186761" cy="5951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8090" y="400728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60787" y="323779"/>
            <a:ext cx="2914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16663" y="323779"/>
            <a:ext cx="3817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WT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535817" y="323779"/>
            <a:ext cx="3699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KO</a:t>
            </a:r>
          </a:p>
        </p:txBody>
      </p:sp>
      <p:sp>
        <p:nvSpPr>
          <p:cNvPr id="13" name="TextBox 12"/>
          <p:cNvSpPr txBox="1"/>
          <p:nvPr/>
        </p:nvSpPr>
        <p:spPr>
          <a:xfrm rot="5400000">
            <a:off x="1801461" y="366371"/>
            <a:ext cx="304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/>
                <a:cs typeface="Arial"/>
              </a:rPr>
              <a:t>{</a:t>
            </a:r>
          </a:p>
        </p:txBody>
      </p:sp>
      <p:sp>
        <p:nvSpPr>
          <p:cNvPr id="14" name="TextBox 13"/>
          <p:cNvSpPr txBox="1"/>
          <p:nvPr/>
        </p:nvSpPr>
        <p:spPr>
          <a:xfrm rot="5400000">
            <a:off x="2616043" y="355493"/>
            <a:ext cx="3045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rial"/>
                <a:cs typeface="Arial"/>
              </a:rPr>
              <a:t>{</a:t>
            </a:r>
          </a:p>
        </p:txBody>
      </p:sp>
      <p:cxnSp>
        <p:nvCxnSpPr>
          <p:cNvPr id="16" name="Straight Arrow Connector 15"/>
          <p:cNvCxnSpPr>
            <a:cxnSpLocks/>
          </p:cNvCxnSpPr>
          <p:nvPr/>
        </p:nvCxnSpPr>
        <p:spPr>
          <a:xfrm flipH="1">
            <a:off x="3227511" y="769399"/>
            <a:ext cx="444500" cy="1087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cxnSpLocks/>
          </p:cNvCxnSpPr>
          <p:nvPr/>
        </p:nvCxnSpPr>
        <p:spPr>
          <a:xfrm flipH="1">
            <a:off x="3227511" y="932309"/>
            <a:ext cx="444500" cy="1087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C6C186D4-E4C5-F940-8560-B2704B777F4A}"/>
              </a:ext>
            </a:extLst>
          </p:cNvPr>
          <p:cNvSpPr txBox="1"/>
          <p:nvPr/>
        </p:nvSpPr>
        <p:spPr>
          <a:xfrm>
            <a:off x="155341" y="146455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C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5BA3D7A-33E9-9B46-A29A-0C78122FE4A7}"/>
              </a:ext>
            </a:extLst>
          </p:cNvPr>
          <p:cNvSpPr txBox="1"/>
          <p:nvPr/>
        </p:nvSpPr>
        <p:spPr>
          <a:xfrm>
            <a:off x="180208" y="400121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D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51299" y="652910"/>
            <a:ext cx="8488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WT ~400bp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651299" y="830710"/>
            <a:ext cx="8370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KO ~280bp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763409" y="400728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B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3DB3FC1-55CA-CE4A-96F4-CE8EFD13F51F}"/>
              </a:ext>
            </a:extLst>
          </p:cNvPr>
          <p:cNvGrpSpPr/>
          <p:nvPr/>
        </p:nvGrpSpPr>
        <p:grpSpPr>
          <a:xfrm>
            <a:off x="4650361" y="181737"/>
            <a:ext cx="4230457" cy="6009722"/>
            <a:chOff x="191300" y="2935444"/>
            <a:chExt cx="4230457" cy="6009722"/>
          </a:xfrm>
        </p:grpSpPr>
        <p:pic>
          <p:nvPicPr>
            <p:cNvPr id="34" name="Picture 33" descr="A close up of a device&#10;&#10;Description automatically generated">
              <a:extLst>
                <a:ext uri="{FF2B5EF4-FFF2-40B4-BE49-F238E27FC236}">
                  <a16:creationId xmlns:a16="http://schemas.microsoft.com/office/drawing/2014/main" id="{AF57846A-55D5-844C-9E4F-4D2368B36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4621" y="3190027"/>
              <a:ext cx="1828800" cy="2743200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977494" y="4799329"/>
              <a:ext cx="9225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CD82 ~35Kd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070596" y="2935444"/>
              <a:ext cx="3817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WT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45838" y="2935444"/>
              <a:ext cx="36995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KO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01679" y="3941591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80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01679" y="4143966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65</a:t>
              </a:r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537714" y="4091470"/>
              <a:ext cx="1675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537714" y="4288320"/>
              <a:ext cx="1675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301679" y="4404316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50</a:t>
              </a: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537714" y="4548670"/>
              <a:ext cx="1675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301679" y="4893266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30</a:t>
              </a: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537714" y="5037620"/>
              <a:ext cx="1675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301679" y="5090116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25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537714" y="5234470"/>
              <a:ext cx="1675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2913994" y="4348138"/>
              <a:ext cx="12822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Glycosylated CD82</a:t>
              </a:r>
            </a:p>
          </p:txBody>
        </p:sp>
        <p:sp>
          <p:nvSpPr>
            <p:cNvPr id="55" name="Right Bracket 54"/>
            <p:cNvSpPr/>
            <p:nvPr/>
          </p:nvSpPr>
          <p:spPr>
            <a:xfrm rot="16200000">
              <a:off x="1231275" y="2945599"/>
              <a:ext cx="118902" cy="662483"/>
            </a:xfrm>
            <a:prstGeom prst="rightBracket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flipH="1">
              <a:off x="2484498" y="4491521"/>
              <a:ext cx="492996" cy="635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>
              <a:off x="2484498" y="4916090"/>
              <a:ext cx="492996" cy="635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ight Bracket 56">
              <a:extLst>
                <a:ext uri="{FF2B5EF4-FFF2-40B4-BE49-F238E27FC236}">
                  <a16:creationId xmlns:a16="http://schemas.microsoft.com/office/drawing/2014/main" id="{622801C2-433C-CD4F-A80B-AD81FBFD148F}"/>
                </a:ext>
              </a:extLst>
            </p:cNvPr>
            <p:cNvSpPr/>
            <p:nvPr/>
          </p:nvSpPr>
          <p:spPr>
            <a:xfrm rot="16200000">
              <a:off x="2098355" y="2945599"/>
              <a:ext cx="118902" cy="662483"/>
            </a:xfrm>
            <a:prstGeom prst="rightBracket">
              <a:avLst/>
            </a:prstGeom>
            <a:ln>
              <a:solidFill>
                <a:srgbClr val="00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7" name="Picture 46" descr="A close up of a logo&#10;&#10;Description automatically generated">
              <a:extLst>
                <a:ext uri="{FF2B5EF4-FFF2-40B4-BE49-F238E27FC236}">
                  <a16:creationId xmlns:a16="http://schemas.microsoft.com/office/drawing/2014/main" id="{18449E53-7FDC-F441-920B-279E5E811DE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9663" y="5983053"/>
              <a:ext cx="1828800" cy="457200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9F242599-BB59-884E-850F-85B13B9FAEFA}"/>
                </a:ext>
              </a:extLst>
            </p:cNvPr>
            <p:cNvSpPr txBox="1"/>
            <p:nvPr/>
          </p:nvSpPr>
          <p:spPr>
            <a:xfrm>
              <a:off x="2733399" y="6140703"/>
              <a:ext cx="11320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GAPDH 37Kd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80238" y="5607778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10</a:t>
              </a:r>
            </a:p>
          </p:txBody>
        </p:sp>
        <p:cxnSp>
          <p:nvCxnSpPr>
            <p:cNvPr id="56" name="Straight Connector 55"/>
            <p:cNvCxnSpPr/>
            <p:nvPr/>
          </p:nvCxnSpPr>
          <p:spPr>
            <a:xfrm>
              <a:off x="527304" y="5728750"/>
              <a:ext cx="1675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C27226B0-4736-9F4F-B4CA-8265A432222D}"/>
                </a:ext>
              </a:extLst>
            </p:cNvPr>
            <p:cNvSpPr txBox="1"/>
            <p:nvPr/>
          </p:nvSpPr>
          <p:spPr>
            <a:xfrm>
              <a:off x="191300" y="7161480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65</a:t>
              </a: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C7605341-7ADC-B84B-9BBB-0729D6A8CBDD}"/>
                </a:ext>
              </a:extLst>
            </p:cNvPr>
            <p:cNvCxnSpPr>
              <a:cxnSpLocks/>
            </p:cNvCxnSpPr>
            <p:nvPr/>
          </p:nvCxnSpPr>
          <p:spPr>
            <a:xfrm>
              <a:off x="427335" y="7305834"/>
              <a:ext cx="1675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D9E865E-6DF0-0D41-ADA3-F1EB11B47245}"/>
                </a:ext>
              </a:extLst>
            </p:cNvPr>
            <p:cNvSpPr txBox="1"/>
            <p:nvPr/>
          </p:nvSpPr>
          <p:spPr>
            <a:xfrm>
              <a:off x="191300" y="7421830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50</a:t>
              </a:r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6CA0E0FD-C42F-A74B-A5FC-C935FE6E2F70}"/>
                </a:ext>
              </a:extLst>
            </p:cNvPr>
            <p:cNvCxnSpPr>
              <a:cxnSpLocks/>
            </p:cNvCxnSpPr>
            <p:nvPr/>
          </p:nvCxnSpPr>
          <p:spPr>
            <a:xfrm>
              <a:off x="427335" y="7566184"/>
              <a:ext cx="1675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1BFEB28-0080-3943-8195-4D4C100B4109}"/>
                </a:ext>
              </a:extLst>
            </p:cNvPr>
            <p:cNvSpPr txBox="1"/>
            <p:nvPr/>
          </p:nvSpPr>
          <p:spPr>
            <a:xfrm>
              <a:off x="191300" y="7910780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30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8888D837-6A00-764C-B093-1BA49C5AFF8F}"/>
                </a:ext>
              </a:extLst>
            </p:cNvPr>
            <p:cNvCxnSpPr>
              <a:cxnSpLocks/>
            </p:cNvCxnSpPr>
            <p:nvPr/>
          </p:nvCxnSpPr>
          <p:spPr>
            <a:xfrm>
              <a:off x="427335" y="8055134"/>
              <a:ext cx="1675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CD54A35-5448-7942-B0F6-E009821B6190}"/>
                </a:ext>
              </a:extLst>
            </p:cNvPr>
            <p:cNvSpPr txBox="1"/>
            <p:nvPr/>
          </p:nvSpPr>
          <p:spPr>
            <a:xfrm>
              <a:off x="191300" y="8107630"/>
              <a:ext cx="32730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25</a:t>
              </a:r>
            </a:p>
          </p:txBody>
        </p: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F42E26A9-8FFC-B645-8E35-8590960C68FF}"/>
                </a:ext>
              </a:extLst>
            </p:cNvPr>
            <p:cNvCxnSpPr>
              <a:cxnSpLocks/>
            </p:cNvCxnSpPr>
            <p:nvPr/>
          </p:nvCxnSpPr>
          <p:spPr>
            <a:xfrm>
              <a:off x="427335" y="8251984"/>
              <a:ext cx="167543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BF6088E7-E915-3940-860B-7D0393E27A7D}"/>
                </a:ext>
              </a:extLst>
            </p:cNvPr>
            <p:cNvSpPr txBox="1"/>
            <p:nvPr/>
          </p:nvSpPr>
          <p:spPr>
            <a:xfrm>
              <a:off x="2733399" y="8668167"/>
              <a:ext cx="11320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GAPDH 37Kd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0ADA72F-522F-7D4E-8A43-E1716B4CCF98}"/>
                </a:ext>
              </a:extLst>
            </p:cNvPr>
            <p:cNvSpPr txBox="1"/>
            <p:nvPr/>
          </p:nvSpPr>
          <p:spPr>
            <a:xfrm>
              <a:off x="3139472" y="7407701"/>
              <a:ext cx="12822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/>
                  <a:cs typeface="Arial"/>
                </a:rPr>
                <a:t>Glycosylated CD82</a:t>
              </a:r>
            </a:p>
          </p:txBody>
        </p: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4CC10F07-807E-044A-9C11-8804C55DC210}"/>
                </a:ext>
              </a:extLst>
            </p:cNvPr>
            <p:cNvCxnSpPr/>
            <p:nvPr/>
          </p:nvCxnSpPr>
          <p:spPr>
            <a:xfrm flipH="1">
              <a:off x="2667496" y="7566184"/>
              <a:ext cx="492996" cy="635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 descr="A close up of a logo&#10;&#10;Description automatically generated">
            <a:extLst>
              <a:ext uri="{FF2B5EF4-FFF2-40B4-BE49-F238E27FC236}">
                <a16:creationId xmlns:a16="http://schemas.microsoft.com/office/drawing/2014/main" id="{4B6EB115-9A2F-B743-9345-44BAD268675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20798" y="5914464"/>
            <a:ext cx="1938965" cy="276995"/>
          </a:xfrm>
          <a:prstGeom prst="rect">
            <a:avLst/>
          </a:prstGeom>
        </p:spPr>
      </p:pic>
      <p:pic>
        <p:nvPicPr>
          <p:cNvPr id="35" name="Picture 34" descr="A picture containing group, standing&#10;&#10;Description automatically generated">
            <a:extLst>
              <a:ext uri="{FF2B5EF4-FFF2-40B4-BE49-F238E27FC236}">
                <a16:creationId xmlns:a16="http://schemas.microsoft.com/office/drawing/2014/main" id="{581E321D-DF55-D942-9631-135B7245729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96534" y="4200417"/>
            <a:ext cx="2016462" cy="1440330"/>
          </a:xfrm>
          <a:prstGeom prst="rect">
            <a:avLst/>
          </a:prstGeom>
        </p:spPr>
      </p:pic>
      <p:pic>
        <p:nvPicPr>
          <p:cNvPr id="75" name="Picture 74" descr="A green light&#10;&#10;Description automatically generated">
            <a:extLst>
              <a:ext uri="{FF2B5EF4-FFF2-40B4-BE49-F238E27FC236}">
                <a16:creationId xmlns:a16="http://schemas.microsoft.com/office/drawing/2014/main" id="{5263B282-9FDE-1845-8F55-2F2FC97FB6E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31586" y="1471604"/>
            <a:ext cx="3200400" cy="2286000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BDAAC6AC-77D6-B445-A651-499CF064732D}"/>
              </a:ext>
            </a:extLst>
          </p:cNvPr>
          <p:cNvSpPr txBox="1"/>
          <p:nvPr/>
        </p:nvSpPr>
        <p:spPr>
          <a:xfrm>
            <a:off x="5183414" y="3909848"/>
            <a:ext cx="1925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d0  d4  d6  d8 	d10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95B496B-F7EC-144D-94F0-C7A90E59C279}"/>
              </a:ext>
            </a:extLst>
          </p:cNvPr>
          <p:cNvSpPr txBox="1"/>
          <p:nvPr/>
        </p:nvSpPr>
        <p:spPr>
          <a:xfrm>
            <a:off x="2800650" y="3168555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50µm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BAFF48F1-F7BE-E446-AB43-DAC8212FCD15}"/>
              </a:ext>
            </a:extLst>
          </p:cNvPr>
          <p:cNvSpPr txBox="1"/>
          <p:nvPr/>
        </p:nvSpPr>
        <p:spPr>
          <a:xfrm>
            <a:off x="599092" y="3363309"/>
            <a:ext cx="1620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CD82 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MyoD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2" name="Picture 81" descr="A worm on the ground&#10;&#10;Description automatically generated">
            <a:extLst>
              <a:ext uri="{FF2B5EF4-FFF2-40B4-BE49-F238E27FC236}">
                <a16:creationId xmlns:a16="http://schemas.microsoft.com/office/drawing/2014/main" id="{34D9944C-CE89-BD4C-AEF7-E4495C745E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1586" y="3939902"/>
            <a:ext cx="3200400" cy="2286000"/>
          </a:xfrm>
          <a:prstGeom prst="rect">
            <a:avLst/>
          </a:prstGeom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FE966E63-2EC5-8E42-9112-5D824FF9BB1B}"/>
              </a:ext>
            </a:extLst>
          </p:cNvPr>
          <p:cNvSpPr txBox="1"/>
          <p:nvPr/>
        </p:nvSpPr>
        <p:spPr>
          <a:xfrm>
            <a:off x="614860" y="5861329"/>
            <a:ext cx="1620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CD82 </a:t>
            </a:r>
            <a:r>
              <a:rPr lang="en-US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MyoD</a:t>
            </a:r>
            <a:endParaRPr lang="en-US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DDD4F23-51CD-0C46-AEE1-7E4D10220DAF}"/>
              </a:ext>
            </a:extLst>
          </p:cNvPr>
          <p:cNvSpPr txBox="1"/>
          <p:nvPr/>
        </p:nvSpPr>
        <p:spPr>
          <a:xfrm>
            <a:off x="2951789" y="5764237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50µm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6D57C087-6FCC-AA49-B0FA-E70854235E27}"/>
              </a:ext>
            </a:extLst>
          </p:cNvPr>
          <p:cNvSpPr txBox="1"/>
          <p:nvPr/>
        </p:nvSpPr>
        <p:spPr>
          <a:xfrm>
            <a:off x="4763409" y="4001214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/>
                <a:cs typeface="Arial"/>
              </a:rPr>
              <a:t>E</a:t>
            </a:r>
          </a:p>
        </p:txBody>
      </p:sp>
    </p:spTree>
    <p:extLst>
      <p:ext uri="{BB962C8B-B14F-4D97-AF65-F5344CB8AC3E}">
        <p14:creationId xmlns:p14="http://schemas.microsoft.com/office/powerpoint/2010/main" val="2330340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1095</TotalTime>
  <Words>52</Words>
  <Application>Microsoft Macintosh PowerPoint</Application>
  <PresentationFormat>On-screen Show (4:3)</PresentationFormat>
  <Paragraphs>35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Manager/>
  <Company>Childrens's Hospital Boston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Emanuela Gussoni</dc:creator>
  <cp:keywords/>
  <dc:description/>
  <cp:lastModifiedBy>gussoni@enders.tch.harvard.edu</cp:lastModifiedBy>
  <cp:revision>49</cp:revision>
  <cp:lastPrinted>2020-01-03T21:03:18Z</cp:lastPrinted>
  <dcterms:created xsi:type="dcterms:W3CDTF">2017-07-20T19:36:08Z</dcterms:created>
  <dcterms:modified xsi:type="dcterms:W3CDTF">2020-11-18T13:40:17Z</dcterms:modified>
  <cp:category/>
</cp:coreProperties>
</file>