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oleObject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1.xml" ContentType="application/vnd.openxmlformats-officedocument.presentationml.notesSl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4086" r:id="rId1"/>
  </p:sldMasterIdLst>
  <p:notesMasterIdLst>
    <p:notesMasterId r:id="rId8"/>
  </p:notesMasterIdLst>
  <p:sldIdLst>
    <p:sldId id="268" r:id="rId2"/>
    <p:sldId id="264" r:id="rId3"/>
    <p:sldId id="265" r:id="rId4"/>
    <p:sldId id="267" r:id="rId5"/>
    <p:sldId id="266" r:id="rId6"/>
    <p:sldId id="269" r:id="rId7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essuno stile, griglia tabella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Nessuno stile, nessuna griglia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314"/>
    <p:restoredTop sz="94586"/>
  </p:normalViewPr>
  <p:slideViewPr>
    <p:cSldViewPr snapToGrid="0" snapToObjects="1">
      <p:cViewPr>
        <p:scale>
          <a:sx n="94" d="100"/>
          <a:sy n="94" d="100"/>
        </p:scale>
        <p:origin x="400" y="2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notesMaster" Target="notesMasters/notesMaster1.xml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microsoft.com/office/2011/relationships/chartStyle" Target="style1.xml"/><Relationship Id="rId2" Type="http://schemas.microsoft.com/office/2011/relationships/chartColorStyle" Target="colors1.xml"/><Relationship Id="rId3" Type="http://schemas.openxmlformats.org/officeDocument/2006/relationships/oleObject" Target="file://localhost/Users/fabiozattoni/Documents/ARTICOLI%20DA%20SCRIVERE/Porn%20and%20Google%20trends/review/Data/DAti%20fig%203/Cina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microsoft.com/office/2011/relationships/chartStyle" Target="style2.xml"/><Relationship Id="rId2" Type="http://schemas.microsoft.com/office/2011/relationships/chartColorStyle" Target="colors2.xml"/><Relationship Id="rId3" Type="http://schemas.openxmlformats.org/officeDocument/2006/relationships/oleObject" Target="file://localhost/Users/fabiozattoni/Documents/ARTICOLI%20DA%20SCRIVERE/Porn%20and%20Google%20trends/dati/New/1/SPSS/Italia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microsoft.com/office/2011/relationships/chartStyle" Target="style3.xml"/><Relationship Id="rId2" Type="http://schemas.microsoft.com/office/2011/relationships/chartColorStyle" Target="colors3.xml"/><Relationship Id="rId3" Type="http://schemas.openxmlformats.org/officeDocument/2006/relationships/oleObject" Target="file://localhost/Users/fabiozattoni/Documents/ARTICOLI%20DA%20SCRIVERE/Porn%20and%20Google%20trends/review/Data/DAti%20fig%203/spagna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microsoft.com/office/2011/relationships/chartStyle" Target="style4.xml"/><Relationship Id="rId2" Type="http://schemas.microsoft.com/office/2011/relationships/chartColorStyle" Target="colors4.xml"/><Relationship Id="rId3" Type="http://schemas.openxmlformats.org/officeDocument/2006/relationships/oleObject" Target="../embeddings/oleObject1.bin"/></Relationships>
</file>

<file path=ppt/charts/_rels/chart5.xml.rels><?xml version="1.0" encoding="UTF-8" standalone="yes"?>
<Relationships xmlns="http://schemas.openxmlformats.org/package/2006/relationships"><Relationship Id="rId1" Type="http://schemas.microsoft.com/office/2011/relationships/chartStyle" Target="style5.xml"/><Relationship Id="rId2" Type="http://schemas.microsoft.com/office/2011/relationships/chartColorStyle" Target="colors5.xml"/><Relationship Id="rId3" Type="http://schemas.openxmlformats.org/officeDocument/2006/relationships/oleObject" Target="file://localhost/Users/fabiozattoni/Documents/ARTICOLI%20DA%20SCRIVERE/Porn%20and%20Google%20trends/review/Data/DAti%20fig%203/USA.xlsx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microsoft.com/office/2011/relationships/chartStyle" Target="style6.xml"/><Relationship Id="rId2" Type="http://schemas.microsoft.com/office/2011/relationships/chartColorStyle" Target="colors6.xml"/><Relationship Id="rId3" Type="http://schemas.openxmlformats.org/officeDocument/2006/relationships/oleObject" Target="file://localhost/Users/fabiozattoni/Documents/ARTICOLI%20DA%20SCRIVERE/Porn%20and%20Google%20trends/review/Data/DAti%20fig%203/Svezia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smoothMarker"/>
        <c:varyColors val="0"/>
        <c:ser>
          <c:idx val="0"/>
          <c:order val="0"/>
          <c:tx>
            <c:strRef>
              <c:f>OLD!$P$2</c:f>
              <c:strCache>
                <c:ptCount val="1"/>
                <c:pt idx="0">
                  <c:v>Porn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xVal>
            <c:numRef>
              <c:f>OLD!$O$3:$O$21</c:f>
              <c:numCache>
                <c:formatCode>m/d/yy</c:formatCode>
                <c:ptCount val="19"/>
                <c:pt idx="0">
                  <c:v>43839.0</c:v>
                </c:pt>
                <c:pt idx="1">
                  <c:v>43846.0</c:v>
                </c:pt>
                <c:pt idx="2">
                  <c:v>43853.0</c:v>
                </c:pt>
                <c:pt idx="3">
                  <c:v>43860.0</c:v>
                </c:pt>
                <c:pt idx="4">
                  <c:v>43867.0</c:v>
                </c:pt>
                <c:pt idx="5">
                  <c:v>43874.0</c:v>
                </c:pt>
                <c:pt idx="6">
                  <c:v>43881.0</c:v>
                </c:pt>
                <c:pt idx="7">
                  <c:v>43888.0</c:v>
                </c:pt>
                <c:pt idx="8">
                  <c:v>43895.0</c:v>
                </c:pt>
                <c:pt idx="9">
                  <c:v>43902.0</c:v>
                </c:pt>
                <c:pt idx="10">
                  <c:v>43909.0</c:v>
                </c:pt>
                <c:pt idx="11">
                  <c:v>43916.0</c:v>
                </c:pt>
                <c:pt idx="12">
                  <c:v>43923.0</c:v>
                </c:pt>
                <c:pt idx="13">
                  <c:v>43930.0</c:v>
                </c:pt>
                <c:pt idx="14">
                  <c:v>43937.0</c:v>
                </c:pt>
                <c:pt idx="15">
                  <c:v>43944.0</c:v>
                </c:pt>
                <c:pt idx="16">
                  <c:v>43951.0</c:v>
                </c:pt>
                <c:pt idx="17">
                  <c:v>43958.0</c:v>
                </c:pt>
                <c:pt idx="18">
                  <c:v>43965.0</c:v>
                </c:pt>
              </c:numCache>
            </c:numRef>
          </c:xVal>
          <c:yVal>
            <c:numRef>
              <c:f>OLD!$P$3:$P$21</c:f>
              <c:numCache>
                <c:formatCode>General</c:formatCode>
                <c:ptCount val="19"/>
                <c:pt idx="0">
                  <c:v>1.285909091</c:v>
                </c:pt>
                <c:pt idx="1">
                  <c:v>1.504888889</c:v>
                </c:pt>
                <c:pt idx="2">
                  <c:v>1.444958678</c:v>
                </c:pt>
                <c:pt idx="3">
                  <c:v>1.625</c:v>
                </c:pt>
                <c:pt idx="4">
                  <c:v>1.064935065</c:v>
                </c:pt>
                <c:pt idx="5">
                  <c:v>1.172307692</c:v>
                </c:pt>
                <c:pt idx="6">
                  <c:v>1.108717949</c:v>
                </c:pt>
                <c:pt idx="7">
                  <c:v>1.61038961</c:v>
                </c:pt>
                <c:pt idx="8">
                  <c:v>1.672682927</c:v>
                </c:pt>
                <c:pt idx="9">
                  <c:v>1.56</c:v>
                </c:pt>
                <c:pt idx="10">
                  <c:v>1.398117647</c:v>
                </c:pt>
                <c:pt idx="11">
                  <c:v>1.471264368</c:v>
                </c:pt>
                <c:pt idx="12">
                  <c:v>1.100917431</c:v>
                </c:pt>
                <c:pt idx="13">
                  <c:v>1.108717949</c:v>
                </c:pt>
                <c:pt idx="14">
                  <c:v>1.61038961</c:v>
                </c:pt>
                <c:pt idx="15">
                  <c:v>1.672682927</c:v>
                </c:pt>
                <c:pt idx="16">
                  <c:v>1.61038961</c:v>
                </c:pt>
                <c:pt idx="17">
                  <c:v>1.672682927</c:v>
                </c:pt>
                <c:pt idx="18">
                  <c:v>1.61038961</c:v>
                </c:pt>
              </c:numCache>
            </c:numRef>
          </c:yVal>
          <c:smooth val="1"/>
        </c:ser>
        <c:ser>
          <c:idx val="1"/>
          <c:order val="1"/>
          <c:tx>
            <c:strRef>
              <c:f>OLD!$Q$2</c:f>
              <c:strCache>
                <c:ptCount val="1"/>
                <c:pt idx="0">
                  <c:v>XNXX</c:v>
                </c:pt>
              </c:strCache>
            </c:strRef>
          </c:tx>
          <c:spPr>
            <a:ln w="19050" cap="rnd">
              <a:solidFill>
                <a:srgbClr val="00B050"/>
              </a:solidFill>
              <a:round/>
            </a:ln>
            <a:effectLst/>
          </c:spPr>
          <c:marker>
            <c:symbol val="none"/>
          </c:marker>
          <c:xVal>
            <c:numRef>
              <c:f>OLD!$O$3:$O$21</c:f>
              <c:numCache>
                <c:formatCode>m/d/yy</c:formatCode>
                <c:ptCount val="19"/>
                <c:pt idx="0">
                  <c:v>43839.0</c:v>
                </c:pt>
                <c:pt idx="1">
                  <c:v>43846.0</c:v>
                </c:pt>
                <c:pt idx="2">
                  <c:v>43853.0</c:v>
                </c:pt>
                <c:pt idx="3">
                  <c:v>43860.0</c:v>
                </c:pt>
                <c:pt idx="4">
                  <c:v>43867.0</c:v>
                </c:pt>
                <c:pt idx="5">
                  <c:v>43874.0</c:v>
                </c:pt>
                <c:pt idx="6">
                  <c:v>43881.0</c:v>
                </c:pt>
                <c:pt idx="7">
                  <c:v>43888.0</c:v>
                </c:pt>
                <c:pt idx="8">
                  <c:v>43895.0</c:v>
                </c:pt>
                <c:pt idx="9">
                  <c:v>43902.0</c:v>
                </c:pt>
                <c:pt idx="10">
                  <c:v>43909.0</c:v>
                </c:pt>
                <c:pt idx="11">
                  <c:v>43916.0</c:v>
                </c:pt>
                <c:pt idx="12">
                  <c:v>43923.0</c:v>
                </c:pt>
                <c:pt idx="13">
                  <c:v>43930.0</c:v>
                </c:pt>
                <c:pt idx="14">
                  <c:v>43937.0</c:v>
                </c:pt>
                <c:pt idx="15">
                  <c:v>43944.0</c:v>
                </c:pt>
                <c:pt idx="16">
                  <c:v>43951.0</c:v>
                </c:pt>
                <c:pt idx="17">
                  <c:v>43958.0</c:v>
                </c:pt>
                <c:pt idx="18">
                  <c:v>43965.0</c:v>
                </c:pt>
              </c:numCache>
            </c:numRef>
          </c:xVal>
          <c:yVal>
            <c:numRef>
              <c:f>OLD!$Q$3:$Q$21</c:f>
              <c:numCache>
                <c:formatCode>General</c:formatCode>
                <c:ptCount val="19"/>
                <c:pt idx="0">
                  <c:v>1.212121212</c:v>
                </c:pt>
                <c:pt idx="1">
                  <c:v>0.990666667</c:v>
                </c:pt>
                <c:pt idx="2">
                  <c:v>2.423448276</c:v>
                </c:pt>
                <c:pt idx="3">
                  <c:v>1.249302326</c:v>
                </c:pt>
                <c:pt idx="4">
                  <c:v>1.333333333</c:v>
                </c:pt>
                <c:pt idx="5">
                  <c:v>0.96195122</c:v>
                </c:pt>
                <c:pt idx="6">
                  <c:v>1.022105263</c:v>
                </c:pt>
                <c:pt idx="7">
                  <c:v>1.257333333</c:v>
                </c:pt>
                <c:pt idx="8">
                  <c:v>1.0175</c:v>
                </c:pt>
                <c:pt idx="9">
                  <c:v>1.608888889</c:v>
                </c:pt>
                <c:pt idx="10">
                  <c:v>1.007368421</c:v>
                </c:pt>
                <c:pt idx="11">
                  <c:v>0.992631579</c:v>
                </c:pt>
                <c:pt idx="12">
                  <c:v>1.362162162</c:v>
                </c:pt>
                <c:pt idx="13">
                  <c:v>1.022105263</c:v>
                </c:pt>
                <c:pt idx="14">
                  <c:v>1.257333333</c:v>
                </c:pt>
                <c:pt idx="15">
                  <c:v>1.0175</c:v>
                </c:pt>
                <c:pt idx="16">
                  <c:v>1.257333333</c:v>
                </c:pt>
                <c:pt idx="17">
                  <c:v>1.0175</c:v>
                </c:pt>
                <c:pt idx="18">
                  <c:v>1.257333333</c:v>
                </c:pt>
              </c:numCache>
            </c:numRef>
          </c:yVal>
          <c:smooth val="1"/>
        </c:ser>
        <c:ser>
          <c:idx val="2"/>
          <c:order val="2"/>
          <c:tx>
            <c:strRef>
              <c:f>OLD!$R$2</c:f>
              <c:strCache>
                <c:ptCount val="1"/>
                <c:pt idx="0">
                  <c:v>PornHub</c:v>
                </c:pt>
              </c:strCache>
            </c:strRef>
          </c:tx>
          <c:spPr>
            <a:ln w="19050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xVal>
            <c:numRef>
              <c:f>OLD!$O$3:$O$21</c:f>
              <c:numCache>
                <c:formatCode>m/d/yy</c:formatCode>
                <c:ptCount val="19"/>
                <c:pt idx="0">
                  <c:v>43839.0</c:v>
                </c:pt>
                <c:pt idx="1">
                  <c:v>43846.0</c:v>
                </c:pt>
                <c:pt idx="2">
                  <c:v>43853.0</c:v>
                </c:pt>
                <c:pt idx="3">
                  <c:v>43860.0</c:v>
                </c:pt>
                <c:pt idx="4">
                  <c:v>43867.0</c:v>
                </c:pt>
                <c:pt idx="5">
                  <c:v>43874.0</c:v>
                </c:pt>
                <c:pt idx="6">
                  <c:v>43881.0</c:v>
                </c:pt>
                <c:pt idx="7">
                  <c:v>43888.0</c:v>
                </c:pt>
                <c:pt idx="8">
                  <c:v>43895.0</c:v>
                </c:pt>
                <c:pt idx="9">
                  <c:v>43902.0</c:v>
                </c:pt>
                <c:pt idx="10">
                  <c:v>43909.0</c:v>
                </c:pt>
                <c:pt idx="11">
                  <c:v>43916.0</c:v>
                </c:pt>
                <c:pt idx="12">
                  <c:v>43923.0</c:v>
                </c:pt>
                <c:pt idx="13">
                  <c:v>43930.0</c:v>
                </c:pt>
                <c:pt idx="14">
                  <c:v>43937.0</c:v>
                </c:pt>
                <c:pt idx="15">
                  <c:v>43944.0</c:v>
                </c:pt>
                <c:pt idx="16">
                  <c:v>43951.0</c:v>
                </c:pt>
                <c:pt idx="17">
                  <c:v>43958.0</c:v>
                </c:pt>
                <c:pt idx="18">
                  <c:v>43965.0</c:v>
                </c:pt>
              </c:numCache>
            </c:numRef>
          </c:xVal>
          <c:yVal>
            <c:numRef>
              <c:f>OLD!$R$3:$R$21</c:f>
              <c:numCache>
                <c:formatCode>General</c:formatCode>
                <c:ptCount val="19"/>
                <c:pt idx="0">
                  <c:v>2.186923077</c:v>
                </c:pt>
                <c:pt idx="1">
                  <c:v>2.642857143</c:v>
                </c:pt>
                <c:pt idx="2">
                  <c:v>5.826666667</c:v>
                </c:pt>
                <c:pt idx="3">
                  <c:v>4.978181817999986</c:v>
                </c:pt>
                <c:pt idx="4">
                  <c:v>3.717974684</c:v>
                </c:pt>
                <c:pt idx="5">
                  <c:v>3.664117647</c:v>
                </c:pt>
                <c:pt idx="6">
                  <c:v>3.524</c:v>
                </c:pt>
                <c:pt idx="7">
                  <c:v>3.607843137</c:v>
                </c:pt>
                <c:pt idx="8">
                  <c:v>3.841702128</c:v>
                </c:pt>
                <c:pt idx="9">
                  <c:v>4.921111111</c:v>
                </c:pt>
                <c:pt idx="10">
                  <c:v>4.258867925</c:v>
                </c:pt>
                <c:pt idx="11">
                  <c:v>4.2010232558</c:v>
                </c:pt>
                <c:pt idx="12">
                  <c:v>4.0</c:v>
                </c:pt>
                <c:pt idx="13">
                  <c:v>3.524</c:v>
                </c:pt>
                <c:pt idx="14">
                  <c:v>3.607843137</c:v>
                </c:pt>
                <c:pt idx="15">
                  <c:v>3.841702128</c:v>
                </c:pt>
                <c:pt idx="16">
                  <c:v>3.607843137</c:v>
                </c:pt>
                <c:pt idx="17">
                  <c:v>3.841702128</c:v>
                </c:pt>
                <c:pt idx="18">
                  <c:v>3.607843137</c:v>
                </c:pt>
              </c:numCache>
            </c:numRef>
          </c:yVal>
          <c:smooth val="1"/>
        </c:ser>
        <c:ser>
          <c:idx val="3"/>
          <c:order val="3"/>
          <c:tx>
            <c:strRef>
              <c:f>OLD!$S$2</c:f>
              <c:strCache>
                <c:ptCount val="1"/>
                <c:pt idx="0">
                  <c:v>xVideos</c:v>
                </c:pt>
              </c:strCache>
            </c:strRef>
          </c:tx>
          <c:spPr>
            <a:ln w="19050" cap="rnd">
              <a:solidFill>
                <a:schemeClr val="accent4"/>
              </a:solidFill>
              <a:round/>
            </a:ln>
            <a:effectLst/>
          </c:spPr>
          <c:marker>
            <c:symbol val="none"/>
          </c:marker>
          <c:xVal>
            <c:numRef>
              <c:f>OLD!$O$3:$O$21</c:f>
              <c:numCache>
                <c:formatCode>m/d/yy</c:formatCode>
                <c:ptCount val="19"/>
                <c:pt idx="0">
                  <c:v>43839.0</c:v>
                </c:pt>
                <c:pt idx="1">
                  <c:v>43846.0</c:v>
                </c:pt>
                <c:pt idx="2">
                  <c:v>43853.0</c:v>
                </c:pt>
                <c:pt idx="3">
                  <c:v>43860.0</c:v>
                </c:pt>
                <c:pt idx="4">
                  <c:v>43867.0</c:v>
                </c:pt>
                <c:pt idx="5">
                  <c:v>43874.0</c:v>
                </c:pt>
                <c:pt idx="6">
                  <c:v>43881.0</c:v>
                </c:pt>
                <c:pt idx="7">
                  <c:v>43888.0</c:v>
                </c:pt>
                <c:pt idx="8">
                  <c:v>43895.0</c:v>
                </c:pt>
                <c:pt idx="9">
                  <c:v>43902.0</c:v>
                </c:pt>
                <c:pt idx="10">
                  <c:v>43909.0</c:v>
                </c:pt>
                <c:pt idx="11">
                  <c:v>43916.0</c:v>
                </c:pt>
                <c:pt idx="12">
                  <c:v>43923.0</c:v>
                </c:pt>
                <c:pt idx="13">
                  <c:v>43930.0</c:v>
                </c:pt>
                <c:pt idx="14">
                  <c:v>43937.0</c:v>
                </c:pt>
                <c:pt idx="15">
                  <c:v>43944.0</c:v>
                </c:pt>
                <c:pt idx="16">
                  <c:v>43951.0</c:v>
                </c:pt>
                <c:pt idx="17">
                  <c:v>43958.0</c:v>
                </c:pt>
                <c:pt idx="18">
                  <c:v>43965.0</c:v>
                </c:pt>
              </c:numCache>
            </c:numRef>
          </c:xVal>
          <c:yVal>
            <c:numRef>
              <c:f>OLD!$S$3:$S$21</c:f>
              <c:numCache>
                <c:formatCode>General</c:formatCode>
                <c:ptCount val="19"/>
                <c:pt idx="0">
                  <c:v>1.333333333</c:v>
                </c:pt>
                <c:pt idx="1">
                  <c:v>1.292173913</c:v>
                </c:pt>
                <c:pt idx="2">
                  <c:v>2.830909091</c:v>
                </c:pt>
                <c:pt idx="3">
                  <c:v>3.238095238</c:v>
                </c:pt>
                <c:pt idx="4">
                  <c:v>2.172</c:v>
                </c:pt>
                <c:pt idx="5">
                  <c:v>1.395294118</c:v>
                </c:pt>
                <c:pt idx="6">
                  <c:v>1.647692308</c:v>
                </c:pt>
                <c:pt idx="7">
                  <c:v>1.412631579</c:v>
                </c:pt>
                <c:pt idx="8">
                  <c:v>1.44173913</c:v>
                </c:pt>
                <c:pt idx="9">
                  <c:v>1.618333333</c:v>
                </c:pt>
                <c:pt idx="10">
                  <c:v>1.55047619</c:v>
                </c:pt>
                <c:pt idx="11">
                  <c:v>1.6464</c:v>
                </c:pt>
                <c:pt idx="12">
                  <c:v>1.766666667</c:v>
                </c:pt>
                <c:pt idx="13">
                  <c:v>1.647692308</c:v>
                </c:pt>
                <c:pt idx="14">
                  <c:v>1.412631579</c:v>
                </c:pt>
                <c:pt idx="15">
                  <c:v>1.44173913</c:v>
                </c:pt>
                <c:pt idx="16">
                  <c:v>1.412631579</c:v>
                </c:pt>
                <c:pt idx="17">
                  <c:v>1.44173913</c:v>
                </c:pt>
                <c:pt idx="18">
                  <c:v>1.412631579</c:v>
                </c:pt>
              </c:numCache>
            </c:numRef>
          </c:yVal>
          <c:smooth val="1"/>
        </c:ser>
        <c:ser>
          <c:idx val="4"/>
          <c:order val="4"/>
          <c:tx>
            <c:strRef>
              <c:f>OLD!$T$2</c:f>
              <c:strCache>
                <c:ptCount val="1"/>
                <c:pt idx="0">
                  <c:v>xHamster</c:v>
                </c:pt>
              </c:strCache>
            </c:strRef>
          </c:tx>
          <c:spPr>
            <a:ln w="19050" cap="rnd">
              <a:solidFill>
                <a:schemeClr val="accent5"/>
              </a:solidFill>
              <a:round/>
            </a:ln>
            <a:effectLst/>
          </c:spPr>
          <c:marker>
            <c:symbol val="none"/>
          </c:marker>
          <c:xVal>
            <c:numRef>
              <c:f>OLD!$O$3:$O$21</c:f>
              <c:numCache>
                <c:formatCode>m/d/yy</c:formatCode>
                <c:ptCount val="19"/>
                <c:pt idx="0">
                  <c:v>43839.0</c:v>
                </c:pt>
                <c:pt idx="1">
                  <c:v>43846.0</c:v>
                </c:pt>
                <c:pt idx="2">
                  <c:v>43853.0</c:v>
                </c:pt>
                <c:pt idx="3">
                  <c:v>43860.0</c:v>
                </c:pt>
                <c:pt idx="4">
                  <c:v>43867.0</c:v>
                </c:pt>
                <c:pt idx="5">
                  <c:v>43874.0</c:v>
                </c:pt>
                <c:pt idx="6">
                  <c:v>43881.0</c:v>
                </c:pt>
                <c:pt idx="7">
                  <c:v>43888.0</c:v>
                </c:pt>
                <c:pt idx="8">
                  <c:v>43895.0</c:v>
                </c:pt>
                <c:pt idx="9">
                  <c:v>43902.0</c:v>
                </c:pt>
                <c:pt idx="10">
                  <c:v>43909.0</c:v>
                </c:pt>
                <c:pt idx="11">
                  <c:v>43916.0</c:v>
                </c:pt>
                <c:pt idx="12">
                  <c:v>43923.0</c:v>
                </c:pt>
                <c:pt idx="13">
                  <c:v>43930.0</c:v>
                </c:pt>
                <c:pt idx="14">
                  <c:v>43937.0</c:v>
                </c:pt>
                <c:pt idx="15">
                  <c:v>43944.0</c:v>
                </c:pt>
                <c:pt idx="16">
                  <c:v>43951.0</c:v>
                </c:pt>
                <c:pt idx="17">
                  <c:v>43958.0</c:v>
                </c:pt>
                <c:pt idx="18">
                  <c:v>43965.0</c:v>
                </c:pt>
              </c:numCache>
            </c:numRef>
          </c:xVal>
          <c:yVal>
            <c:numRef>
              <c:f>OLD!$T$3:$T$21</c:f>
              <c:numCache>
                <c:formatCode>General</c:formatCode>
                <c:ptCount val="19"/>
                <c:pt idx="0">
                  <c:v>1.256</c:v>
                </c:pt>
                <c:pt idx="1">
                  <c:v>1.204444444</c:v>
                </c:pt>
                <c:pt idx="2">
                  <c:v>1.049079755</c:v>
                </c:pt>
                <c:pt idx="3">
                  <c:v>1.84</c:v>
                </c:pt>
                <c:pt idx="4">
                  <c:v>2.691428571</c:v>
                </c:pt>
                <c:pt idx="5">
                  <c:v>2.611428571</c:v>
                </c:pt>
                <c:pt idx="6">
                  <c:v>1.388571429</c:v>
                </c:pt>
                <c:pt idx="7">
                  <c:v>1.715</c:v>
                </c:pt>
                <c:pt idx="8">
                  <c:v>2.29</c:v>
                </c:pt>
                <c:pt idx="9">
                  <c:v>1.0</c:v>
                </c:pt>
                <c:pt idx="10">
                  <c:v>0.897142857</c:v>
                </c:pt>
                <c:pt idx="11">
                  <c:v>0.573333333</c:v>
                </c:pt>
                <c:pt idx="12">
                  <c:v>1.4</c:v>
                </c:pt>
                <c:pt idx="13">
                  <c:v>1.388571429</c:v>
                </c:pt>
                <c:pt idx="14">
                  <c:v>1.715</c:v>
                </c:pt>
                <c:pt idx="15">
                  <c:v>1.4</c:v>
                </c:pt>
                <c:pt idx="16">
                  <c:v>1.715</c:v>
                </c:pt>
                <c:pt idx="17">
                  <c:v>1.5</c:v>
                </c:pt>
                <c:pt idx="18">
                  <c:v>1.5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2057709376"/>
        <c:axId val="-2058198816"/>
      </c:scatterChart>
      <c:scatterChart>
        <c:scatterStyle val="smoothMarker"/>
        <c:varyColors val="0"/>
        <c:ser>
          <c:idx val="5"/>
          <c:order val="5"/>
          <c:tx>
            <c:strRef>
              <c:f>OLD!$U$2</c:f>
              <c:strCache>
                <c:ptCount val="1"/>
                <c:pt idx="0">
                  <c:v> New COVID-19 cases/day</c:v>
                </c:pt>
              </c:strCache>
            </c:strRef>
          </c:tx>
          <c:spPr>
            <a:ln w="19050" cap="rnd">
              <a:solidFill>
                <a:srgbClr val="FF0000"/>
              </a:solidFill>
              <a:prstDash val="dash"/>
              <a:round/>
            </a:ln>
            <a:effectLst/>
          </c:spPr>
          <c:marker>
            <c:symbol val="none"/>
          </c:marker>
          <c:xVal>
            <c:numRef>
              <c:f>OLD!$O$3:$O$22</c:f>
              <c:numCache>
                <c:formatCode>m/d/yy</c:formatCode>
                <c:ptCount val="20"/>
                <c:pt idx="0">
                  <c:v>43839.0</c:v>
                </c:pt>
                <c:pt idx="1">
                  <c:v>43846.0</c:v>
                </c:pt>
                <c:pt idx="2">
                  <c:v>43853.0</c:v>
                </c:pt>
                <c:pt idx="3">
                  <c:v>43860.0</c:v>
                </c:pt>
                <c:pt idx="4">
                  <c:v>43867.0</c:v>
                </c:pt>
                <c:pt idx="5">
                  <c:v>43874.0</c:v>
                </c:pt>
                <c:pt idx="6">
                  <c:v>43881.0</c:v>
                </c:pt>
                <c:pt idx="7">
                  <c:v>43888.0</c:v>
                </c:pt>
                <c:pt idx="8">
                  <c:v>43895.0</c:v>
                </c:pt>
                <c:pt idx="9">
                  <c:v>43902.0</c:v>
                </c:pt>
                <c:pt idx="10">
                  <c:v>43909.0</c:v>
                </c:pt>
                <c:pt idx="11">
                  <c:v>43916.0</c:v>
                </c:pt>
                <c:pt idx="12">
                  <c:v>43923.0</c:v>
                </c:pt>
                <c:pt idx="13">
                  <c:v>43930.0</c:v>
                </c:pt>
                <c:pt idx="14">
                  <c:v>43937.0</c:v>
                </c:pt>
                <c:pt idx="15">
                  <c:v>43944.0</c:v>
                </c:pt>
                <c:pt idx="16">
                  <c:v>43951.0</c:v>
                </c:pt>
                <c:pt idx="17">
                  <c:v>43958.0</c:v>
                </c:pt>
                <c:pt idx="18">
                  <c:v>43965.0</c:v>
                </c:pt>
                <c:pt idx="19">
                  <c:v>43972.0</c:v>
                </c:pt>
              </c:numCache>
            </c:numRef>
          </c:xVal>
          <c:yVal>
            <c:numRef>
              <c:f>OLD!$U$3:$U$22</c:f>
              <c:numCache>
                <c:formatCode>General</c:formatCode>
                <c:ptCount val="20"/>
                <c:pt idx="0">
                  <c:v>0.0</c:v>
                </c:pt>
                <c:pt idx="1">
                  <c:v>0.0</c:v>
                </c:pt>
                <c:pt idx="2">
                  <c:v>131.0</c:v>
                </c:pt>
                <c:pt idx="3">
                  <c:v>1741.0</c:v>
                </c:pt>
                <c:pt idx="4">
                  <c:v>3697.0</c:v>
                </c:pt>
                <c:pt idx="5">
                  <c:v>396.0</c:v>
                </c:pt>
                <c:pt idx="6">
                  <c:v>396.0</c:v>
                </c:pt>
                <c:pt idx="7">
                  <c:v>440.0</c:v>
                </c:pt>
                <c:pt idx="8">
                  <c:v>143.0</c:v>
                </c:pt>
                <c:pt idx="9">
                  <c:v>26.0</c:v>
                </c:pt>
                <c:pt idx="10">
                  <c:v>126.0</c:v>
                </c:pt>
                <c:pt idx="11">
                  <c:v>92.0</c:v>
                </c:pt>
                <c:pt idx="12">
                  <c:v>86.0</c:v>
                </c:pt>
                <c:pt idx="13">
                  <c:v>88.0</c:v>
                </c:pt>
                <c:pt idx="14">
                  <c:v>88.0</c:v>
                </c:pt>
                <c:pt idx="15">
                  <c:v>15.0</c:v>
                </c:pt>
                <c:pt idx="16">
                  <c:v>4.0</c:v>
                </c:pt>
                <c:pt idx="17">
                  <c:v>3.0</c:v>
                </c:pt>
                <c:pt idx="18">
                  <c:v>6.0</c:v>
                </c:pt>
                <c:pt idx="19">
                  <c:v>2.0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2054928336"/>
        <c:axId val="-2054931600"/>
      </c:scatterChart>
      <c:valAx>
        <c:axId val="-2057709376"/>
        <c:scaling>
          <c:orientation val="minMax"/>
          <c:min val="43839.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d/m;@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-2058198816"/>
        <c:crosses val="autoZero"/>
        <c:crossBetween val="midCat"/>
      </c:valAx>
      <c:valAx>
        <c:axId val="-2058198816"/>
        <c:scaling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 marL="0" marR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1000" b="0" i="0" u="none" strike="noStrike" kern="1200" baseline="0">
                    <a:solidFill>
                      <a:sysClr val="windowText" lastClr="000000">
                        <a:lumMod val="65000"/>
                        <a:lumOff val="35000"/>
                      </a:sys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it-IT"/>
                  <a:t>% change in traffic compared to an average 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 marL="0" marR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000" b="0" i="0" u="none" strike="noStrike" kern="1200" baseline="0">
                  <a:solidFill>
                    <a:sysClr val="windowText" lastClr="000000">
                      <a:lumMod val="65000"/>
                      <a:lumOff val="35000"/>
                    </a:sysClr>
                  </a:solidFill>
                  <a:latin typeface="+mn-lt"/>
                  <a:ea typeface="+mn-ea"/>
                  <a:cs typeface="+mn-cs"/>
                </a:defRPr>
              </a:pPr>
              <a:endParaRPr lang="it-IT"/>
            </a:p>
          </c:txPr>
        </c:title>
        <c:numFmt formatCode="General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-2057709376"/>
        <c:crosses val="autoZero"/>
        <c:crossBetween val="midCat"/>
      </c:valAx>
      <c:valAx>
        <c:axId val="-2054931600"/>
        <c:scaling>
          <c:orientation val="minMax"/>
        </c:scaling>
        <c:delete val="0"/>
        <c:axPos val="r"/>
        <c:numFmt formatCode="General" sourceLinked="0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-2054928336"/>
        <c:crosses val="max"/>
        <c:crossBetween val="midCat"/>
      </c:valAx>
      <c:valAx>
        <c:axId val="-2054928336"/>
        <c:scaling>
          <c:orientation val="minMax"/>
        </c:scaling>
        <c:delete val="1"/>
        <c:axPos val="b"/>
        <c:numFmt formatCode="m/d/yy" sourceLinked="0"/>
        <c:majorTickMark val="out"/>
        <c:minorTickMark val="none"/>
        <c:tickLblPos val="nextTo"/>
        <c:crossAx val="-2054931600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it-IT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smoothMarker"/>
        <c:varyColors val="0"/>
        <c:ser>
          <c:idx val="0"/>
          <c:order val="0"/>
          <c:tx>
            <c:strRef>
              <c:f>OLD!$P$2</c:f>
              <c:strCache>
                <c:ptCount val="1"/>
                <c:pt idx="0">
                  <c:v>Porn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xVal>
            <c:numRef>
              <c:f>OLD!$O$3:$O$21</c:f>
              <c:numCache>
                <c:formatCode>m/d/yy</c:formatCode>
                <c:ptCount val="19"/>
                <c:pt idx="0">
                  <c:v>43839.0</c:v>
                </c:pt>
                <c:pt idx="1">
                  <c:v>43846.0</c:v>
                </c:pt>
                <c:pt idx="2">
                  <c:v>43853.0</c:v>
                </c:pt>
                <c:pt idx="3">
                  <c:v>43860.0</c:v>
                </c:pt>
                <c:pt idx="4">
                  <c:v>43867.0</c:v>
                </c:pt>
                <c:pt idx="5">
                  <c:v>43874.0</c:v>
                </c:pt>
                <c:pt idx="6">
                  <c:v>43881.0</c:v>
                </c:pt>
                <c:pt idx="7">
                  <c:v>43888.0</c:v>
                </c:pt>
                <c:pt idx="8">
                  <c:v>43895.0</c:v>
                </c:pt>
                <c:pt idx="9">
                  <c:v>43902.0</c:v>
                </c:pt>
                <c:pt idx="10">
                  <c:v>43909.0</c:v>
                </c:pt>
                <c:pt idx="11">
                  <c:v>43916.0</c:v>
                </c:pt>
                <c:pt idx="12">
                  <c:v>43923.0</c:v>
                </c:pt>
                <c:pt idx="13">
                  <c:v>43930.0</c:v>
                </c:pt>
                <c:pt idx="14">
                  <c:v>43937.0</c:v>
                </c:pt>
                <c:pt idx="15">
                  <c:v>43944.0</c:v>
                </c:pt>
                <c:pt idx="16">
                  <c:v>43951.0</c:v>
                </c:pt>
                <c:pt idx="17">
                  <c:v>43958.0</c:v>
                </c:pt>
                <c:pt idx="18">
                  <c:v>43965.0</c:v>
                </c:pt>
              </c:numCache>
            </c:numRef>
          </c:xVal>
          <c:yVal>
            <c:numRef>
              <c:f>OLD!$P$3:$P$21</c:f>
              <c:numCache>
                <c:formatCode>General</c:formatCode>
                <c:ptCount val="19"/>
                <c:pt idx="0">
                  <c:v>0.6608</c:v>
                </c:pt>
                <c:pt idx="1">
                  <c:v>0.6875</c:v>
                </c:pt>
                <c:pt idx="2">
                  <c:v>0.697142857142857</c:v>
                </c:pt>
                <c:pt idx="3">
                  <c:v>0.678773946360153</c:v>
                </c:pt>
                <c:pt idx="4">
                  <c:v>0.715983935742972</c:v>
                </c:pt>
                <c:pt idx="5">
                  <c:v>0.713178294573643</c:v>
                </c:pt>
                <c:pt idx="6">
                  <c:v>0.671060606060606</c:v>
                </c:pt>
                <c:pt idx="7">
                  <c:v>0.70624</c:v>
                </c:pt>
                <c:pt idx="8">
                  <c:v>0.654923076923077</c:v>
                </c:pt>
                <c:pt idx="9">
                  <c:v>0.777121212121212</c:v>
                </c:pt>
                <c:pt idx="10">
                  <c:v>0.710561797752809</c:v>
                </c:pt>
                <c:pt idx="11">
                  <c:v>0.696145454545454</c:v>
                </c:pt>
                <c:pt idx="12">
                  <c:v>0.758823529411765</c:v>
                </c:pt>
                <c:pt idx="13">
                  <c:v>0.9</c:v>
                </c:pt>
                <c:pt idx="14">
                  <c:v>1.1</c:v>
                </c:pt>
                <c:pt idx="15">
                  <c:v>0.758823529411765</c:v>
                </c:pt>
                <c:pt idx="16">
                  <c:v>0.710561797752809</c:v>
                </c:pt>
                <c:pt idx="17">
                  <c:v>0.696145454545454</c:v>
                </c:pt>
                <c:pt idx="18">
                  <c:v>0.758823529411765</c:v>
                </c:pt>
              </c:numCache>
            </c:numRef>
          </c:yVal>
          <c:smooth val="1"/>
        </c:ser>
        <c:ser>
          <c:idx val="1"/>
          <c:order val="1"/>
          <c:tx>
            <c:strRef>
              <c:f>OLD!$Q$2</c:f>
              <c:strCache>
                <c:ptCount val="1"/>
                <c:pt idx="0">
                  <c:v>XNXX</c:v>
                </c:pt>
              </c:strCache>
            </c:strRef>
          </c:tx>
          <c:spPr>
            <a:ln w="19050" cap="rnd">
              <a:solidFill>
                <a:srgbClr val="00B050"/>
              </a:solidFill>
              <a:round/>
            </a:ln>
            <a:effectLst/>
          </c:spPr>
          <c:marker>
            <c:symbol val="none"/>
          </c:marker>
          <c:xVal>
            <c:numRef>
              <c:f>OLD!$O$3:$O$21</c:f>
              <c:numCache>
                <c:formatCode>m/d/yy</c:formatCode>
                <c:ptCount val="19"/>
                <c:pt idx="0">
                  <c:v>43839.0</c:v>
                </c:pt>
                <c:pt idx="1">
                  <c:v>43846.0</c:v>
                </c:pt>
                <c:pt idx="2">
                  <c:v>43853.0</c:v>
                </c:pt>
                <c:pt idx="3">
                  <c:v>43860.0</c:v>
                </c:pt>
                <c:pt idx="4">
                  <c:v>43867.0</c:v>
                </c:pt>
                <c:pt idx="5">
                  <c:v>43874.0</c:v>
                </c:pt>
                <c:pt idx="6">
                  <c:v>43881.0</c:v>
                </c:pt>
                <c:pt idx="7">
                  <c:v>43888.0</c:v>
                </c:pt>
                <c:pt idx="8">
                  <c:v>43895.0</c:v>
                </c:pt>
                <c:pt idx="9">
                  <c:v>43902.0</c:v>
                </c:pt>
                <c:pt idx="10">
                  <c:v>43909.0</c:v>
                </c:pt>
                <c:pt idx="11">
                  <c:v>43916.0</c:v>
                </c:pt>
                <c:pt idx="12">
                  <c:v>43923.0</c:v>
                </c:pt>
                <c:pt idx="13">
                  <c:v>43930.0</c:v>
                </c:pt>
                <c:pt idx="14">
                  <c:v>43937.0</c:v>
                </c:pt>
                <c:pt idx="15">
                  <c:v>43944.0</c:v>
                </c:pt>
                <c:pt idx="16">
                  <c:v>43951.0</c:v>
                </c:pt>
                <c:pt idx="17">
                  <c:v>43958.0</c:v>
                </c:pt>
                <c:pt idx="18">
                  <c:v>43965.0</c:v>
                </c:pt>
              </c:numCache>
            </c:numRef>
          </c:xVal>
          <c:yVal>
            <c:numRef>
              <c:f>OLD!$Q$3:$Q$21</c:f>
              <c:numCache>
                <c:formatCode>General</c:formatCode>
                <c:ptCount val="19"/>
                <c:pt idx="0">
                  <c:v>0.692985074626866</c:v>
                </c:pt>
                <c:pt idx="1">
                  <c:v>0.689655172413793</c:v>
                </c:pt>
                <c:pt idx="2">
                  <c:v>0.693178294573643</c:v>
                </c:pt>
                <c:pt idx="3">
                  <c:v>0.707081712062257</c:v>
                </c:pt>
                <c:pt idx="4">
                  <c:v>0.697865612648221</c:v>
                </c:pt>
                <c:pt idx="5">
                  <c:v>0.700389105058366</c:v>
                </c:pt>
                <c:pt idx="6">
                  <c:v>0.649393939393939</c:v>
                </c:pt>
                <c:pt idx="7">
                  <c:v>0.671439688715953</c:v>
                </c:pt>
                <c:pt idx="8">
                  <c:v>0.639233716475096</c:v>
                </c:pt>
                <c:pt idx="9">
                  <c:v>0.629473684210526</c:v>
                </c:pt>
                <c:pt idx="10">
                  <c:v>0.599545454545455</c:v>
                </c:pt>
                <c:pt idx="11">
                  <c:v>0.594202898550725</c:v>
                </c:pt>
                <c:pt idx="12">
                  <c:v>0.609523809523809</c:v>
                </c:pt>
                <c:pt idx="13">
                  <c:v>0.8</c:v>
                </c:pt>
                <c:pt idx="14">
                  <c:v>0.594202898550725</c:v>
                </c:pt>
                <c:pt idx="15">
                  <c:v>0.609523809523809</c:v>
                </c:pt>
                <c:pt idx="16">
                  <c:v>0.599545454545455</c:v>
                </c:pt>
                <c:pt idx="17">
                  <c:v>0.594202898550725</c:v>
                </c:pt>
                <c:pt idx="18">
                  <c:v>0.609523809523809</c:v>
                </c:pt>
              </c:numCache>
            </c:numRef>
          </c:yVal>
          <c:smooth val="1"/>
        </c:ser>
        <c:ser>
          <c:idx val="2"/>
          <c:order val="2"/>
          <c:tx>
            <c:strRef>
              <c:f>OLD!$R$2</c:f>
              <c:strCache>
                <c:ptCount val="1"/>
                <c:pt idx="0">
                  <c:v>PornHub</c:v>
                </c:pt>
              </c:strCache>
            </c:strRef>
          </c:tx>
          <c:spPr>
            <a:ln w="19050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xVal>
            <c:numRef>
              <c:f>OLD!$O$3:$O$21</c:f>
              <c:numCache>
                <c:formatCode>m/d/yy</c:formatCode>
                <c:ptCount val="19"/>
                <c:pt idx="0">
                  <c:v>43839.0</c:v>
                </c:pt>
                <c:pt idx="1">
                  <c:v>43846.0</c:v>
                </c:pt>
                <c:pt idx="2">
                  <c:v>43853.0</c:v>
                </c:pt>
                <c:pt idx="3">
                  <c:v>43860.0</c:v>
                </c:pt>
                <c:pt idx="4">
                  <c:v>43867.0</c:v>
                </c:pt>
                <c:pt idx="5">
                  <c:v>43874.0</c:v>
                </c:pt>
                <c:pt idx="6">
                  <c:v>43881.0</c:v>
                </c:pt>
                <c:pt idx="7">
                  <c:v>43888.0</c:v>
                </c:pt>
                <c:pt idx="8">
                  <c:v>43895.0</c:v>
                </c:pt>
                <c:pt idx="9">
                  <c:v>43902.0</c:v>
                </c:pt>
                <c:pt idx="10">
                  <c:v>43909.0</c:v>
                </c:pt>
                <c:pt idx="11">
                  <c:v>43916.0</c:v>
                </c:pt>
                <c:pt idx="12">
                  <c:v>43923.0</c:v>
                </c:pt>
                <c:pt idx="13">
                  <c:v>43930.0</c:v>
                </c:pt>
                <c:pt idx="14">
                  <c:v>43937.0</c:v>
                </c:pt>
                <c:pt idx="15">
                  <c:v>43944.0</c:v>
                </c:pt>
                <c:pt idx="16">
                  <c:v>43951.0</c:v>
                </c:pt>
                <c:pt idx="17">
                  <c:v>43958.0</c:v>
                </c:pt>
                <c:pt idx="18">
                  <c:v>43965.0</c:v>
                </c:pt>
              </c:numCache>
            </c:numRef>
          </c:xVal>
          <c:yVal>
            <c:numRef>
              <c:f>OLD!$R$3:$R$21</c:f>
              <c:numCache>
                <c:formatCode>General</c:formatCode>
                <c:ptCount val="19"/>
                <c:pt idx="0">
                  <c:v>1.265103448275862</c:v>
                </c:pt>
                <c:pt idx="1">
                  <c:v>1.352941176470588</c:v>
                </c:pt>
                <c:pt idx="2">
                  <c:v>1.358814814814815</c:v>
                </c:pt>
                <c:pt idx="3">
                  <c:v>1.346074074074074</c:v>
                </c:pt>
                <c:pt idx="4">
                  <c:v>1.345797101449275</c:v>
                </c:pt>
                <c:pt idx="5">
                  <c:v>1.379863945578231</c:v>
                </c:pt>
                <c:pt idx="6">
                  <c:v>1.313191489361702</c:v>
                </c:pt>
                <c:pt idx="7">
                  <c:v>1.345531914893617</c:v>
                </c:pt>
                <c:pt idx="8">
                  <c:v>1.318601398601399</c:v>
                </c:pt>
                <c:pt idx="9">
                  <c:v>2.187310344827586</c:v>
                </c:pt>
                <c:pt idx="10">
                  <c:v>1.629798657718121</c:v>
                </c:pt>
                <c:pt idx="11">
                  <c:v>1.487798742138365</c:v>
                </c:pt>
                <c:pt idx="12">
                  <c:v>1.589808917197452</c:v>
                </c:pt>
                <c:pt idx="13">
                  <c:v>1.629798657718121</c:v>
                </c:pt>
                <c:pt idx="14">
                  <c:v>1.487798742138365</c:v>
                </c:pt>
                <c:pt idx="15">
                  <c:v>1.589808917197452</c:v>
                </c:pt>
                <c:pt idx="16">
                  <c:v>1.629798657718121</c:v>
                </c:pt>
                <c:pt idx="17">
                  <c:v>1.487798742138365</c:v>
                </c:pt>
                <c:pt idx="18">
                  <c:v>1.589808917197452</c:v>
                </c:pt>
              </c:numCache>
            </c:numRef>
          </c:yVal>
          <c:smooth val="1"/>
        </c:ser>
        <c:ser>
          <c:idx val="3"/>
          <c:order val="3"/>
          <c:tx>
            <c:strRef>
              <c:f>OLD!$S$2</c:f>
              <c:strCache>
                <c:ptCount val="1"/>
                <c:pt idx="0">
                  <c:v>xVideos</c:v>
                </c:pt>
              </c:strCache>
            </c:strRef>
          </c:tx>
          <c:spPr>
            <a:ln w="19050" cap="rnd">
              <a:solidFill>
                <a:schemeClr val="accent4"/>
              </a:solidFill>
              <a:round/>
            </a:ln>
            <a:effectLst/>
          </c:spPr>
          <c:marker>
            <c:symbol val="none"/>
          </c:marker>
          <c:xVal>
            <c:numRef>
              <c:f>OLD!$O$3:$O$21</c:f>
              <c:numCache>
                <c:formatCode>m/d/yy</c:formatCode>
                <c:ptCount val="19"/>
                <c:pt idx="0">
                  <c:v>43839.0</c:v>
                </c:pt>
                <c:pt idx="1">
                  <c:v>43846.0</c:v>
                </c:pt>
                <c:pt idx="2">
                  <c:v>43853.0</c:v>
                </c:pt>
                <c:pt idx="3">
                  <c:v>43860.0</c:v>
                </c:pt>
                <c:pt idx="4">
                  <c:v>43867.0</c:v>
                </c:pt>
                <c:pt idx="5">
                  <c:v>43874.0</c:v>
                </c:pt>
                <c:pt idx="6">
                  <c:v>43881.0</c:v>
                </c:pt>
                <c:pt idx="7">
                  <c:v>43888.0</c:v>
                </c:pt>
                <c:pt idx="8">
                  <c:v>43895.0</c:v>
                </c:pt>
                <c:pt idx="9">
                  <c:v>43902.0</c:v>
                </c:pt>
                <c:pt idx="10">
                  <c:v>43909.0</c:v>
                </c:pt>
                <c:pt idx="11">
                  <c:v>43916.0</c:v>
                </c:pt>
                <c:pt idx="12">
                  <c:v>43923.0</c:v>
                </c:pt>
                <c:pt idx="13">
                  <c:v>43930.0</c:v>
                </c:pt>
                <c:pt idx="14">
                  <c:v>43937.0</c:v>
                </c:pt>
                <c:pt idx="15">
                  <c:v>43944.0</c:v>
                </c:pt>
                <c:pt idx="16">
                  <c:v>43951.0</c:v>
                </c:pt>
                <c:pt idx="17">
                  <c:v>43958.0</c:v>
                </c:pt>
                <c:pt idx="18">
                  <c:v>43965.0</c:v>
                </c:pt>
              </c:numCache>
            </c:numRef>
          </c:xVal>
          <c:yVal>
            <c:numRef>
              <c:f>OLD!$S$3:$S$21</c:f>
              <c:numCache>
                <c:formatCode>General</c:formatCode>
                <c:ptCount val="19"/>
                <c:pt idx="0">
                  <c:v>0.633333333333333</c:v>
                </c:pt>
                <c:pt idx="1">
                  <c:v>0.667563025210084</c:v>
                </c:pt>
                <c:pt idx="2">
                  <c:v>0.643361344537815</c:v>
                </c:pt>
                <c:pt idx="3">
                  <c:v>0.63965811965812</c:v>
                </c:pt>
                <c:pt idx="4">
                  <c:v>0.641754385964912</c:v>
                </c:pt>
                <c:pt idx="5">
                  <c:v>0.645172413793103</c:v>
                </c:pt>
                <c:pt idx="6">
                  <c:v>0.62551724137931</c:v>
                </c:pt>
                <c:pt idx="7">
                  <c:v>0.631578947368421</c:v>
                </c:pt>
                <c:pt idx="8">
                  <c:v>0.595897435897436</c:v>
                </c:pt>
                <c:pt idx="9">
                  <c:v>0.576410256410256</c:v>
                </c:pt>
                <c:pt idx="10">
                  <c:v>0.581</c:v>
                </c:pt>
                <c:pt idx="11">
                  <c:v>0.552786885245902</c:v>
                </c:pt>
                <c:pt idx="12">
                  <c:v>0.58</c:v>
                </c:pt>
                <c:pt idx="13">
                  <c:v>0.581</c:v>
                </c:pt>
                <c:pt idx="14">
                  <c:v>0.552786885245902</c:v>
                </c:pt>
                <c:pt idx="15">
                  <c:v>0.58</c:v>
                </c:pt>
                <c:pt idx="16">
                  <c:v>0.581</c:v>
                </c:pt>
                <c:pt idx="17">
                  <c:v>0.552786885245902</c:v>
                </c:pt>
                <c:pt idx="18">
                  <c:v>0.58</c:v>
                </c:pt>
              </c:numCache>
            </c:numRef>
          </c:yVal>
          <c:smooth val="1"/>
        </c:ser>
        <c:ser>
          <c:idx val="4"/>
          <c:order val="4"/>
          <c:tx>
            <c:strRef>
              <c:f>OLD!$T$2</c:f>
              <c:strCache>
                <c:ptCount val="1"/>
                <c:pt idx="0">
                  <c:v>xHamster</c:v>
                </c:pt>
              </c:strCache>
            </c:strRef>
          </c:tx>
          <c:spPr>
            <a:ln w="19050" cap="rnd">
              <a:solidFill>
                <a:schemeClr val="accent5"/>
              </a:solidFill>
              <a:round/>
            </a:ln>
            <a:effectLst/>
          </c:spPr>
          <c:marker>
            <c:symbol val="none"/>
          </c:marker>
          <c:xVal>
            <c:numRef>
              <c:f>OLD!$O$3:$O$21</c:f>
              <c:numCache>
                <c:formatCode>m/d/yy</c:formatCode>
                <c:ptCount val="19"/>
                <c:pt idx="0">
                  <c:v>43839.0</c:v>
                </c:pt>
                <c:pt idx="1">
                  <c:v>43846.0</c:v>
                </c:pt>
                <c:pt idx="2">
                  <c:v>43853.0</c:v>
                </c:pt>
                <c:pt idx="3">
                  <c:v>43860.0</c:v>
                </c:pt>
                <c:pt idx="4">
                  <c:v>43867.0</c:v>
                </c:pt>
                <c:pt idx="5">
                  <c:v>43874.0</c:v>
                </c:pt>
                <c:pt idx="6">
                  <c:v>43881.0</c:v>
                </c:pt>
                <c:pt idx="7">
                  <c:v>43888.0</c:v>
                </c:pt>
                <c:pt idx="8">
                  <c:v>43895.0</c:v>
                </c:pt>
                <c:pt idx="9">
                  <c:v>43902.0</c:v>
                </c:pt>
                <c:pt idx="10">
                  <c:v>43909.0</c:v>
                </c:pt>
                <c:pt idx="11">
                  <c:v>43916.0</c:v>
                </c:pt>
                <c:pt idx="12">
                  <c:v>43923.0</c:v>
                </c:pt>
                <c:pt idx="13">
                  <c:v>43930.0</c:v>
                </c:pt>
                <c:pt idx="14">
                  <c:v>43937.0</c:v>
                </c:pt>
                <c:pt idx="15">
                  <c:v>43944.0</c:v>
                </c:pt>
                <c:pt idx="16">
                  <c:v>43951.0</c:v>
                </c:pt>
                <c:pt idx="17">
                  <c:v>43958.0</c:v>
                </c:pt>
                <c:pt idx="18">
                  <c:v>43965.0</c:v>
                </c:pt>
              </c:numCache>
            </c:numRef>
          </c:xVal>
          <c:yVal>
            <c:numRef>
              <c:f>OLD!$T$3:$T$21</c:f>
              <c:numCache>
                <c:formatCode>General</c:formatCode>
                <c:ptCount val="19"/>
                <c:pt idx="0">
                  <c:v>0.478823529411765</c:v>
                </c:pt>
                <c:pt idx="1">
                  <c:v>0.518769230769231</c:v>
                </c:pt>
                <c:pt idx="2">
                  <c:v>0.500923076923077</c:v>
                </c:pt>
                <c:pt idx="3">
                  <c:v>0.527384615384615</c:v>
                </c:pt>
                <c:pt idx="4">
                  <c:v>0.507936507936508</c:v>
                </c:pt>
                <c:pt idx="5">
                  <c:v>0.49125</c:v>
                </c:pt>
                <c:pt idx="6">
                  <c:v>0.527384615384615</c:v>
                </c:pt>
                <c:pt idx="7">
                  <c:v>0.544126984126984</c:v>
                </c:pt>
                <c:pt idx="8">
                  <c:v>0.5</c:v>
                </c:pt>
                <c:pt idx="9">
                  <c:v>0.502424242424242</c:v>
                </c:pt>
                <c:pt idx="10">
                  <c:v>0.467272727272727</c:v>
                </c:pt>
                <c:pt idx="11">
                  <c:v>0.510909090909091</c:v>
                </c:pt>
                <c:pt idx="12">
                  <c:v>0.5125</c:v>
                </c:pt>
                <c:pt idx="13">
                  <c:v>0.467272727272727</c:v>
                </c:pt>
                <c:pt idx="14">
                  <c:v>0.510909090909091</c:v>
                </c:pt>
                <c:pt idx="15">
                  <c:v>0.5125</c:v>
                </c:pt>
                <c:pt idx="16">
                  <c:v>0.467272727272727</c:v>
                </c:pt>
                <c:pt idx="17">
                  <c:v>0.510909090909091</c:v>
                </c:pt>
                <c:pt idx="18">
                  <c:v>0.5125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2061852736"/>
        <c:axId val="-2134860656"/>
      </c:scatterChart>
      <c:scatterChart>
        <c:scatterStyle val="smoothMarker"/>
        <c:varyColors val="0"/>
        <c:ser>
          <c:idx val="5"/>
          <c:order val="5"/>
          <c:tx>
            <c:strRef>
              <c:f>OLD!$U$2</c:f>
              <c:strCache>
                <c:ptCount val="1"/>
                <c:pt idx="0">
                  <c:v> New COVID-19 cases/day</c:v>
                </c:pt>
              </c:strCache>
            </c:strRef>
          </c:tx>
          <c:spPr>
            <a:ln w="19050" cap="rnd">
              <a:solidFill>
                <a:srgbClr val="FF0000"/>
              </a:solidFill>
              <a:prstDash val="dash"/>
              <a:round/>
            </a:ln>
            <a:effectLst/>
          </c:spPr>
          <c:marker>
            <c:symbol val="none"/>
          </c:marker>
          <c:xVal>
            <c:numRef>
              <c:f>OLD!$O$3:$O$22</c:f>
              <c:numCache>
                <c:formatCode>m/d/yy</c:formatCode>
                <c:ptCount val="20"/>
                <c:pt idx="0">
                  <c:v>43839.0</c:v>
                </c:pt>
                <c:pt idx="1">
                  <c:v>43846.0</c:v>
                </c:pt>
                <c:pt idx="2">
                  <c:v>43853.0</c:v>
                </c:pt>
                <c:pt idx="3">
                  <c:v>43860.0</c:v>
                </c:pt>
                <c:pt idx="4">
                  <c:v>43867.0</c:v>
                </c:pt>
                <c:pt idx="5">
                  <c:v>43874.0</c:v>
                </c:pt>
                <c:pt idx="6">
                  <c:v>43881.0</c:v>
                </c:pt>
                <c:pt idx="7">
                  <c:v>43888.0</c:v>
                </c:pt>
                <c:pt idx="8">
                  <c:v>43895.0</c:v>
                </c:pt>
                <c:pt idx="9">
                  <c:v>43902.0</c:v>
                </c:pt>
                <c:pt idx="10">
                  <c:v>43909.0</c:v>
                </c:pt>
                <c:pt idx="11">
                  <c:v>43916.0</c:v>
                </c:pt>
                <c:pt idx="12">
                  <c:v>43923.0</c:v>
                </c:pt>
                <c:pt idx="13">
                  <c:v>43930.0</c:v>
                </c:pt>
                <c:pt idx="14">
                  <c:v>43937.0</c:v>
                </c:pt>
                <c:pt idx="15">
                  <c:v>43944.0</c:v>
                </c:pt>
                <c:pt idx="16">
                  <c:v>43951.0</c:v>
                </c:pt>
                <c:pt idx="17">
                  <c:v>43958.0</c:v>
                </c:pt>
                <c:pt idx="18">
                  <c:v>43965.0</c:v>
                </c:pt>
                <c:pt idx="19">
                  <c:v>43972.0</c:v>
                </c:pt>
              </c:numCache>
            </c:numRef>
          </c:xVal>
          <c:yVal>
            <c:numRef>
              <c:f>OLD!$U$3:$U$22</c:f>
              <c:numCache>
                <c:formatCode>General</c:formatCode>
                <c:ptCount val="20"/>
                <c:pt idx="0">
                  <c:v>0.0</c:v>
                </c:pt>
                <c:pt idx="1">
                  <c:v>0.0</c:v>
                </c:pt>
                <c:pt idx="2">
                  <c:v>0.0</c:v>
                </c:pt>
                <c:pt idx="3">
                  <c:v>0.0</c:v>
                </c:pt>
                <c:pt idx="4">
                  <c:v>0.0</c:v>
                </c:pt>
                <c:pt idx="5">
                  <c:v>0.0</c:v>
                </c:pt>
                <c:pt idx="6">
                  <c:v>3.0</c:v>
                </c:pt>
                <c:pt idx="7">
                  <c:v>250.0</c:v>
                </c:pt>
                <c:pt idx="8">
                  <c:v>769.0</c:v>
                </c:pt>
                <c:pt idx="9">
                  <c:v>2651.0</c:v>
                </c:pt>
                <c:pt idx="10">
                  <c:v>5322.0</c:v>
                </c:pt>
                <c:pt idx="11">
                  <c:v>5210.0</c:v>
                </c:pt>
                <c:pt idx="12">
                  <c:v>4782.0</c:v>
                </c:pt>
                <c:pt idx="13">
                  <c:v>3836.0</c:v>
                </c:pt>
                <c:pt idx="14">
                  <c:v>2667.0</c:v>
                </c:pt>
                <c:pt idx="15">
                  <c:v>3370.0</c:v>
                </c:pt>
                <c:pt idx="16">
                  <c:v>2086.0</c:v>
                </c:pt>
                <c:pt idx="17">
                  <c:v>1444.0</c:v>
                </c:pt>
                <c:pt idx="18">
                  <c:v>888.0</c:v>
                </c:pt>
                <c:pt idx="19">
                  <c:v>665.0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2057579664"/>
        <c:axId val="-2131147616"/>
      </c:scatterChart>
      <c:valAx>
        <c:axId val="-2061852736"/>
        <c:scaling>
          <c:orientation val="minMax"/>
          <c:min val="43839.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d/m;@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-2134860656"/>
        <c:crosses val="autoZero"/>
        <c:crossBetween val="midCat"/>
      </c:valAx>
      <c:valAx>
        <c:axId val="-2134860656"/>
        <c:scaling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 marL="0" marR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1000" b="0" i="0" u="none" strike="noStrike" kern="1200" baseline="0">
                    <a:solidFill>
                      <a:sysClr val="windowText" lastClr="000000">
                        <a:lumMod val="65000"/>
                        <a:lumOff val="35000"/>
                      </a:sys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it-IT"/>
                  <a:t>% change in traffic compared to an average 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 marL="0" marR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000" b="0" i="0" u="none" strike="noStrike" kern="1200" baseline="0">
                  <a:solidFill>
                    <a:sysClr val="windowText" lastClr="000000">
                      <a:lumMod val="65000"/>
                      <a:lumOff val="35000"/>
                    </a:sysClr>
                  </a:solidFill>
                  <a:latin typeface="+mn-lt"/>
                  <a:ea typeface="+mn-ea"/>
                  <a:cs typeface="+mn-cs"/>
                </a:defRPr>
              </a:pPr>
              <a:endParaRPr lang="it-IT"/>
            </a:p>
          </c:txPr>
        </c:title>
        <c:numFmt formatCode="General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-2061852736"/>
        <c:crosses val="autoZero"/>
        <c:crossBetween val="midCat"/>
      </c:valAx>
      <c:valAx>
        <c:axId val="-2131147616"/>
        <c:scaling>
          <c:orientation val="minMax"/>
        </c:scaling>
        <c:delete val="0"/>
        <c:axPos val="r"/>
        <c:numFmt formatCode="General" sourceLinked="0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-2057579664"/>
        <c:crosses val="max"/>
        <c:crossBetween val="midCat"/>
      </c:valAx>
      <c:valAx>
        <c:axId val="-2057579664"/>
        <c:scaling>
          <c:orientation val="minMax"/>
        </c:scaling>
        <c:delete val="1"/>
        <c:axPos val="b"/>
        <c:numFmt formatCode="m/d/yy" sourceLinked="0"/>
        <c:majorTickMark val="out"/>
        <c:minorTickMark val="none"/>
        <c:tickLblPos val="nextTo"/>
        <c:crossAx val="-2131147616"/>
        <c:crosses val="autoZero"/>
        <c:crossBetween val="midCat"/>
      </c:valAx>
      <c:spPr>
        <a:noFill/>
        <a:ln w="25400"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it-IT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smoothMarker"/>
        <c:varyColors val="0"/>
        <c:ser>
          <c:idx val="0"/>
          <c:order val="0"/>
          <c:tx>
            <c:strRef>
              <c:f>OLD!$P$2</c:f>
              <c:strCache>
                <c:ptCount val="1"/>
                <c:pt idx="0">
                  <c:v>Porn: (Spagna)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xVal>
            <c:numRef>
              <c:f>OLD!$O$3:$O$21</c:f>
              <c:numCache>
                <c:formatCode>m/d/yy</c:formatCode>
                <c:ptCount val="19"/>
                <c:pt idx="0">
                  <c:v>43839.0</c:v>
                </c:pt>
                <c:pt idx="1">
                  <c:v>43846.0</c:v>
                </c:pt>
                <c:pt idx="2">
                  <c:v>43853.0</c:v>
                </c:pt>
                <c:pt idx="3">
                  <c:v>43860.0</c:v>
                </c:pt>
                <c:pt idx="4">
                  <c:v>43867.0</c:v>
                </c:pt>
                <c:pt idx="5">
                  <c:v>43874.0</c:v>
                </c:pt>
                <c:pt idx="6">
                  <c:v>43881.0</c:v>
                </c:pt>
                <c:pt idx="7">
                  <c:v>43888.0</c:v>
                </c:pt>
                <c:pt idx="8">
                  <c:v>43895.0</c:v>
                </c:pt>
                <c:pt idx="9">
                  <c:v>43902.0</c:v>
                </c:pt>
                <c:pt idx="10">
                  <c:v>43909.0</c:v>
                </c:pt>
                <c:pt idx="11">
                  <c:v>43916.0</c:v>
                </c:pt>
                <c:pt idx="12">
                  <c:v>43923.0</c:v>
                </c:pt>
                <c:pt idx="13">
                  <c:v>43930.0</c:v>
                </c:pt>
                <c:pt idx="14">
                  <c:v>43937.0</c:v>
                </c:pt>
                <c:pt idx="15">
                  <c:v>43944.0</c:v>
                </c:pt>
                <c:pt idx="16">
                  <c:v>43951.0</c:v>
                </c:pt>
                <c:pt idx="17">
                  <c:v>43958.0</c:v>
                </c:pt>
                <c:pt idx="18">
                  <c:v>43965.0</c:v>
                </c:pt>
              </c:numCache>
            </c:numRef>
          </c:xVal>
          <c:yVal>
            <c:numRef>
              <c:f>OLD!$P$3:$P$21</c:f>
              <c:numCache>
                <c:formatCode>General</c:formatCode>
                <c:ptCount val="19"/>
                <c:pt idx="0">
                  <c:v>0.92245614</c:v>
                </c:pt>
                <c:pt idx="1">
                  <c:v>0.972972973</c:v>
                </c:pt>
                <c:pt idx="2">
                  <c:v>0.955752212</c:v>
                </c:pt>
                <c:pt idx="3">
                  <c:v>0.959285714</c:v>
                </c:pt>
                <c:pt idx="4">
                  <c:v>0.943928571</c:v>
                </c:pt>
                <c:pt idx="5">
                  <c:v>0.930619469</c:v>
                </c:pt>
                <c:pt idx="6">
                  <c:v>0.944</c:v>
                </c:pt>
                <c:pt idx="7">
                  <c:v>0.960707965</c:v>
                </c:pt>
                <c:pt idx="8">
                  <c:v>0.928571429</c:v>
                </c:pt>
                <c:pt idx="9">
                  <c:v>0.926206897</c:v>
                </c:pt>
                <c:pt idx="10">
                  <c:v>1.006371681</c:v>
                </c:pt>
                <c:pt idx="11">
                  <c:v>0.939834711</c:v>
                </c:pt>
                <c:pt idx="12">
                  <c:v>0.989473684</c:v>
                </c:pt>
                <c:pt idx="13">
                  <c:v>0.926206897</c:v>
                </c:pt>
                <c:pt idx="14">
                  <c:v>1.006371681</c:v>
                </c:pt>
                <c:pt idx="15">
                  <c:v>0.939834711</c:v>
                </c:pt>
                <c:pt idx="16">
                  <c:v>0.989473684</c:v>
                </c:pt>
                <c:pt idx="17">
                  <c:v>1.006371681</c:v>
                </c:pt>
                <c:pt idx="18">
                  <c:v>0.92245614</c:v>
                </c:pt>
              </c:numCache>
            </c:numRef>
          </c:yVal>
          <c:smooth val="1"/>
        </c:ser>
        <c:ser>
          <c:idx val="1"/>
          <c:order val="1"/>
          <c:tx>
            <c:strRef>
              <c:f>OLD!$Q$2</c:f>
              <c:strCache>
                <c:ptCount val="1"/>
                <c:pt idx="0">
                  <c:v>XNXX: (Spagna)</c:v>
                </c:pt>
              </c:strCache>
            </c:strRef>
          </c:tx>
          <c:spPr>
            <a:ln w="19050" cap="rnd">
              <a:solidFill>
                <a:srgbClr val="00B050"/>
              </a:solidFill>
              <a:round/>
            </a:ln>
            <a:effectLst/>
          </c:spPr>
          <c:marker>
            <c:symbol val="none"/>
          </c:marker>
          <c:xVal>
            <c:numRef>
              <c:f>OLD!$O$3:$O$21</c:f>
              <c:numCache>
                <c:formatCode>m/d/yy</c:formatCode>
                <c:ptCount val="19"/>
                <c:pt idx="0">
                  <c:v>43839.0</c:v>
                </c:pt>
                <c:pt idx="1">
                  <c:v>43846.0</c:v>
                </c:pt>
                <c:pt idx="2">
                  <c:v>43853.0</c:v>
                </c:pt>
                <c:pt idx="3">
                  <c:v>43860.0</c:v>
                </c:pt>
                <c:pt idx="4">
                  <c:v>43867.0</c:v>
                </c:pt>
                <c:pt idx="5">
                  <c:v>43874.0</c:v>
                </c:pt>
                <c:pt idx="6">
                  <c:v>43881.0</c:v>
                </c:pt>
                <c:pt idx="7">
                  <c:v>43888.0</c:v>
                </c:pt>
                <c:pt idx="8">
                  <c:v>43895.0</c:v>
                </c:pt>
                <c:pt idx="9">
                  <c:v>43902.0</c:v>
                </c:pt>
                <c:pt idx="10">
                  <c:v>43909.0</c:v>
                </c:pt>
                <c:pt idx="11">
                  <c:v>43916.0</c:v>
                </c:pt>
                <c:pt idx="12">
                  <c:v>43923.0</c:v>
                </c:pt>
                <c:pt idx="13">
                  <c:v>43930.0</c:v>
                </c:pt>
                <c:pt idx="14">
                  <c:v>43937.0</c:v>
                </c:pt>
                <c:pt idx="15">
                  <c:v>43944.0</c:v>
                </c:pt>
                <c:pt idx="16">
                  <c:v>43951.0</c:v>
                </c:pt>
                <c:pt idx="17">
                  <c:v>43958.0</c:v>
                </c:pt>
                <c:pt idx="18">
                  <c:v>43965.0</c:v>
                </c:pt>
              </c:numCache>
            </c:numRef>
          </c:xVal>
          <c:yVal>
            <c:numRef>
              <c:f>OLD!$Q$3:$Q$21</c:f>
              <c:numCache>
                <c:formatCode>General</c:formatCode>
                <c:ptCount val="19"/>
                <c:pt idx="0">
                  <c:v>1.242173913</c:v>
                </c:pt>
                <c:pt idx="1">
                  <c:v>1.2</c:v>
                </c:pt>
                <c:pt idx="2">
                  <c:v>1.238222222</c:v>
                </c:pt>
                <c:pt idx="3">
                  <c:v>1.219775281</c:v>
                </c:pt>
                <c:pt idx="4">
                  <c:v>1.185806452</c:v>
                </c:pt>
                <c:pt idx="5">
                  <c:v>1.186813187</c:v>
                </c:pt>
                <c:pt idx="6">
                  <c:v>1.261978022</c:v>
                </c:pt>
                <c:pt idx="7">
                  <c:v>1.227272727</c:v>
                </c:pt>
                <c:pt idx="8">
                  <c:v>1.19956044</c:v>
                </c:pt>
                <c:pt idx="9">
                  <c:v>1.106382979</c:v>
                </c:pt>
                <c:pt idx="10">
                  <c:v>1.08212766</c:v>
                </c:pt>
                <c:pt idx="11">
                  <c:v>1.004444444</c:v>
                </c:pt>
                <c:pt idx="12">
                  <c:v>1.044897959</c:v>
                </c:pt>
                <c:pt idx="13">
                  <c:v>1.106382979</c:v>
                </c:pt>
                <c:pt idx="14">
                  <c:v>1.08212766</c:v>
                </c:pt>
                <c:pt idx="15">
                  <c:v>1.004444444</c:v>
                </c:pt>
                <c:pt idx="16">
                  <c:v>1.044897959</c:v>
                </c:pt>
                <c:pt idx="17">
                  <c:v>1.08212766</c:v>
                </c:pt>
                <c:pt idx="18">
                  <c:v>1.242173913</c:v>
                </c:pt>
              </c:numCache>
            </c:numRef>
          </c:yVal>
          <c:smooth val="1"/>
        </c:ser>
        <c:ser>
          <c:idx val="2"/>
          <c:order val="2"/>
          <c:tx>
            <c:strRef>
              <c:f>OLD!$R$2</c:f>
              <c:strCache>
                <c:ptCount val="1"/>
                <c:pt idx="0">
                  <c:v>PornHub: (Spagna)</c:v>
                </c:pt>
              </c:strCache>
            </c:strRef>
          </c:tx>
          <c:spPr>
            <a:ln w="19050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xVal>
            <c:numRef>
              <c:f>OLD!$O$3:$O$21</c:f>
              <c:numCache>
                <c:formatCode>m/d/yy</c:formatCode>
                <c:ptCount val="19"/>
                <c:pt idx="0">
                  <c:v>43839.0</c:v>
                </c:pt>
                <c:pt idx="1">
                  <c:v>43846.0</c:v>
                </c:pt>
                <c:pt idx="2">
                  <c:v>43853.0</c:v>
                </c:pt>
                <c:pt idx="3">
                  <c:v>43860.0</c:v>
                </c:pt>
                <c:pt idx="4">
                  <c:v>43867.0</c:v>
                </c:pt>
                <c:pt idx="5">
                  <c:v>43874.0</c:v>
                </c:pt>
                <c:pt idx="6">
                  <c:v>43881.0</c:v>
                </c:pt>
                <c:pt idx="7">
                  <c:v>43888.0</c:v>
                </c:pt>
                <c:pt idx="8">
                  <c:v>43895.0</c:v>
                </c:pt>
                <c:pt idx="9">
                  <c:v>43902.0</c:v>
                </c:pt>
                <c:pt idx="10">
                  <c:v>43909.0</c:v>
                </c:pt>
                <c:pt idx="11">
                  <c:v>43916.0</c:v>
                </c:pt>
                <c:pt idx="12">
                  <c:v>43923.0</c:v>
                </c:pt>
                <c:pt idx="13">
                  <c:v>43930.0</c:v>
                </c:pt>
                <c:pt idx="14">
                  <c:v>43937.0</c:v>
                </c:pt>
                <c:pt idx="15">
                  <c:v>43944.0</c:v>
                </c:pt>
                <c:pt idx="16">
                  <c:v>43951.0</c:v>
                </c:pt>
                <c:pt idx="17">
                  <c:v>43958.0</c:v>
                </c:pt>
                <c:pt idx="18">
                  <c:v>43965.0</c:v>
                </c:pt>
              </c:numCache>
            </c:numRef>
          </c:xVal>
          <c:yVal>
            <c:numRef>
              <c:f>OLD!$R$3:$R$21</c:f>
              <c:numCache>
                <c:formatCode>General</c:formatCode>
                <c:ptCount val="19"/>
                <c:pt idx="0">
                  <c:v>1.618105263</c:v>
                </c:pt>
                <c:pt idx="1">
                  <c:v>1.545684211</c:v>
                </c:pt>
                <c:pt idx="2">
                  <c:v>1.656629213</c:v>
                </c:pt>
                <c:pt idx="3">
                  <c:v>1.726451613</c:v>
                </c:pt>
                <c:pt idx="4">
                  <c:v>1.745494505</c:v>
                </c:pt>
                <c:pt idx="5">
                  <c:v>1.744166667</c:v>
                </c:pt>
                <c:pt idx="6">
                  <c:v>1.763913043</c:v>
                </c:pt>
                <c:pt idx="7">
                  <c:v>1.848988764</c:v>
                </c:pt>
                <c:pt idx="8">
                  <c:v>1.70212766</c:v>
                </c:pt>
                <c:pt idx="9">
                  <c:v>2.3</c:v>
                </c:pt>
                <c:pt idx="10">
                  <c:v>2.508210526</c:v>
                </c:pt>
                <c:pt idx="11">
                  <c:v>2.5</c:v>
                </c:pt>
                <c:pt idx="12">
                  <c:v>2.5</c:v>
                </c:pt>
                <c:pt idx="13">
                  <c:v>2.456494845</c:v>
                </c:pt>
                <c:pt idx="14">
                  <c:v>2.508210526</c:v>
                </c:pt>
                <c:pt idx="15">
                  <c:v>2.00815534</c:v>
                </c:pt>
                <c:pt idx="16">
                  <c:v>2.117171717</c:v>
                </c:pt>
                <c:pt idx="17">
                  <c:v>2.1</c:v>
                </c:pt>
                <c:pt idx="18">
                  <c:v>1.618105263</c:v>
                </c:pt>
              </c:numCache>
            </c:numRef>
          </c:yVal>
          <c:smooth val="1"/>
        </c:ser>
        <c:ser>
          <c:idx val="3"/>
          <c:order val="3"/>
          <c:tx>
            <c:strRef>
              <c:f>OLD!$S$2</c:f>
              <c:strCache>
                <c:ptCount val="1"/>
                <c:pt idx="0">
                  <c:v>xVideos: (Spagna)</c:v>
                </c:pt>
              </c:strCache>
            </c:strRef>
          </c:tx>
          <c:spPr>
            <a:ln w="19050" cap="rnd">
              <a:solidFill>
                <a:schemeClr val="accent4"/>
              </a:solidFill>
              <a:round/>
            </a:ln>
            <a:effectLst/>
          </c:spPr>
          <c:marker>
            <c:symbol val="none"/>
          </c:marker>
          <c:xVal>
            <c:numRef>
              <c:f>OLD!$O$3:$O$21</c:f>
              <c:numCache>
                <c:formatCode>m/d/yy</c:formatCode>
                <c:ptCount val="19"/>
                <c:pt idx="0">
                  <c:v>43839.0</c:v>
                </c:pt>
                <c:pt idx="1">
                  <c:v>43846.0</c:v>
                </c:pt>
                <c:pt idx="2">
                  <c:v>43853.0</c:v>
                </c:pt>
                <c:pt idx="3">
                  <c:v>43860.0</c:v>
                </c:pt>
                <c:pt idx="4">
                  <c:v>43867.0</c:v>
                </c:pt>
                <c:pt idx="5">
                  <c:v>43874.0</c:v>
                </c:pt>
                <c:pt idx="6">
                  <c:v>43881.0</c:v>
                </c:pt>
                <c:pt idx="7">
                  <c:v>43888.0</c:v>
                </c:pt>
                <c:pt idx="8">
                  <c:v>43895.0</c:v>
                </c:pt>
                <c:pt idx="9">
                  <c:v>43902.0</c:v>
                </c:pt>
                <c:pt idx="10">
                  <c:v>43909.0</c:v>
                </c:pt>
                <c:pt idx="11">
                  <c:v>43916.0</c:v>
                </c:pt>
                <c:pt idx="12">
                  <c:v>43923.0</c:v>
                </c:pt>
                <c:pt idx="13">
                  <c:v>43930.0</c:v>
                </c:pt>
                <c:pt idx="14">
                  <c:v>43937.0</c:v>
                </c:pt>
                <c:pt idx="15">
                  <c:v>43944.0</c:v>
                </c:pt>
                <c:pt idx="16">
                  <c:v>43951.0</c:v>
                </c:pt>
                <c:pt idx="17">
                  <c:v>43958.0</c:v>
                </c:pt>
                <c:pt idx="18">
                  <c:v>43965.0</c:v>
                </c:pt>
              </c:numCache>
            </c:numRef>
          </c:xVal>
          <c:yVal>
            <c:numRef>
              <c:f>OLD!$S$3:$S$21</c:f>
              <c:numCache>
                <c:formatCode>General</c:formatCode>
                <c:ptCount val="19"/>
                <c:pt idx="0">
                  <c:v>1.056494845</c:v>
                </c:pt>
                <c:pt idx="1">
                  <c:v>1.00455516</c:v>
                </c:pt>
                <c:pt idx="2">
                  <c:v>1.037985612</c:v>
                </c:pt>
                <c:pt idx="3">
                  <c:v>1.011366906</c:v>
                </c:pt>
                <c:pt idx="4">
                  <c:v>1.007194245</c:v>
                </c:pt>
                <c:pt idx="5">
                  <c:v>1.024428571</c:v>
                </c:pt>
                <c:pt idx="6">
                  <c:v>1.029361702</c:v>
                </c:pt>
                <c:pt idx="7">
                  <c:v>1.041018182</c:v>
                </c:pt>
                <c:pt idx="8">
                  <c:v>0.980761246</c:v>
                </c:pt>
                <c:pt idx="9">
                  <c:v>0.927804878</c:v>
                </c:pt>
                <c:pt idx="10">
                  <c:v>0.961130742</c:v>
                </c:pt>
                <c:pt idx="11">
                  <c:v>0.906262626</c:v>
                </c:pt>
                <c:pt idx="12">
                  <c:v>0.970034843</c:v>
                </c:pt>
                <c:pt idx="13">
                  <c:v>0.927804878</c:v>
                </c:pt>
                <c:pt idx="14">
                  <c:v>0.961130742</c:v>
                </c:pt>
                <c:pt idx="15">
                  <c:v>0.906262626</c:v>
                </c:pt>
                <c:pt idx="16">
                  <c:v>0.970034843</c:v>
                </c:pt>
                <c:pt idx="17">
                  <c:v>0.961130742</c:v>
                </c:pt>
                <c:pt idx="18">
                  <c:v>1.056494845</c:v>
                </c:pt>
              </c:numCache>
            </c:numRef>
          </c:yVal>
          <c:smooth val="1"/>
        </c:ser>
        <c:ser>
          <c:idx val="4"/>
          <c:order val="4"/>
          <c:tx>
            <c:strRef>
              <c:f>OLD!$T$2</c:f>
              <c:strCache>
                <c:ptCount val="1"/>
                <c:pt idx="0">
                  <c:v>xHamster: (Spagna)</c:v>
                </c:pt>
              </c:strCache>
            </c:strRef>
          </c:tx>
          <c:spPr>
            <a:ln w="19050" cap="rnd">
              <a:solidFill>
                <a:schemeClr val="accent5"/>
              </a:solidFill>
              <a:round/>
            </a:ln>
            <a:effectLst/>
          </c:spPr>
          <c:marker>
            <c:symbol val="none"/>
          </c:marker>
          <c:xVal>
            <c:numRef>
              <c:f>OLD!$O$3:$O$21</c:f>
              <c:numCache>
                <c:formatCode>m/d/yy</c:formatCode>
                <c:ptCount val="19"/>
                <c:pt idx="0">
                  <c:v>43839.0</c:v>
                </c:pt>
                <c:pt idx="1">
                  <c:v>43846.0</c:v>
                </c:pt>
                <c:pt idx="2">
                  <c:v>43853.0</c:v>
                </c:pt>
                <c:pt idx="3">
                  <c:v>43860.0</c:v>
                </c:pt>
                <c:pt idx="4">
                  <c:v>43867.0</c:v>
                </c:pt>
                <c:pt idx="5">
                  <c:v>43874.0</c:v>
                </c:pt>
                <c:pt idx="6">
                  <c:v>43881.0</c:v>
                </c:pt>
                <c:pt idx="7">
                  <c:v>43888.0</c:v>
                </c:pt>
                <c:pt idx="8">
                  <c:v>43895.0</c:v>
                </c:pt>
                <c:pt idx="9">
                  <c:v>43902.0</c:v>
                </c:pt>
                <c:pt idx="10">
                  <c:v>43909.0</c:v>
                </c:pt>
                <c:pt idx="11">
                  <c:v>43916.0</c:v>
                </c:pt>
                <c:pt idx="12">
                  <c:v>43923.0</c:v>
                </c:pt>
                <c:pt idx="13">
                  <c:v>43930.0</c:v>
                </c:pt>
                <c:pt idx="14">
                  <c:v>43937.0</c:v>
                </c:pt>
                <c:pt idx="15">
                  <c:v>43944.0</c:v>
                </c:pt>
                <c:pt idx="16">
                  <c:v>43951.0</c:v>
                </c:pt>
                <c:pt idx="17">
                  <c:v>43958.0</c:v>
                </c:pt>
                <c:pt idx="18">
                  <c:v>43965.0</c:v>
                </c:pt>
              </c:numCache>
            </c:numRef>
          </c:xVal>
          <c:yVal>
            <c:numRef>
              <c:f>OLD!$T$3:$T$21</c:f>
              <c:numCache>
                <c:formatCode>General</c:formatCode>
                <c:ptCount val="19"/>
                <c:pt idx="0">
                  <c:v>0.695652174</c:v>
                </c:pt>
                <c:pt idx="1">
                  <c:v>0.717446809</c:v>
                </c:pt>
                <c:pt idx="2">
                  <c:v>0.8</c:v>
                </c:pt>
                <c:pt idx="3">
                  <c:v>0.8</c:v>
                </c:pt>
                <c:pt idx="4">
                  <c:v>0.818181818</c:v>
                </c:pt>
                <c:pt idx="5">
                  <c:v>0.818181818</c:v>
                </c:pt>
                <c:pt idx="6">
                  <c:v>0.77787234</c:v>
                </c:pt>
                <c:pt idx="7">
                  <c:v>0.924761905</c:v>
                </c:pt>
                <c:pt idx="8">
                  <c:v>0.761777778</c:v>
                </c:pt>
                <c:pt idx="9">
                  <c:v>0.774222222</c:v>
                </c:pt>
                <c:pt idx="10">
                  <c:v>0.749333333</c:v>
                </c:pt>
                <c:pt idx="11">
                  <c:v>0.683478261</c:v>
                </c:pt>
                <c:pt idx="12">
                  <c:v>0.763636364</c:v>
                </c:pt>
                <c:pt idx="13">
                  <c:v>0.774222222</c:v>
                </c:pt>
                <c:pt idx="14">
                  <c:v>0.749333333</c:v>
                </c:pt>
                <c:pt idx="15">
                  <c:v>0.683478261</c:v>
                </c:pt>
                <c:pt idx="16">
                  <c:v>0.763636364</c:v>
                </c:pt>
                <c:pt idx="17">
                  <c:v>0.749333333</c:v>
                </c:pt>
                <c:pt idx="18">
                  <c:v>0.695652174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2054547744"/>
        <c:axId val="-2131394080"/>
      </c:scatterChart>
      <c:scatterChart>
        <c:scatterStyle val="smoothMarker"/>
        <c:varyColors val="0"/>
        <c:ser>
          <c:idx val="5"/>
          <c:order val="5"/>
          <c:tx>
            <c:strRef>
              <c:f>OLD!$U$2</c:f>
              <c:strCache>
                <c:ptCount val="1"/>
                <c:pt idx="0">
                  <c:v> New COVID-19 cases/day</c:v>
                </c:pt>
              </c:strCache>
            </c:strRef>
          </c:tx>
          <c:spPr>
            <a:ln w="19050" cap="rnd">
              <a:solidFill>
                <a:srgbClr val="FF0000"/>
              </a:solidFill>
              <a:prstDash val="dash"/>
              <a:round/>
            </a:ln>
            <a:effectLst/>
          </c:spPr>
          <c:marker>
            <c:symbol val="none"/>
          </c:marker>
          <c:xVal>
            <c:numRef>
              <c:f>OLD!$O$3:$O$22</c:f>
              <c:numCache>
                <c:formatCode>m/d/yy</c:formatCode>
                <c:ptCount val="20"/>
                <c:pt idx="0">
                  <c:v>43839.0</c:v>
                </c:pt>
                <c:pt idx="1">
                  <c:v>43846.0</c:v>
                </c:pt>
                <c:pt idx="2">
                  <c:v>43853.0</c:v>
                </c:pt>
                <c:pt idx="3">
                  <c:v>43860.0</c:v>
                </c:pt>
                <c:pt idx="4">
                  <c:v>43867.0</c:v>
                </c:pt>
                <c:pt idx="5">
                  <c:v>43874.0</c:v>
                </c:pt>
                <c:pt idx="6">
                  <c:v>43881.0</c:v>
                </c:pt>
                <c:pt idx="7">
                  <c:v>43888.0</c:v>
                </c:pt>
                <c:pt idx="8">
                  <c:v>43895.0</c:v>
                </c:pt>
                <c:pt idx="9">
                  <c:v>43902.0</c:v>
                </c:pt>
                <c:pt idx="10">
                  <c:v>43909.0</c:v>
                </c:pt>
                <c:pt idx="11">
                  <c:v>43916.0</c:v>
                </c:pt>
                <c:pt idx="12">
                  <c:v>43923.0</c:v>
                </c:pt>
                <c:pt idx="13">
                  <c:v>43930.0</c:v>
                </c:pt>
                <c:pt idx="14">
                  <c:v>43937.0</c:v>
                </c:pt>
                <c:pt idx="15">
                  <c:v>43944.0</c:v>
                </c:pt>
                <c:pt idx="16">
                  <c:v>43951.0</c:v>
                </c:pt>
                <c:pt idx="17">
                  <c:v>43958.0</c:v>
                </c:pt>
                <c:pt idx="18">
                  <c:v>43965.0</c:v>
                </c:pt>
                <c:pt idx="19">
                  <c:v>43972.0</c:v>
                </c:pt>
              </c:numCache>
            </c:numRef>
          </c:xVal>
          <c:yVal>
            <c:numRef>
              <c:f>OLD!$U$3:$U$22</c:f>
              <c:numCache>
                <c:formatCode>General</c:formatCode>
                <c:ptCount val="20"/>
                <c:pt idx="0">
                  <c:v>0.0</c:v>
                </c:pt>
                <c:pt idx="1">
                  <c:v>0.0</c:v>
                </c:pt>
                <c:pt idx="2">
                  <c:v>0.0</c:v>
                </c:pt>
                <c:pt idx="3">
                  <c:v>0.0</c:v>
                </c:pt>
                <c:pt idx="4">
                  <c:v>0.0</c:v>
                </c:pt>
                <c:pt idx="5">
                  <c:v>0.0</c:v>
                </c:pt>
                <c:pt idx="6">
                  <c:v>0.0</c:v>
                </c:pt>
                <c:pt idx="7">
                  <c:v>13.0</c:v>
                </c:pt>
                <c:pt idx="8">
                  <c:v>59.0</c:v>
                </c:pt>
                <c:pt idx="9">
                  <c:v>825.0</c:v>
                </c:pt>
                <c:pt idx="10">
                  <c:v>3431.0</c:v>
                </c:pt>
                <c:pt idx="11">
                  <c:v>7937.0</c:v>
                </c:pt>
                <c:pt idx="12">
                  <c:v>7719.0</c:v>
                </c:pt>
                <c:pt idx="13">
                  <c:v>6180.0</c:v>
                </c:pt>
                <c:pt idx="14">
                  <c:v>4040.0</c:v>
                </c:pt>
                <c:pt idx="15">
                  <c:v>3052.0</c:v>
                </c:pt>
                <c:pt idx="16">
                  <c:v>2144.0</c:v>
                </c:pt>
                <c:pt idx="17">
                  <c:v>996.0</c:v>
                </c:pt>
                <c:pt idx="18">
                  <c:v>661.0</c:v>
                </c:pt>
                <c:pt idx="19">
                  <c:v>518.0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2057218944"/>
        <c:axId val="-2057222208"/>
      </c:scatterChart>
      <c:valAx>
        <c:axId val="-2054547744"/>
        <c:scaling>
          <c:orientation val="minMax"/>
          <c:min val="43839.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d/m;@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-2131394080"/>
        <c:crosses val="autoZero"/>
        <c:crossBetween val="midCat"/>
      </c:valAx>
      <c:valAx>
        <c:axId val="-2131394080"/>
        <c:scaling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 marL="0" marR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1000" b="0" i="0" u="none" strike="noStrike" kern="1200" baseline="0">
                    <a:solidFill>
                      <a:sysClr val="windowText" lastClr="000000">
                        <a:lumMod val="65000"/>
                        <a:lumOff val="35000"/>
                      </a:sys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it-IT"/>
                  <a:t>% change in traffic compared to an average 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 marL="0" marR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000" b="0" i="0" u="none" strike="noStrike" kern="1200" baseline="0">
                  <a:solidFill>
                    <a:sysClr val="windowText" lastClr="000000">
                      <a:lumMod val="65000"/>
                      <a:lumOff val="35000"/>
                    </a:sysClr>
                  </a:solidFill>
                  <a:latin typeface="+mn-lt"/>
                  <a:ea typeface="+mn-ea"/>
                  <a:cs typeface="+mn-cs"/>
                </a:defRPr>
              </a:pPr>
              <a:endParaRPr lang="it-IT"/>
            </a:p>
          </c:txPr>
        </c:title>
        <c:numFmt formatCode="General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-2054547744"/>
        <c:crosses val="autoZero"/>
        <c:crossBetween val="midCat"/>
      </c:valAx>
      <c:valAx>
        <c:axId val="-2057222208"/>
        <c:scaling>
          <c:orientation val="minMax"/>
        </c:scaling>
        <c:delete val="0"/>
        <c:axPos val="r"/>
        <c:numFmt formatCode="General" sourceLinked="0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-2057218944"/>
        <c:crosses val="max"/>
        <c:crossBetween val="midCat"/>
      </c:valAx>
      <c:valAx>
        <c:axId val="-2057218944"/>
        <c:scaling>
          <c:orientation val="minMax"/>
        </c:scaling>
        <c:delete val="1"/>
        <c:axPos val="b"/>
        <c:numFmt formatCode="m/d/yy" sourceLinked="0"/>
        <c:majorTickMark val="out"/>
        <c:minorTickMark val="none"/>
        <c:tickLblPos val="nextTo"/>
        <c:crossAx val="-2057222208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it-IT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smoothMarker"/>
        <c:varyColors val="0"/>
        <c:ser>
          <c:idx val="0"/>
          <c:order val="0"/>
          <c:tx>
            <c:strRef>
              <c:f>OLD!$P$2</c:f>
              <c:strCache>
                <c:ptCount val="1"/>
                <c:pt idx="0">
                  <c:v>Porn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xVal>
            <c:numRef>
              <c:f>OLD!$O$3:$O$21</c:f>
              <c:numCache>
                <c:formatCode>m/d/yy</c:formatCode>
                <c:ptCount val="19"/>
                <c:pt idx="0">
                  <c:v>43839.0</c:v>
                </c:pt>
                <c:pt idx="1">
                  <c:v>43846.0</c:v>
                </c:pt>
                <c:pt idx="2">
                  <c:v>43853.0</c:v>
                </c:pt>
                <c:pt idx="3">
                  <c:v>43860.0</c:v>
                </c:pt>
                <c:pt idx="4">
                  <c:v>43867.0</c:v>
                </c:pt>
                <c:pt idx="5">
                  <c:v>43874.0</c:v>
                </c:pt>
                <c:pt idx="6">
                  <c:v>43881.0</c:v>
                </c:pt>
                <c:pt idx="7">
                  <c:v>43888.0</c:v>
                </c:pt>
                <c:pt idx="8">
                  <c:v>43895.0</c:v>
                </c:pt>
                <c:pt idx="9">
                  <c:v>43902.0</c:v>
                </c:pt>
                <c:pt idx="10">
                  <c:v>43909.0</c:v>
                </c:pt>
                <c:pt idx="11">
                  <c:v>43916.0</c:v>
                </c:pt>
                <c:pt idx="12">
                  <c:v>43923.0</c:v>
                </c:pt>
                <c:pt idx="13">
                  <c:v>43930.0</c:v>
                </c:pt>
                <c:pt idx="14">
                  <c:v>43937.0</c:v>
                </c:pt>
                <c:pt idx="15">
                  <c:v>43944.0</c:v>
                </c:pt>
                <c:pt idx="16">
                  <c:v>43951.0</c:v>
                </c:pt>
                <c:pt idx="17">
                  <c:v>43958.0</c:v>
                </c:pt>
                <c:pt idx="18">
                  <c:v>43965.0</c:v>
                </c:pt>
              </c:numCache>
            </c:numRef>
          </c:xVal>
          <c:yVal>
            <c:numRef>
              <c:f>OLD!$P$3:$P$21</c:f>
              <c:numCache>
                <c:formatCode>General</c:formatCode>
                <c:ptCount val="19"/>
                <c:pt idx="0">
                  <c:v>0.750123456790123</c:v>
                </c:pt>
                <c:pt idx="1">
                  <c:v>0.754098360655738</c:v>
                </c:pt>
                <c:pt idx="2">
                  <c:v>0.757201646090535</c:v>
                </c:pt>
                <c:pt idx="3">
                  <c:v>0.747049180327869</c:v>
                </c:pt>
                <c:pt idx="4">
                  <c:v>0.767531380753138</c:v>
                </c:pt>
                <c:pt idx="5">
                  <c:v>0.825349794238683</c:v>
                </c:pt>
                <c:pt idx="6">
                  <c:v>0.769561752988048</c:v>
                </c:pt>
                <c:pt idx="7">
                  <c:v>0.7715</c:v>
                </c:pt>
                <c:pt idx="8">
                  <c:v>0.754833333333333</c:v>
                </c:pt>
                <c:pt idx="9">
                  <c:v>0.728064516129032</c:v>
                </c:pt>
                <c:pt idx="10">
                  <c:v>0.817723577235772</c:v>
                </c:pt>
                <c:pt idx="11">
                  <c:v>0.793522267206478</c:v>
                </c:pt>
                <c:pt idx="12">
                  <c:v>0.777777777777778</c:v>
                </c:pt>
                <c:pt idx="13">
                  <c:v>0.754833333333333</c:v>
                </c:pt>
                <c:pt idx="14">
                  <c:v>0.728064516129032</c:v>
                </c:pt>
                <c:pt idx="15">
                  <c:v>0.817723577235772</c:v>
                </c:pt>
                <c:pt idx="16">
                  <c:v>0.754833333333333</c:v>
                </c:pt>
                <c:pt idx="17">
                  <c:v>0.728064516129032</c:v>
                </c:pt>
                <c:pt idx="18">
                  <c:v>0.817723577235772</c:v>
                </c:pt>
              </c:numCache>
            </c:numRef>
          </c:yVal>
          <c:smooth val="1"/>
        </c:ser>
        <c:ser>
          <c:idx val="1"/>
          <c:order val="1"/>
          <c:tx>
            <c:strRef>
              <c:f>OLD!$Q$2</c:f>
              <c:strCache>
                <c:ptCount val="1"/>
                <c:pt idx="0">
                  <c:v>XNXX</c:v>
                </c:pt>
              </c:strCache>
            </c:strRef>
          </c:tx>
          <c:spPr>
            <a:ln w="19050" cap="rnd">
              <a:solidFill>
                <a:srgbClr val="00B050"/>
              </a:solidFill>
              <a:round/>
            </a:ln>
            <a:effectLst/>
          </c:spPr>
          <c:marker>
            <c:symbol val="none"/>
          </c:marker>
          <c:xVal>
            <c:numRef>
              <c:f>OLD!$O$3:$O$21</c:f>
              <c:numCache>
                <c:formatCode>m/d/yy</c:formatCode>
                <c:ptCount val="19"/>
                <c:pt idx="0">
                  <c:v>43839.0</c:v>
                </c:pt>
                <c:pt idx="1">
                  <c:v>43846.0</c:v>
                </c:pt>
                <c:pt idx="2">
                  <c:v>43853.0</c:v>
                </c:pt>
                <c:pt idx="3">
                  <c:v>43860.0</c:v>
                </c:pt>
                <c:pt idx="4">
                  <c:v>43867.0</c:v>
                </c:pt>
                <c:pt idx="5">
                  <c:v>43874.0</c:v>
                </c:pt>
                <c:pt idx="6">
                  <c:v>43881.0</c:v>
                </c:pt>
                <c:pt idx="7">
                  <c:v>43888.0</c:v>
                </c:pt>
                <c:pt idx="8">
                  <c:v>43895.0</c:v>
                </c:pt>
                <c:pt idx="9">
                  <c:v>43902.0</c:v>
                </c:pt>
                <c:pt idx="10">
                  <c:v>43909.0</c:v>
                </c:pt>
                <c:pt idx="11">
                  <c:v>43916.0</c:v>
                </c:pt>
                <c:pt idx="12">
                  <c:v>43923.0</c:v>
                </c:pt>
                <c:pt idx="13">
                  <c:v>43930.0</c:v>
                </c:pt>
                <c:pt idx="14">
                  <c:v>43937.0</c:v>
                </c:pt>
                <c:pt idx="15">
                  <c:v>43944.0</c:v>
                </c:pt>
                <c:pt idx="16">
                  <c:v>43951.0</c:v>
                </c:pt>
                <c:pt idx="17">
                  <c:v>43958.0</c:v>
                </c:pt>
                <c:pt idx="18">
                  <c:v>43965.0</c:v>
                </c:pt>
              </c:numCache>
            </c:numRef>
          </c:xVal>
          <c:yVal>
            <c:numRef>
              <c:f>OLD!$Q$3:$Q$21</c:f>
              <c:numCache>
                <c:formatCode>General</c:formatCode>
                <c:ptCount val="19"/>
                <c:pt idx="0">
                  <c:v>0.86864</c:v>
                </c:pt>
                <c:pt idx="1">
                  <c:v>0.868709677419355</c:v>
                </c:pt>
                <c:pt idx="2">
                  <c:v>0.906393442622951</c:v>
                </c:pt>
                <c:pt idx="3">
                  <c:v>0.911833333333333</c:v>
                </c:pt>
                <c:pt idx="4">
                  <c:v>0.91327868852459</c:v>
                </c:pt>
                <c:pt idx="5">
                  <c:v>0.897349397590361</c:v>
                </c:pt>
                <c:pt idx="6">
                  <c:v>0.895433070866142</c:v>
                </c:pt>
                <c:pt idx="7">
                  <c:v>0.910123456790123</c:v>
                </c:pt>
                <c:pt idx="8">
                  <c:v>0.86498023715415</c:v>
                </c:pt>
                <c:pt idx="9">
                  <c:v>0.837768924302789</c:v>
                </c:pt>
                <c:pt idx="10">
                  <c:v>0.82512</c:v>
                </c:pt>
                <c:pt idx="11">
                  <c:v>0.785482625482625</c:v>
                </c:pt>
                <c:pt idx="12">
                  <c:v>0.83041825095057</c:v>
                </c:pt>
                <c:pt idx="13">
                  <c:v>0.86498023715415</c:v>
                </c:pt>
                <c:pt idx="14">
                  <c:v>0.837768924302789</c:v>
                </c:pt>
                <c:pt idx="15">
                  <c:v>0.82512</c:v>
                </c:pt>
                <c:pt idx="16">
                  <c:v>0.86498023715415</c:v>
                </c:pt>
                <c:pt idx="17">
                  <c:v>0.837768924302789</c:v>
                </c:pt>
                <c:pt idx="18">
                  <c:v>0.82512</c:v>
                </c:pt>
              </c:numCache>
            </c:numRef>
          </c:yVal>
          <c:smooth val="1"/>
        </c:ser>
        <c:ser>
          <c:idx val="2"/>
          <c:order val="2"/>
          <c:tx>
            <c:strRef>
              <c:f>OLD!$R$2</c:f>
              <c:strCache>
                <c:ptCount val="1"/>
                <c:pt idx="0">
                  <c:v>PornHub</c:v>
                </c:pt>
              </c:strCache>
            </c:strRef>
          </c:tx>
          <c:spPr>
            <a:ln w="19050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xVal>
            <c:numRef>
              <c:f>OLD!$O$3:$O$21</c:f>
              <c:numCache>
                <c:formatCode>m/d/yy</c:formatCode>
                <c:ptCount val="19"/>
                <c:pt idx="0">
                  <c:v>43839.0</c:v>
                </c:pt>
                <c:pt idx="1">
                  <c:v>43846.0</c:v>
                </c:pt>
                <c:pt idx="2">
                  <c:v>43853.0</c:v>
                </c:pt>
                <c:pt idx="3">
                  <c:v>43860.0</c:v>
                </c:pt>
                <c:pt idx="4">
                  <c:v>43867.0</c:v>
                </c:pt>
                <c:pt idx="5">
                  <c:v>43874.0</c:v>
                </c:pt>
                <c:pt idx="6">
                  <c:v>43881.0</c:v>
                </c:pt>
                <c:pt idx="7">
                  <c:v>43888.0</c:v>
                </c:pt>
                <c:pt idx="8">
                  <c:v>43895.0</c:v>
                </c:pt>
                <c:pt idx="9">
                  <c:v>43902.0</c:v>
                </c:pt>
                <c:pt idx="10">
                  <c:v>43909.0</c:v>
                </c:pt>
                <c:pt idx="11">
                  <c:v>43916.0</c:v>
                </c:pt>
                <c:pt idx="12">
                  <c:v>43923.0</c:v>
                </c:pt>
                <c:pt idx="13">
                  <c:v>43930.0</c:v>
                </c:pt>
                <c:pt idx="14">
                  <c:v>43937.0</c:v>
                </c:pt>
                <c:pt idx="15">
                  <c:v>43944.0</c:v>
                </c:pt>
                <c:pt idx="16">
                  <c:v>43951.0</c:v>
                </c:pt>
                <c:pt idx="17">
                  <c:v>43958.0</c:v>
                </c:pt>
                <c:pt idx="18">
                  <c:v>43965.0</c:v>
                </c:pt>
              </c:numCache>
            </c:numRef>
          </c:xVal>
          <c:yVal>
            <c:numRef>
              <c:f>OLD!$R$3:$R$21</c:f>
              <c:numCache>
                <c:formatCode>General</c:formatCode>
                <c:ptCount val="19"/>
                <c:pt idx="0">
                  <c:v>1.309941520467836</c:v>
                </c:pt>
                <c:pt idx="1">
                  <c:v>1.32</c:v>
                </c:pt>
                <c:pt idx="2">
                  <c:v>1.30712643678161</c:v>
                </c:pt>
                <c:pt idx="3">
                  <c:v>1.354588235294118</c:v>
                </c:pt>
                <c:pt idx="4">
                  <c:v>1.389585798816568</c:v>
                </c:pt>
                <c:pt idx="5">
                  <c:v>1.425227272727273</c:v>
                </c:pt>
                <c:pt idx="6">
                  <c:v>1.346</c:v>
                </c:pt>
                <c:pt idx="7">
                  <c:v>1.334301675977654</c:v>
                </c:pt>
                <c:pt idx="8">
                  <c:v>1.349378531073446</c:v>
                </c:pt>
                <c:pt idx="9">
                  <c:v>1.59409090909091</c:v>
                </c:pt>
                <c:pt idx="10">
                  <c:v>1.727150837988827</c:v>
                </c:pt>
                <c:pt idx="11">
                  <c:v>1.8</c:v>
                </c:pt>
                <c:pt idx="12">
                  <c:v>1.9</c:v>
                </c:pt>
                <c:pt idx="13">
                  <c:v>2.3</c:v>
                </c:pt>
                <c:pt idx="14">
                  <c:v>1.59409090909091</c:v>
                </c:pt>
                <c:pt idx="15">
                  <c:v>1.727150837988827</c:v>
                </c:pt>
                <c:pt idx="16">
                  <c:v>1.51</c:v>
                </c:pt>
                <c:pt idx="17">
                  <c:v>1.59409090909091</c:v>
                </c:pt>
                <c:pt idx="18">
                  <c:v>1.727150837988827</c:v>
                </c:pt>
              </c:numCache>
            </c:numRef>
          </c:yVal>
          <c:smooth val="1"/>
        </c:ser>
        <c:ser>
          <c:idx val="3"/>
          <c:order val="3"/>
          <c:tx>
            <c:strRef>
              <c:f>OLD!$S$2</c:f>
              <c:strCache>
                <c:ptCount val="1"/>
                <c:pt idx="0">
                  <c:v>xVideos</c:v>
                </c:pt>
              </c:strCache>
            </c:strRef>
          </c:tx>
          <c:spPr>
            <a:ln w="19050" cap="rnd">
              <a:solidFill>
                <a:schemeClr val="accent4"/>
              </a:solidFill>
              <a:round/>
            </a:ln>
            <a:effectLst/>
          </c:spPr>
          <c:marker>
            <c:symbol val="none"/>
          </c:marker>
          <c:xVal>
            <c:numRef>
              <c:f>OLD!$O$3:$O$21</c:f>
              <c:numCache>
                <c:formatCode>m/d/yy</c:formatCode>
                <c:ptCount val="19"/>
                <c:pt idx="0">
                  <c:v>43839.0</c:v>
                </c:pt>
                <c:pt idx="1">
                  <c:v>43846.0</c:v>
                </c:pt>
                <c:pt idx="2">
                  <c:v>43853.0</c:v>
                </c:pt>
                <c:pt idx="3">
                  <c:v>43860.0</c:v>
                </c:pt>
                <c:pt idx="4">
                  <c:v>43867.0</c:v>
                </c:pt>
                <c:pt idx="5">
                  <c:v>43874.0</c:v>
                </c:pt>
                <c:pt idx="6">
                  <c:v>43881.0</c:v>
                </c:pt>
                <c:pt idx="7">
                  <c:v>43888.0</c:v>
                </c:pt>
                <c:pt idx="8">
                  <c:v>43895.0</c:v>
                </c:pt>
                <c:pt idx="9">
                  <c:v>43902.0</c:v>
                </c:pt>
                <c:pt idx="10">
                  <c:v>43909.0</c:v>
                </c:pt>
                <c:pt idx="11">
                  <c:v>43916.0</c:v>
                </c:pt>
                <c:pt idx="12">
                  <c:v>43923.0</c:v>
                </c:pt>
                <c:pt idx="13">
                  <c:v>43930.0</c:v>
                </c:pt>
                <c:pt idx="14">
                  <c:v>43937.0</c:v>
                </c:pt>
                <c:pt idx="15">
                  <c:v>43944.0</c:v>
                </c:pt>
                <c:pt idx="16">
                  <c:v>43951.0</c:v>
                </c:pt>
                <c:pt idx="17">
                  <c:v>43958.0</c:v>
                </c:pt>
                <c:pt idx="18">
                  <c:v>43965.0</c:v>
                </c:pt>
              </c:numCache>
            </c:numRef>
          </c:xVal>
          <c:yVal>
            <c:numRef>
              <c:f>OLD!$S$3:$S$21</c:f>
              <c:numCache>
                <c:formatCode>General</c:formatCode>
                <c:ptCount val="19"/>
                <c:pt idx="0">
                  <c:v>0.905660377358491</c:v>
                </c:pt>
                <c:pt idx="1">
                  <c:v>0.873207547169811</c:v>
                </c:pt>
                <c:pt idx="2">
                  <c:v>0.846666666666667</c:v>
                </c:pt>
                <c:pt idx="3">
                  <c:v>0.867407407407407</c:v>
                </c:pt>
                <c:pt idx="4">
                  <c:v>0.879230769230769</c:v>
                </c:pt>
                <c:pt idx="5">
                  <c:v>0.905660377358491</c:v>
                </c:pt>
                <c:pt idx="6">
                  <c:v>0.872727272727273</c:v>
                </c:pt>
                <c:pt idx="7">
                  <c:v>0.878518518518518</c:v>
                </c:pt>
                <c:pt idx="8">
                  <c:v>0.88377358490566</c:v>
                </c:pt>
                <c:pt idx="9">
                  <c:v>0.852075471698113</c:v>
                </c:pt>
                <c:pt idx="10">
                  <c:v>0.846666666666667</c:v>
                </c:pt>
                <c:pt idx="11">
                  <c:v>0.8</c:v>
                </c:pt>
                <c:pt idx="12">
                  <c:v>0.859259259259259</c:v>
                </c:pt>
                <c:pt idx="13">
                  <c:v>0.88377358490566</c:v>
                </c:pt>
                <c:pt idx="14">
                  <c:v>0.852075471698113</c:v>
                </c:pt>
                <c:pt idx="15">
                  <c:v>0.846666666666667</c:v>
                </c:pt>
                <c:pt idx="16">
                  <c:v>0.88377358490566</c:v>
                </c:pt>
                <c:pt idx="17">
                  <c:v>0.852075471698113</c:v>
                </c:pt>
                <c:pt idx="18">
                  <c:v>0.846666666666667</c:v>
                </c:pt>
              </c:numCache>
            </c:numRef>
          </c:yVal>
          <c:smooth val="1"/>
        </c:ser>
        <c:ser>
          <c:idx val="4"/>
          <c:order val="4"/>
          <c:tx>
            <c:strRef>
              <c:f>OLD!$T$2</c:f>
              <c:strCache>
                <c:ptCount val="1"/>
                <c:pt idx="0">
                  <c:v>xHamster</c:v>
                </c:pt>
              </c:strCache>
            </c:strRef>
          </c:tx>
          <c:spPr>
            <a:ln w="19050" cap="rnd">
              <a:solidFill>
                <a:schemeClr val="accent5"/>
              </a:solidFill>
              <a:round/>
            </a:ln>
            <a:effectLst/>
          </c:spPr>
          <c:marker>
            <c:symbol val="none"/>
          </c:marker>
          <c:xVal>
            <c:numRef>
              <c:f>OLD!$O$3:$O$21</c:f>
              <c:numCache>
                <c:formatCode>m/d/yy</c:formatCode>
                <c:ptCount val="19"/>
                <c:pt idx="0">
                  <c:v>43839.0</c:v>
                </c:pt>
                <c:pt idx="1">
                  <c:v>43846.0</c:v>
                </c:pt>
                <c:pt idx="2">
                  <c:v>43853.0</c:v>
                </c:pt>
                <c:pt idx="3">
                  <c:v>43860.0</c:v>
                </c:pt>
                <c:pt idx="4">
                  <c:v>43867.0</c:v>
                </c:pt>
                <c:pt idx="5">
                  <c:v>43874.0</c:v>
                </c:pt>
                <c:pt idx="6">
                  <c:v>43881.0</c:v>
                </c:pt>
                <c:pt idx="7">
                  <c:v>43888.0</c:v>
                </c:pt>
                <c:pt idx="8">
                  <c:v>43895.0</c:v>
                </c:pt>
                <c:pt idx="9">
                  <c:v>43902.0</c:v>
                </c:pt>
                <c:pt idx="10">
                  <c:v>43909.0</c:v>
                </c:pt>
                <c:pt idx="11">
                  <c:v>43916.0</c:v>
                </c:pt>
                <c:pt idx="12">
                  <c:v>43923.0</c:v>
                </c:pt>
                <c:pt idx="13">
                  <c:v>43930.0</c:v>
                </c:pt>
                <c:pt idx="14">
                  <c:v>43937.0</c:v>
                </c:pt>
                <c:pt idx="15">
                  <c:v>43944.0</c:v>
                </c:pt>
                <c:pt idx="16">
                  <c:v>43951.0</c:v>
                </c:pt>
                <c:pt idx="17">
                  <c:v>43958.0</c:v>
                </c:pt>
                <c:pt idx="18">
                  <c:v>43965.0</c:v>
                </c:pt>
              </c:numCache>
            </c:numRef>
          </c:xVal>
          <c:yVal>
            <c:numRef>
              <c:f>OLD!$T$3:$T$21</c:f>
              <c:numCache>
                <c:formatCode>General</c:formatCode>
                <c:ptCount val="19"/>
                <c:pt idx="0">
                  <c:v>0.73593220338983</c:v>
                </c:pt>
                <c:pt idx="1">
                  <c:v>0.748318584070796</c:v>
                </c:pt>
                <c:pt idx="2">
                  <c:v>0.736842105263158</c:v>
                </c:pt>
                <c:pt idx="3">
                  <c:v>0.702033898305085</c:v>
                </c:pt>
                <c:pt idx="4">
                  <c:v>0.775779816513761</c:v>
                </c:pt>
                <c:pt idx="5">
                  <c:v>0.728965517241379</c:v>
                </c:pt>
                <c:pt idx="6">
                  <c:v>0.740521739130435</c:v>
                </c:pt>
                <c:pt idx="7">
                  <c:v>0.720347826086957</c:v>
                </c:pt>
                <c:pt idx="8">
                  <c:v>0.711929824561403</c:v>
                </c:pt>
                <c:pt idx="9">
                  <c:v>0.678974358974359</c:v>
                </c:pt>
                <c:pt idx="10">
                  <c:v>0.699655172413793</c:v>
                </c:pt>
                <c:pt idx="11">
                  <c:v>0.724137931034483</c:v>
                </c:pt>
                <c:pt idx="12">
                  <c:v>0.745299145299145</c:v>
                </c:pt>
                <c:pt idx="13">
                  <c:v>0.711929824561403</c:v>
                </c:pt>
                <c:pt idx="14">
                  <c:v>0.678974358974359</c:v>
                </c:pt>
                <c:pt idx="15">
                  <c:v>0.699655172413793</c:v>
                </c:pt>
                <c:pt idx="16">
                  <c:v>0.711929824561403</c:v>
                </c:pt>
                <c:pt idx="17">
                  <c:v>0.678974358974359</c:v>
                </c:pt>
                <c:pt idx="18">
                  <c:v>0.699655172413793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2081820864"/>
        <c:axId val="-2057467968"/>
      </c:scatterChart>
      <c:scatterChart>
        <c:scatterStyle val="smoothMarker"/>
        <c:varyColors val="0"/>
        <c:ser>
          <c:idx val="5"/>
          <c:order val="5"/>
          <c:tx>
            <c:strRef>
              <c:f>OLD!$U$2</c:f>
              <c:strCache>
                <c:ptCount val="1"/>
                <c:pt idx="0">
                  <c:v> New COVID-19 cases/day</c:v>
                </c:pt>
              </c:strCache>
            </c:strRef>
          </c:tx>
          <c:spPr>
            <a:ln w="19050" cap="rnd">
              <a:solidFill>
                <a:srgbClr val="FF0000"/>
              </a:solidFill>
              <a:prstDash val="dash"/>
              <a:round/>
            </a:ln>
            <a:effectLst/>
          </c:spPr>
          <c:marker>
            <c:symbol val="none"/>
          </c:marker>
          <c:xVal>
            <c:numRef>
              <c:f>OLD!$O$3:$O$22</c:f>
              <c:numCache>
                <c:formatCode>m/d/yy</c:formatCode>
                <c:ptCount val="20"/>
                <c:pt idx="0">
                  <c:v>43839.0</c:v>
                </c:pt>
                <c:pt idx="1">
                  <c:v>43846.0</c:v>
                </c:pt>
                <c:pt idx="2">
                  <c:v>43853.0</c:v>
                </c:pt>
                <c:pt idx="3">
                  <c:v>43860.0</c:v>
                </c:pt>
                <c:pt idx="4">
                  <c:v>43867.0</c:v>
                </c:pt>
                <c:pt idx="5">
                  <c:v>43874.0</c:v>
                </c:pt>
                <c:pt idx="6">
                  <c:v>43881.0</c:v>
                </c:pt>
                <c:pt idx="7">
                  <c:v>43888.0</c:v>
                </c:pt>
                <c:pt idx="8">
                  <c:v>43895.0</c:v>
                </c:pt>
                <c:pt idx="9">
                  <c:v>43902.0</c:v>
                </c:pt>
                <c:pt idx="10">
                  <c:v>43909.0</c:v>
                </c:pt>
                <c:pt idx="11">
                  <c:v>43916.0</c:v>
                </c:pt>
                <c:pt idx="12">
                  <c:v>43923.0</c:v>
                </c:pt>
                <c:pt idx="13">
                  <c:v>43930.0</c:v>
                </c:pt>
                <c:pt idx="14">
                  <c:v>43937.0</c:v>
                </c:pt>
                <c:pt idx="15">
                  <c:v>43944.0</c:v>
                </c:pt>
                <c:pt idx="16">
                  <c:v>43951.0</c:v>
                </c:pt>
                <c:pt idx="17">
                  <c:v>43958.0</c:v>
                </c:pt>
                <c:pt idx="18">
                  <c:v>43965.0</c:v>
                </c:pt>
                <c:pt idx="19">
                  <c:v>43972.0</c:v>
                </c:pt>
              </c:numCache>
            </c:numRef>
          </c:xVal>
          <c:yVal>
            <c:numRef>
              <c:f>OLD!$U$3:$U$22</c:f>
              <c:numCache>
                <c:formatCode>General</c:formatCode>
                <c:ptCount val="20"/>
                <c:pt idx="0">
                  <c:v>0.0</c:v>
                </c:pt>
                <c:pt idx="1">
                  <c:v>0.0</c:v>
                </c:pt>
                <c:pt idx="2">
                  <c:v>3.0</c:v>
                </c:pt>
                <c:pt idx="3">
                  <c:v>2.0</c:v>
                </c:pt>
                <c:pt idx="4">
                  <c:v>0.0</c:v>
                </c:pt>
                <c:pt idx="5">
                  <c:v>0.0</c:v>
                </c:pt>
                <c:pt idx="6">
                  <c:v>0.0</c:v>
                </c:pt>
                <c:pt idx="7">
                  <c:v>0.0</c:v>
                </c:pt>
                <c:pt idx="8">
                  <c:v>138.0</c:v>
                </c:pt>
                <c:pt idx="9">
                  <c:v>12.0</c:v>
                </c:pt>
                <c:pt idx="10">
                  <c:v>1834.0</c:v>
                </c:pt>
                <c:pt idx="11">
                  <c:v>2895.0</c:v>
                </c:pt>
                <c:pt idx="12">
                  <c:v>4784.0</c:v>
                </c:pt>
                <c:pt idx="13">
                  <c:v>3869.0</c:v>
                </c:pt>
                <c:pt idx="14">
                  <c:v>2622.0</c:v>
                </c:pt>
                <c:pt idx="15">
                  <c:v>1810.0</c:v>
                </c:pt>
                <c:pt idx="16">
                  <c:v>1602.0</c:v>
                </c:pt>
                <c:pt idx="17">
                  <c:v>650.0</c:v>
                </c:pt>
                <c:pt idx="18">
                  <c:v>448.0</c:v>
                </c:pt>
                <c:pt idx="19">
                  <c:v>353.0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2130639552"/>
        <c:axId val="-2054957136"/>
      </c:scatterChart>
      <c:valAx>
        <c:axId val="-2081820864"/>
        <c:scaling>
          <c:orientation val="minMax"/>
          <c:min val="43839.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d/m;@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-2057467968"/>
        <c:crosses val="autoZero"/>
        <c:crossBetween val="midCat"/>
      </c:valAx>
      <c:valAx>
        <c:axId val="-2057467968"/>
        <c:scaling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 marL="0" marR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1000" b="0" i="0" u="none" strike="noStrike" kern="1200" baseline="0">
                    <a:solidFill>
                      <a:sysClr val="windowText" lastClr="000000">
                        <a:lumMod val="65000"/>
                        <a:lumOff val="35000"/>
                      </a:sys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it-IT"/>
                  <a:t>% change in traffic compared to an average 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 marL="0" marR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000" b="0" i="0" u="none" strike="noStrike" kern="1200" baseline="0">
                  <a:solidFill>
                    <a:sysClr val="windowText" lastClr="000000">
                      <a:lumMod val="65000"/>
                      <a:lumOff val="35000"/>
                    </a:sysClr>
                  </a:solidFill>
                  <a:latin typeface="+mn-lt"/>
                  <a:ea typeface="+mn-ea"/>
                  <a:cs typeface="+mn-cs"/>
                </a:defRPr>
              </a:pPr>
              <a:endParaRPr lang="it-IT"/>
            </a:p>
          </c:txPr>
        </c:title>
        <c:numFmt formatCode="General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-2081820864"/>
        <c:crosses val="autoZero"/>
        <c:crossBetween val="midCat"/>
      </c:valAx>
      <c:valAx>
        <c:axId val="-2054957136"/>
        <c:scaling>
          <c:orientation val="minMax"/>
        </c:scaling>
        <c:delete val="0"/>
        <c:axPos val="r"/>
        <c:numFmt formatCode="General" sourceLinked="0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-2130639552"/>
        <c:crosses val="max"/>
        <c:crossBetween val="midCat"/>
      </c:valAx>
      <c:valAx>
        <c:axId val="-2130639552"/>
        <c:scaling>
          <c:orientation val="minMax"/>
        </c:scaling>
        <c:delete val="1"/>
        <c:axPos val="b"/>
        <c:numFmt formatCode="m/d/yy" sourceLinked="0"/>
        <c:majorTickMark val="out"/>
        <c:minorTickMark val="none"/>
        <c:tickLblPos val="nextTo"/>
        <c:crossAx val="-2054957136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it-IT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smoothMarker"/>
        <c:varyColors val="0"/>
        <c:ser>
          <c:idx val="0"/>
          <c:order val="0"/>
          <c:tx>
            <c:strRef>
              <c:f>OLD!$P$2</c:f>
              <c:strCache>
                <c:ptCount val="1"/>
                <c:pt idx="0">
                  <c:v>Porn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xVal>
            <c:numRef>
              <c:f>OLD!$O$3:$O$21</c:f>
              <c:numCache>
                <c:formatCode>m/d/yy</c:formatCode>
                <c:ptCount val="19"/>
                <c:pt idx="0">
                  <c:v>43839.0</c:v>
                </c:pt>
                <c:pt idx="1">
                  <c:v>43846.0</c:v>
                </c:pt>
                <c:pt idx="2">
                  <c:v>43853.0</c:v>
                </c:pt>
                <c:pt idx="3">
                  <c:v>43860.0</c:v>
                </c:pt>
                <c:pt idx="4">
                  <c:v>43867.0</c:v>
                </c:pt>
                <c:pt idx="5">
                  <c:v>43874.0</c:v>
                </c:pt>
                <c:pt idx="6">
                  <c:v>43881.0</c:v>
                </c:pt>
                <c:pt idx="7">
                  <c:v>43888.0</c:v>
                </c:pt>
                <c:pt idx="8">
                  <c:v>43895.0</c:v>
                </c:pt>
                <c:pt idx="9">
                  <c:v>43902.0</c:v>
                </c:pt>
                <c:pt idx="10">
                  <c:v>43909.0</c:v>
                </c:pt>
                <c:pt idx="11">
                  <c:v>43916.0</c:v>
                </c:pt>
                <c:pt idx="12">
                  <c:v>43923.0</c:v>
                </c:pt>
                <c:pt idx="13">
                  <c:v>43930.0</c:v>
                </c:pt>
                <c:pt idx="14">
                  <c:v>43937.0</c:v>
                </c:pt>
                <c:pt idx="15">
                  <c:v>43944.0</c:v>
                </c:pt>
                <c:pt idx="16">
                  <c:v>43951.0</c:v>
                </c:pt>
                <c:pt idx="17">
                  <c:v>43958.0</c:v>
                </c:pt>
                <c:pt idx="18">
                  <c:v>43965.0</c:v>
                </c:pt>
              </c:numCache>
            </c:numRef>
          </c:xVal>
          <c:yVal>
            <c:numRef>
              <c:f>OLD!$P$3:$P$21</c:f>
              <c:numCache>
                <c:formatCode>General</c:formatCode>
                <c:ptCount val="19"/>
                <c:pt idx="0">
                  <c:v>1.320923077</c:v>
                </c:pt>
                <c:pt idx="1">
                  <c:v>1.28358209</c:v>
                </c:pt>
                <c:pt idx="2">
                  <c:v>1.353333333</c:v>
                </c:pt>
                <c:pt idx="3">
                  <c:v>1.376349206</c:v>
                </c:pt>
                <c:pt idx="4">
                  <c:v>1.341660079</c:v>
                </c:pt>
                <c:pt idx="5">
                  <c:v>1.36047619</c:v>
                </c:pt>
                <c:pt idx="6">
                  <c:v>1.322325581</c:v>
                </c:pt>
                <c:pt idx="7">
                  <c:v>1.344</c:v>
                </c:pt>
                <c:pt idx="8">
                  <c:v>1.340787402</c:v>
                </c:pt>
                <c:pt idx="9">
                  <c:v>1.35027027</c:v>
                </c:pt>
                <c:pt idx="10">
                  <c:v>1.383035019</c:v>
                </c:pt>
                <c:pt idx="11">
                  <c:v>1.3748659</c:v>
                </c:pt>
                <c:pt idx="12">
                  <c:v>1.403125</c:v>
                </c:pt>
                <c:pt idx="13">
                  <c:v>1.36047619</c:v>
                </c:pt>
                <c:pt idx="14">
                  <c:v>1.322325581</c:v>
                </c:pt>
                <c:pt idx="15">
                  <c:v>1.344</c:v>
                </c:pt>
                <c:pt idx="16">
                  <c:v>1.340787402</c:v>
                </c:pt>
                <c:pt idx="17">
                  <c:v>1.35027027</c:v>
                </c:pt>
                <c:pt idx="18">
                  <c:v>1.383035019</c:v>
                </c:pt>
              </c:numCache>
            </c:numRef>
          </c:yVal>
          <c:smooth val="1"/>
        </c:ser>
        <c:ser>
          <c:idx val="1"/>
          <c:order val="1"/>
          <c:tx>
            <c:strRef>
              <c:f>OLD!$Q$2</c:f>
              <c:strCache>
                <c:ptCount val="1"/>
                <c:pt idx="0">
                  <c:v>XNXX</c:v>
                </c:pt>
              </c:strCache>
            </c:strRef>
          </c:tx>
          <c:spPr>
            <a:ln w="19050" cap="rnd">
              <a:solidFill>
                <a:srgbClr val="00B050"/>
              </a:solidFill>
              <a:round/>
            </a:ln>
            <a:effectLst/>
          </c:spPr>
          <c:marker>
            <c:symbol val="none"/>
          </c:marker>
          <c:xVal>
            <c:numRef>
              <c:f>OLD!$O$3:$O$21</c:f>
              <c:numCache>
                <c:formatCode>m/d/yy</c:formatCode>
                <c:ptCount val="19"/>
                <c:pt idx="0">
                  <c:v>43839.0</c:v>
                </c:pt>
                <c:pt idx="1">
                  <c:v>43846.0</c:v>
                </c:pt>
                <c:pt idx="2">
                  <c:v>43853.0</c:v>
                </c:pt>
                <c:pt idx="3">
                  <c:v>43860.0</c:v>
                </c:pt>
                <c:pt idx="4">
                  <c:v>43867.0</c:v>
                </c:pt>
                <c:pt idx="5">
                  <c:v>43874.0</c:v>
                </c:pt>
                <c:pt idx="6">
                  <c:v>43881.0</c:v>
                </c:pt>
                <c:pt idx="7">
                  <c:v>43888.0</c:v>
                </c:pt>
                <c:pt idx="8">
                  <c:v>43895.0</c:v>
                </c:pt>
                <c:pt idx="9">
                  <c:v>43902.0</c:v>
                </c:pt>
                <c:pt idx="10">
                  <c:v>43909.0</c:v>
                </c:pt>
                <c:pt idx="11">
                  <c:v>43916.0</c:v>
                </c:pt>
                <c:pt idx="12">
                  <c:v>43923.0</c:v>
                </c:pt>
                <c:pt idx="13">
                  <c:v>43930.0</c:v>
                </c:pt>
                <c:pt idx="14">
                  <c:v>43937.0</c:v>
                </c:pt>
                <c:pt idx="15">
                  <c:v>43944.0</c:v>
                </c:pt>
                <c:pt idx="16">
                  <c:v>43951.0</c:v>
                </c:pt>
                <c:pt idx="17">
                  <c:v>43958.0</c:v>
                </c:pt>
                <c:pt idx="18">
                  <c:v>43965.0</c:v>
                </c:pt>
              </c:numCache>
            </c:numRef>
          </c:xVal>
          <c:yVal>
            <c:numRef>
              <c:f>OLD!$Q$3:$Q$21</c:f>
              <c:numCache>
                <c:formatCode>General</c:formatCode>
                <c:ptCount val="19"/>
                <c:pt idx="0">
                  <c:v>4.61783783799997</c:v>
                </c:pt>
                <c:pt idx="1">
                  <c:v>4.624210525999977</c:v>
                </c:pt>
                <c:pt idx="2">
                  <c:v>4.735890411</c:v>
                </c:pt>
                <c:pt idx="3">
                  <c:v>4.594133332999986</c:v>
                </c:pt>
                <c:pt idx="4">
                  <c:v>4.587027027</c:v>
                </c:pt>
                <c:pt idx="5">
                  <c:v>4.648648649</c:v>
                </c:pt>
                <c:pt idx="6">
                  <c:v>4.641643836</c:v>
                </c:pt>
                <c:pt idx="7">
                  <c:v>4.683943662</c:v>
                </c:pt>
                <c:pt idx="8">
                  <c:v>4.690555555999976</c:v>
                </c:pt>
                <c:pt idx="9">
                  <c:v>4.61783783799997</c:v>
                </c:pt>
                <c:pt idx="10">
                  <c:v>4.656216215999987</c:v>
                </c:pt>
                <c:pt idx="11">
                  <c:v>4.655466666999977</c:v>
                </c:pt>
                <c:pt idx="12">
                  <c:v>4.810958904</c:v>
                </c:pt>
                <c:pt idx="13">
                  <c:v>4.648648649</c:v>
                </c:pt>
                <c:pt idx="14">
                  <c:v>4.641643836</c:v>
                </c:pt>
                <c:pt idx="15">
                  <c:v>4.683943662</c:v>
                </c:pt>
                <c:pt idx="16">
                  <c:v>4.690555555999976</c:v>
                </c:pt>
                <c:pt idx="17">
                  <c:v>4.61783783799997</c:v>
                </c:pt>
                <c:pt idx="18">
                  <c:v>4.656216215999987</c:v>
                </c:pt>
              </c:numCache>
            </c:numRef>
          </c:yVal>
          <c:smooth val="1"/>
        </c:ser>
        <c:ser>
          <c:idx val="2"/>
          <c:order val="2"/>
          <c:tx>
            <c:strRef>
              <c:f>OLD!$R$2</c:f>
              <c:strCache>
                <c:ptCount val="1"/>
                <c:pt idx="0">
                  <c:v>PornHub</c:v>
                </c:pt>
              </c:strCache>
            </c:strRef>
          </c:tx>
          <c:spPr>
            <a:ln w="19050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xVal>
            <c:numRef>
              <c:f>OLD!$O$3:$O$21</c:f>
              <c:numCache>
                <c:formatCode>m/d/yy</c:formatCode>
                <c:ptCount val="19"/>
                <c:pt idx="0">
                  <c:v>43839.0</c:v>
                </c:pt>
                <c:pt idx="1">
                  <c:v>43846.0</c:v>
                </c:pt>
                <c:pt idx="2">
                  <c:v>43853.0</c:v>
                </c:pt>
                <c:pt idx="3">
                  <c:v>43860.0</c:v>
                </c:pt>
                <c:pt idx="4">
                  <c:v>43867.0</c:v>
                </c:pt>
                <c:pt idx="5">
                  <c:v>43874.0</c:v>
                </c:pt>
                <c:pt idx="6">
                  <c:v>43881.0</c:v>
                </c:pt>
                <c:pt idx="7">
                  <c:v>43888.0</c:v>
                </c:pt>
                <c:pt idx="8">
                  <c:v>43895.0</c:v>
                </c:pt>
                <c:pt idx="9">
                  <c:v>43902.0</c:v>
                </c:pt>
                <c:pt idx="10">
                  <c:v>43909.0</c:v>
                </c:pt>
                <c:pt idx="11">
                  <c:v>43916.0</c:v>
                </c:pt>
                <c:pt idx="12">
                  <c:v>43923.0</c:v>
                </c:pt>
                <c:pt idx="13">
                  <c:v>43930.0</c:v>
                </c:pt>
                <c:pt idx="14">
                  <c:v>43937.0</c:v>
                </c:pt>
                <c:pt idx="15">
                  <c:v>43944.0</c:v>
                </c:pt>
                <c:pt idx="16">
                  <c:v>43951.0</c:v>
                </c:pt>
                <c:pt idx="17">
                  <c:v>43958.0</c:v>
                </c:pt>
                <c:pt idx="18">
                  <c:v>43965.0</c:v>
                </c:pt>
              </c:numCache>
            </c:numRef>
          </c:xVal>
          <c:yVal>
            <c:numRef>
              <c:f>OLD!$R$3:$R$21</c:f>
              <c:numCache>
                <c:formatCode>General</c:formatCode>
                <c:ptCount val="19"/>
                <c:pt idx="0">
                  <c:v>1.320983607</c:v>
                </c:pt>
                <c:pt idx="1">
                  <c:v>1.32557377</c:v>
                </c:pt>
                <c:pt idx="2">
                  <c:v>1.373445378</c:v>
                </c:pt>
                <c:pt idx="3">
                  <c:v>1.41862069</c:v>
                </c:pt>
                <c:pt idx="4">
                  <c:v>1.385084746</c:v>
                </c:pt>
                <c:pt idx="5">
                  <c:v>1.395737705</c:v>
                </c:pt>
                <c:pt idx="6">
                  <c:v>1.353770492</c:v>
                </c:pt>
                <c:pt idx="7">
                  <c:v>1.345785124</c:v>
                </c:pt>
                <c:pt idx="8">
                  <c:v>1.369586777</c:v>
                </c:pt>
                <c:pt idx="9">
                  <c:v>1.475409836</c:v>
                </c:pt>
                <c:pt idx="10">
                  <c:v>1.552903226</c:v>
                </c:pt>
                <c:pt idx="11">
                  <c:v>1.5715625</c:v>
                </c:pt>
                <c:pt idx="12">
                  <c:v>1.505511811</c:v>
                </c:pt>
                <c:pt idx="13">
                  <c:v>1.395737705</c:v>
                </c:pt>
                <c:pt idx="14">
                  <c:v>1.353770492</c:v>
                </c:pt>
                <c:pt idx="15">
                  <c:v>1.345785124</c:v>
                </c:pt>
                <c:pt idx="16">
                  <c:v>1.369586777</c:v>
                </c:pt>
                <c:pt idx="17">
                  <c:v>1.475409836</c:v>
                </c:pt>
                <c:pt idx="18">
                  <c:v>1.552903226</c:v>
                </c:pt>
              </c:numCache>
            </c:numRef>
          </c:yVal>
          <c:smooth val="1"/>
        </c:ser>
        <c:ser>
          <c:idx val="3"/>
          <c:order val="3"/>
          <c:tx>
            <c:strRef>
              <c:f>OLD!$S$2</c:f>
              <c:strCache>
                <c:ptCount val="1"/>
                <c:pt idx="0">
                  <c:v>xVideos</c:v>
                </c:pt>
              </c:strCache>
            </c:strRef>
          </c:tx>
          <c:spPr>
            <a:ln w="19050" cap="rnd">
              <a:solidFill>
                <a:schemeClr val="accent4"/>
              </a:solidFill>
              <a:round/>
            </a:ln>
            <a:effectLst/>
          </c:spPr>
          <c:marker>
            <c:symbol val="none"/>
          </c:marker>
          <c:xVal>
            <c:numRef>
              <c:f>OLD!$O$3:$O$21</c:f>
              <c:numCache>
                <c:formatCode>m/d/yy</c:formatCode>
                <c:ptCount val="19"/>
                <c:pt idx="0">
                  <c:v>43839.0</c:v>
                </c:pt>
                <c:pt idx="1">
                  <c:v>43846.0</c:v>
                </c:pt>
                <c:pt idx="2">
                  <c:v>43853.0</c:v>
                </c:pt>
                <c:pt idx="3">
                  <c:v>43860.0</c:v>
                </c:pt>
                <c:pt idx="4">
                  <c:v>43867.0</c:v>
                </c:pt>
                <c:pt idx="5">
                  <c:v>43874.0</c:v>
                </c:pt>
                <c:pt idx="6">
                  <c:v>43881.0</c:v>
                </c:pt>
                <c:pt idx="7">
                  <c:v>43888.0</c:v>
                </c:pt>
                <c:pt idx="8">
                  <c:v>43895.0</c:v>
                </c:pt>
                <c:pt idx="9">
                  <c:v>43902.0</c:v>
                </c:pt>
                <c:pt idx="10">
                  <c:v>43909.0</c:v>
                </c:pt>
                <c:pt idx="11">
                  <c:v>43916.0</c:v>
                </c:pt>
                <c:pt idx="12">
                  <c:v>43923.0</c:v>
                </c:pt>
                <c:pt idx="13">
                  <c:v>43930.0</c:v>
                </c:pt>
                <c:pt idx="14">
                  <c:v>43937.0</c:v>
                </c:pt>
                <c:pt idx="15">
                  <c:v>43944.0</c:v>
                </c:pt>
                <c:pt idx="16">
                  <c:v>43951.0</c:v>
                </c:pt>
                <c:pt idx="17">
                  <c:v>43958.0</c:v>
                </c:pt>
                <c:pt idx="18">
                  <c:v>43965.0</c:v>
                </c:pt>
              </c:numCache>
            </c:numRef>
          </c:xVal>
          <c:yVal>
            <c:numRef>
              <c:f>OLD!$S$3:$S$21</c:f>
              <c:numCache>
                <c:formatCode>General</c:formatCode>
                <c:ptCount val="19"/>
                <c:pt idx="0">
                  <c:v>3.051320755</c:v>
                </c:pt>
                <c:pt idx="1">
                  <c:v>3.058518519</c:v>
                </c:pt>
                <c:pt idx="2">
                  <c:v>3.072452829999996</c:v>
                </c:pt>
                <c:pt idx="3">
                  <c:v>3.16</c:v>
                </c:pt>
                <c:pt idx="4">
                  <c:v>3.170980392</c:v>
                </c:pt>
                <c:pt idx="5">
                  <c:v>3.11</c:v>
                </c:pt>
                <c:pt idx="6">
                  <c:v>3.054615385</c:v>
                </c:pt>
                <c:pt idx="7">
                  <c:v>3.12</c:v>
                </c:pt>
                <c:pt idx="8">
                  <c:v>3.081568627</c:v>
                </c:pt>
                <c:pt idx="9">
                  <c:v>3.033076922999999</c:v>
                </c:pt>
                <c:pt idx="10">
                  <c:v>2.996981132</c:v>
                </c:pt>
                <c:pt idx="11">
                  <c:v>3.066153846</c:v>
                </c:pt>
                <c:pt idx="12">
                  <c:v>3.046153846</c:v>
                </c:pt>
                <c:pt idx="13">
                  <c:v>3.11</c:v>
                </c:pt>
                <c:pt idx="14">
                  <c:v>3.054615385</c:v>
                </c:pt>
                <c:pt idx="15">
                  <c:v>3.12</c:v>
                </c:pt>
                <c:pt idx="16">
                  <c:v>3.081568627</c:v>
                </c:pt>
                <c:pt idx="17">
                  <c:v>3.033076922999999</c:v>
                </c:pt>
                <c:pt idx="18">
                  <c:v>2.996981132</c:v>
                </c:pt>
              </c:numCache>
            </c:numRef>
          </c:yVal>
          <c:smooth val="1"/>
        </c:ser>
        <c:ser>
          <c:idx val="4"/>
          <c:order val="4"/>
          <c:tx>
            <c:strRef>
              <c:f>OLD!$T$2</c:f>
              <c:strCache>
                <c:ptCount val="1"/>
                <c:pt idx="0">
                  <c:v>xHamster</c:v>
                </c:pt>
              </c:strCache>
            </c:strRef>
          </c:tx>
          <c:spPr>
            <a:ln w="19050" cap="rnd">
              <a:solidFill>
                <a:schemeClr val="accent5"/>
              </a:solidFill>
              <a:round/>
            </a:ln>
            <a:effectLst/>
          </c:spPr>
          <c:marker>
            <c:symbol val="none"/>
          </c:marker>
          <c:xVal>
            <c:numRef>
              <c:f>OLD!$O$3:$O$22</c:f>
              <c:numCache>
                <c:formatCode>m/d/yy</c:formatCode>
                <c:ptCount val="20"/>
                <c:pt idx="0">
                  <c:v>43839.0</c:v>
                </c:pt>
                <c:pt idx="1">
                  <c:v>43846.0</c:v>
                </c:pt>
                <c:pt idx="2">
                  <c:v>43853.0</c:v>
                </c:pt>
                <c:pt idx="3">
                  <c:v>43860.0</c:v>
                </c:pt>
                <c:pt idx="4">
                  <c:v>43867.0</c:v>
                </c:pt>
                <c:pt idx="5">
                  <c:v>43874.0</c:v>
                </c:pt>
                <c:pt idx="6">
                  <c:v>43881.0</c:v>
                </c:pt>
                <c:pt idx="7">
                  <c:v>43888.0</c:v>
                </c:pt>
                <c:pt idx="8">
                  <c:v>43895.0</c:v>
                </c:pt>
                <c:pt idx="9">
                  <c:v>43902.0</c:v>
                </c:pt>
                <c:pt idx="10">
                  <c:v>43909.0</c:v>
                </c:pt>
                <c:pt idx="11">
                  <c:v>43916.0</c:v>
                </c:pt>
                <c:pt idx="12">
                  <c:v>43923.0</c:v>
                </c:pt>
                <c:pt idx="13">
                  <c:v>43930.0</c:v>
                </c:pt>
                <c:pt idx="14">
                  <c:v>43937.0</c:v>
                </c:pt>
                <c:pt idx="15">
                  <c:v>43944.0</c:v>
                </c:pt>
                <c:pt idx="16">
                  <c:v>43951.0</c:v>
                </c:pt>
                <c:pt idx="17">
                  <c:v>43958.0</c:v>
                </c:pt>
                <c:pt idx="18">
                  <c:v>43965.0</c:v>
                </c:pt>
                <c:pt idx="19">
                  <c:v>43972.0</c:v>
                </c:pt>
              </c:numCache>
            </c:numRef>
          </c:xVal>
          <c:yVal>
            <c:numRef>
              <c:f>OLD!$T$3:$T$22</c:f>
              <c:numCache>
                <c:formatCode>General</c:formatCode>
                <c:ptCount val="20"/>
                <c:pt idx="0">
                  <c:v>2.031111111</c:v>
                </c:pt>
                <c:pt idx="1">
                  <c:v>2.095555556</c:v>
                </c:pt>
                <c:pt idx="2">
                  <c:v>2.088888889</c:v>
                </c:pt>
                <c:pt idx="3">
                  <c:v>2.0</c:v>
                </c:pt>
                <c:pt idx="4">
                  <c:v>2.0</c:v>
                </c:pt>
                <c:pt idx="5">
                  <c:v>2.031111111</c:v>
                </c:pt>
                <c:pt idx="6">
                  <c:v>2.0</c:v>
                </c:pt>
                <c:pt idx="7">
                  <c:v>2.0</c:v>
                </c:pt>
                <c:pt idx="8">
                  <c:v>2.031111111</c:v>
                </c:pt>
                <c:pt idx="9">
                  <c:v>1.894736842</c:v>
                </c:pt>
                <c:pt idx="10">
                  <c:v>1.833684211</c:v>
                </c:pt>
                <c:pt idx="11">
                  <c:v>1.894736842</c:v>
                </c:pt>
                <c:pt idx="12">
                  <c:v>2.031111111</c:v>
                </c:pt>
                <c:pt idx="13">
                  <c:v>2.117647059</c:v>
                </c:pt>
                <c:pt idx="14">
                  <c:v>2.25</c:v>
                </c:pt>
                <c:pt idx="15">
                  <c:v>2.150588235</c:v>
                </c:pt>
                <c:pt idx="16">
                  <c:v>2.3225</c:v>
                </c:pt>
                <c:pt idx="17">
                  <c:v>2.0</c:v>
                </c:pt>
                <c:pt idx="18">
                  <c:v>2.0</c:v>
                </c:pt>
                <c:pt idx="19">
                  <c:v>2.095555556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2088204688"/>
        <c:axId val="-2088426208"/>
      </c:scatterChart>
      <c:scatterChart>
        <c:scatterStyle val="smoothMarker"/>
        <c:varyColors val="0"/>
        <c:ser>
          <c:idx val="5"/>
          <c:order val="5"/>
          <c:tx>
            <c:strRef>
              <c:f>OLD!$U$2</c:f>
              <c:strCache>
                <c:ptCount val="1"/>
                <c:pt idx="0">
                  <c:v> New COVID-19 cases/day</c:v>
                </c:pt>
              </c:strCache>
            </c:strRef>
          </c:tx>
          <c:spPr>
            <a:ln w="19050" cap="rnd">
              <a:solidFill>
                <a:srgbClr val="FF0000"/>
              </a:solidFill>
              <a:prstDash val="dash"/>
              <a:round/>
            </a:ln>
            <a:effectLst/>
          </c:spPr>
          <c:marker>
            <c:symbol val="none"/>
          </c:marker>
          <c:xVal>
            <c:numRef>
              <c:f>OLD!$O$3:$O$22</c:f>
              <c:numCache>
                <c:formatCode>m/d/yy</c:formatCode>
                <c:ptCount val="20"/>
                <c:pt idx="0">
                  <c:v>43839.0</c:v>
                </c:pt>
                <c:pt idx="1">
                  <c:v>43846.0</c:v>
                </c:pt>
                <c:pt idx="2">
                  <c:v>43853.0</c:v>
                </c:pt>
                <c:pt idx="3">
                  <c:v>43860.0</c:v>
                </c:pt>
                <c:pt idx="4">
                  <c:v>43867.0</c:v>
                </c:pt>
                <c:pt idx="5">
                  <c:v>43874.0</c:v>
                </c:pt>
                <c:pt idx="6">
                  <c:v>43881.0</c:v>
                </c:pt>
                <c:pt idx="7">
                  <c:v>43888.0</c:v>
                </c:pt>
                <c:pt idx="8">
                  <c:v>43895.0</c:v>
                </c:pt>
                <c:pt idx="9">
                  <c:v>43902.0</c:v>
                </c:pt>
                <c:pt idx="10">
                  <c:v>43909.0</c:v>
                </c:pt>
                <c:pt idx="11">
                  <c:v>43916.0</c:v>
                </c:pt>
                <c:pt idx="12">
                  <c:v>43923.0</c:v>
                </c:pt>
                <c:pt idx="13">
                  <c:v>43930.0</c:v>
                </c:pt>
                <c:pt idx="14">
                  <c:v>43937.0</c:v>
                </c:pt>
                <c:pt idx="15">
                  <c:v>43944.0</c:v>
                </c:pt>
                <c:pt idx="16">
                  <c:v>43951.0</c:v>
                </c:pt>
                <c:pt idx="17">
                  <c:v>43958.0</c:v>
                </c:pt>
                <c:pt idx="18">
                  <c:v>43965.0</c:v>
                </c:pt>
                <c:pt idx="19">
                  <c:v>43972.0</c:v>
                </c:pt>
              </c:numCache>
            </c:numRef>
          </c:xVal>
          <c:yVal>
            <c:numRef>
              <c:f>OLD!$U$3:$U$22</c:f>
              <c:numCache>
                <c:formatCode>General</c:formatCode>
                <c:ptCount val="20"/>
                <c:pt idx="0">
                  <c:v>0.0</c:v>
                </c:pt>
                <c:pt idx="1">
                  <c:v>0.0</c:v>
                </c:pt>
                <c:pt idx="2">
                  <c:v>1.0</c:v>
                </c:pt>
                <c:pt idx="3">
                  <c:v>1.0</c:v>
                </c:pt>
                <c:pt idx="4">
                  <c:v>1.0</c:v>
                </c:pt>
                <c:pt idx="5">
                  <c:v>2.0</c:v>
                </c:pt>
                <c:pt idx="6">
                  <c:v>0.0</c:v>
                </c:pt>
                <c:pt idx="7">
                  <c:v>0.0</c:v>
                </c:pt>
                <c:pt idx="8">
                  <c:v>19.0</c:v>
                </c:pt>
                <c:pt idx="9">
                  <c:v>291.0</c:v>
                </c:pt>
                <c:pt idx="10">
                  <c:v>3355.0</c:v>
                </c:pt>
                <c:pt idx="11">
                  <c:v>16420.0</c:v>
                </c:pt>
                <c:pt idx="12">
                  <c:v>16420.0</c:v>
                </c:pt>
                <c:pt idx="13">
                  <c:v>31709.0</c:v>
                </c:pt>
                <c:pt idx="14">
                  <c:v>25802.0</c:v>
                </c:pt>
                <c:pt idx="15">
                  <c:v>24019.0</c:v>
                </c:pt>
                <c:pt idx="16">
                  <c:v>20517.0</c:v>
                </c:pt>
                <c:pt idx="17">
                  <c:v>22267.0</c:v>
                </c:pt>
                <c:pt idx="18">
                  <c:v>18044.0</c:v>
                </c:pt>
                <c:pt idx="19">
                  <c:v>24417.0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2081582880"/>
        <c:axId val="-2060554208"/>
      </c:scatterChart>
      <c:valAx>
        <c:axId val="-2088204688"/>
        <c:scaling>
          <c:orientation val="minMax"/>
          <c:min val="43839.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d/m;@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-2088426208"/>
        <c:crosses val="autoZero"/>
        <c:crossBetween val="midCat"/>
      </c:valAx>
      <c:valAx>
        <c:axId val="-2088426208"/>
        <c:scaling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 marL="0" marR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1000" b="0" i="0" u="none" strike="noStrike" kern="1200" baseline="0">
                    <a:solidFill>
                      <a:sysClr val="windowText" lastClr="000000">
                        <a:lumMod val="65000"/>
                        <a:lumOff val="35000"/>
                      </a:sys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it-IT"/>
                  <a:t>% change in traffic compared to an average 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 marL="0" marR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000" b="0" i="0" u="none" strike="noStrike" kern="1200" baseline="0">
                  <a:solidFill>
                    <a:sysClr val="windowText" lastClr="000000">
                      <a:lumMod val="65000"/>
                      <a:lumOff val="35000"/>
                    </a:sysClr>
                  </a:solidFill>
                  <a:latin typeface="+mn-lt"/>
                  <a:ea typeface="+mn-ea"/>
                  <a:cs typeface="+mn-cs"/>
                </a:defRPr>
              </a:pPr>
              <a:endParaRPr lang="it-IT"/>
            </a:p>
          </c:txPr>
        </c:title>
        <c:numFmt formatCode="General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-2088204688"/>
        <c:crosses val="autoZero"/>
        <c:crossBetween val="midCat"/>
      </c:valAx>
      <c:valAx>
        <c:axId val="-2060554208"/>
        <c:scaling>
          <c:orientation val="minMax"/>
        </c:scaling>
        <c:delete val="0"/>
        <c:axPos val="r"/>
        <c:numFmt formatCode="General" sourceLinked="0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-2081582880"/>
        <c:crosses val="max"/>
        <c:crossBetween val="midCat"/>
      </c:valAx>
      <c:valAx>
        <c:axId val="-2081582880"/>
        <c:scaling>
          <c:orientation val="minMax"/>
        </c:scaling>
        <c:delete val="1"/>
        <c:axPos val="b"/>
        <c:numFmt formatCode="m/d/yy" sourceLinked="0"/>
        <c:majorTickMark val="out"/>
        <c:minorTickMark val="none"/>
        <c:tickLblPos val="nextTo"/>
        <c:crossAx val="-2060554208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it-IT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smoothMarker"/>
        <c:varyColors val="0"/>
        <c:ser>
          <c:idx val="0"/>
          <c:order val="0"/>
          <c:tx>
            <c:strRef>
              <c:f>OLD!$P$2</c:f>
              <c:strCache>
                <c:ptCount val="1"/>
                <c:pt idx="0">
                  <c:v>Porn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xVal>
            <c:numRef>
              <c:f>OLD!$O$3:$O$21</c:f>
              <c:numCache>
                <c:formatCode>m/d/yy</c:formatCode>
                <c:ptCount val="19"/>
                <c:pt idx="0">
                  <c:v>43839.0</c:v>
                </c:pt>
                <c:pt idx="1">
                  <c:v>43846.0</c:v>
                </c:pt>
                <c:pt idx="2">
                  <c:v>43853.0</c:v>
                </c:pt>
                <c:pt idx="3">
                  <c:v>43860.0</c:v>
                </c:pt>
                <c:pt idx="4">
                  <c:v>43867.0</c:v>
                </c:pt>
                <c:pt idx="5">
                  <c:v>43874.0</c:v>
                </c:pt>
                <c:pt idx="6">
                  <c:v>43881.0</c:v>
                </c:pt>
                <c:pt idx="7">
                  <c:v>43888.0</c:v>
                </c:pt>
                <c:pt idx="8">
                  <c:v>43895.0</c:v>
                </c:pt>
                <c:pt idx="9">
                  <c:v>43902.0</c:v>
                </c:pt>
                <c:pt idx="10">
                  <c:v>43909.0</c:v>
                </c:pt>
                <c:pt idx="11">
                  <c:v>43916.0</c:v>
                </c:pt>
                <c:pt idx="12">
                  <c:v>43923.0</c:v>
                </c:pt>
                <c:pt idx="13">
                  <c:v>43930.0</c:v>
                </c:pt>
                <c:pt idx="14">
                  <c:v>43937.0</c:v>
                </c:pt>
                <c:pt idx="15">
                  <c:v>43944.0</c:v>
                </c:pt>
                <c:pt idx="16">
                  <c:v>43951.0</c:v>
                </c:pt>
                <c:pt idx="17">
                  <c:v>43958.0</c:v>
                </c:pt>
                <c:pt idx="18">
                  <c:v>43965.0</c:v>
                </c:pt>
              </c:numCache>
            </c:numRef>
          </c:xVal>
          <c:yVal>
            <c:numRef>
              <c:f>OLD!$P$3:$P$21</c:f>
              <c:numCache>
                <c:formatCode>General</c:formatCode>
                <c:ptCount val="19"/>
                <c:pt idx="0">
                  <c:v>4.61783783799997</c:v>
                </c:pt>
                <c:pt idx="1">
                  <c:v>4.624210525999977</c:v>
                </c:pt>
                <c:pt idx="2">
                  <c:v>4.735890411</c:v>
                </c:pt>
                <c:pt idx="3">
                  <c:v>4.594133332999986</c:v>
                </c:pt>
                <c:pt idx="4">
                  <c:v>4.587027027</c:v>
                </c:pt>
                <c:pt idx="5">
                  <c:v>4.648648649</c:v>
                </c:pt>
                <c:pt idx="6">
                  <c:v>4.641643836</c:v>
                </c:pt>
                <c:pt idx="7">
                  <c:v>4.683943662</c:v>
                </c:pt>
                <c:pt idx="8">
                  <c:v>4.690555555999976</c:v>
                </c:pt>
                <c:pt idx="9">
                  <c:v>4.61783783799997</c:v>
                </c:pt>
                <c:pt idx="10">
                  <c:v>4.656216215999987</c:v>
                </c:pt>
                <c:pt idx="11">
                  <c:v>4.655466666999977</c:v>
                </c:pt>
                <c:pt idx="12">
                  <c:v>4.810958904</c:v>
                </c:pt>
                <c:pt idx="13">
                  <c:v>4.648648649</c:v>
                </c:pt>
                <c:pt idx="14">
                  <c:v>4.641643836</c:v>
                </c:pt>
                <c:pt idx="15">
                  <c:v>4.683943662</c:v>
                </c:pt>
                <c:pt idx="16">
                  <c:v>4.690555555999976</c:v>
                </c:pt>
                <c:pt idx="17">
                  <c:v>4.61783783799997</c:v>
                </c:pt>
                <c:pt idx="18">
                  <c:v>4.656216215999987</c:v>
                </c:pt>
              </c:numCache>
            </c:numRef>
          </c:yVal>
          <c:smooth val="1"/>
        </c:ser>
        <c:ser>
          <c:idx val="1"/>
          <c:order val="1"/>
          <c:tx>
            <c:strRef>
              <c:f>OLD!$Q$2</c:f>
              <c:strCache>
                <c:ptCount val="1"/>
                <c:pt idx="0">
                  <c:v>XNXX</c:v>
                </c:pt>
              </c:strCache>
            </c:strRef>
          </c:tx>
          <c:spPr>
            <a:ln w="19050" cap="rnd">
              <a:solidFill>
                <a:srgbClr val="00B050"/>
              </a:solidFill>
              <a:round/>
            </a:ln>
            <a:effectLst/>
          </c:spPr>
          <c:marker>
            <c:symbol val="none"/>
          </c:marker>
          <c:xVal>
            <c:numRef>
              <c:f>OLD!$O$3:$O$21</c:f>
              <c:numCache>
                <c:formatCode>m/d/yy</c:formatCode>
                <c:ptCount val="19"/>
                <c:pt idx="0">
                  <c:v>43839.0</c:v>
                </c:pt>
                <c:pt idx="1">
                  <c:v>43846.0</c:v>
                </c:pt>
                <c:pt idx="2">
                  <c:v>43853.0</c:v>
                </c:pt>
                <c:pt idx="3">
                  <c:v>43860.0</c:v>
                </c:pt>
                <c:pt idx="4">
                  <c:v>43867.0</c:v>
                </c:pt>
                <c:pt idx="5">
                  <c:v>43874.0</c:v>
                </c:pt>
                <c:pt idx="6">
                  <c:v>43881.0</c:v>
                </c:pt>
                <c:pt idx="7">
                  <c:v>43888.0</c:v>
                </c:pt>
                <c:pt idx="8">
                  <c:v>43895.0</c:v>
                </c:pt>
                <c:pt idx="9">
                  <c:v>43902.0</c:v>
                </c:pt>
                <c:pt idx="10">
                  <c:v>43909.0</c:v>
                </c:pt>
                <c:pt idx="11">
                  <c:v>43916.0</c:v>
                </c:pt>
                <c:pt idx="12">
                  <c:v>43923.0</c:v>
                </c:pt>
                <c:pt idx="13">
                  <c:v>43930.0</c:v>
                </c:pt>
                <c:pt idx="14">
                  <c:v>43937.0</c:v>
                </c:pt>
                <c:pt idx="15">
                  <c:v>43944.0</c:v>
                </c:pt>
                <c:pt idx="16">
                  <c:v>43951.0</c:v>
                </c:pt>
                <c:pt idx="17">
                  <c:v>43958.0</c:v>
                </c:pt>
                <c:pt idx="18">
                  <c:v>43965.0</c:v>
                </c:pt>
              </c:numCache>
            </c:numRef>
          </c:xVal>
          <c:yVal>
            <c:numRef>
              <c:f>OLD!$Q$3:$Q$21</c:f>
              <c:numCache>
                <c:formatCode>General</c:formatCode>
                <c:ptCount val="19"/>
                <c:pt idx="0">
                  <c:v>4.61783783799997</c:v>
                </c:pt>
                <c:pt idx="1">
                  <c:v>4.624210525999977</c:v>
                </c:pt>
                <c:pt idx="2">
                  <c:v>4.735890411</c:v>
                </c:pt>
                <c:pt idx="3">
                  <c:v>4.594133332999986</c:v>
                </c:pt>
                <c:pt idx="4">
                  <c:v>4.587027027</c:v>
                </c:pt>
                <c:pt idx="5">
                  <c:v>4.648648649</c:v>
                </c:pt>
                <c:pt idx="6">
                  <c:v>4.641643836</c:v>
                </c:pt>
                <c:pt idx="7">
                  <c:v>4.683943662</c:v>
                </c:pt>
                <c:pt idx="8">
                  <c:v>4.690555555999976</c:v>
                </c:pt>
                <c:pt idx="9">
                  <c:v>4.61783783799997</c:v>
                </c:pt>
                <c:pt idx="10">
                  <c:v>4.656216215999987</c:v>
                </c:pt>
                <c:pt idx="11">
                  <c:v>4.655466666999977</c:v>
                </c:pt>
                <c:pt idx="12">
                  <c:v>4.810958904</c:v>
                </c:pt>
                <c:pt idx="13">
                  <c:v>4.648648649</c:v>
                </c:pt>
                <c:pt idx="14">
                  <c:v>4.641643836</c:v>
                </c:pt>
                <c:pt idx="15">
                  <c:v>4.683943662</c:v>
                </c:pt>
                <c:pt idx="16">
                  <c:v>4.690555555999976</c:v>
                </c:pt>
                <c:pt idx="17">
                  <c:v>4.61783783799997</c:v>
                </c:pt>
                <c:pt idx="18">
                  <c:v>4.656216215999987</c:v>
                </c:pt>
              </c:numCache>
            </c:numRef>
          </c:yVal>
          <c:smooth val="1"/>
        </c:ser>
        <c:ser>
          <c:idx val="2"/>
          <c:order val="2"/>
          <c:tx>
            <c:strRef>
              <c:f>OLD!$R$2</c:f>
              <c:strCache>
                <c:ptCount val="1"/>
                <c:pt idx="0">
                  <c:v>PornHub</c:v>
                </c:pt>
              </c:strCache>
            </c:strRef>
          </c:tx>
          <c:spPr>
            <a:ln w="19050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xVal>
            <c:numRef>
              <c:f>OLD!$O$3:$O$21</c:f>
              <c:numCache>
                <c:formatCode>m/d/yy</c:formatCode>
                <c:ptCount val="19"/>
                <c:pt idx="0">
                  <c:v>43839.0</c:v>
                </c:pt>
                <c:pt idx="1">
                  <c:v>43846.0</c:v>
                </c:pt>
                <c:pt idx="2">
                  <c:v>43853.0</c:v>
                </c:pt>
                <c:pt idx="3">
                  <c:v>43860.0</c:v>
                </c:pt>
                <c:pt idx="4">
                  <c:v>43867.0</c:v>
                </c:pt>
                <c:pt idx="5">
                  <c:v>43874.0</c:v>
                </c:pt>
                <c:pt idx="6">
                  <c:v>43881.0</c:v>
                </c:pt>
                <c:pt idx="7">
                  <c:v>43888.0</c:v>
                </c:pt>
                <c:pt idx="8">
                  <c:v>43895.0</c:v>
                </c:pt>
                <c:pt idx="9">
                  <c:v>43902.0</c:v>
                </c:pt>
                <c:pt idx="10">
                  <c:v>43909.0</c:v>
                </c:pt>
                <c:pt idx="11">
                  <c:v>43916.0</c:v>
                </c:pt>
                <c:pt idx="12">
                  <c:v>43923.0</c:v>
                </c:pt>
                <c:pt idx="13">
                  <c:v>43930.0</c:v>
                </c:pt>
                <c:pt idx="14">
                  <c:v>43937.0</c:v>
                </c:pt>
                <c:pt idx="15">
                  <c:v>43944.0</c:v>
                </c:pt>
                <c:pt idx="16">
                  <c:v>43951.0</c:v>
                </c:pt>
                <c:pt idx="17">
                  <c:v>43958.0</c:v>
                </c:pt>
                <c:pt idx="18">
                  <c:v>43965.0</c:v>
                </c:pt>
              </c:numCache>
            </c:numRef>
          </c:xVal>
          <c:yVal>
            <c:numRef>
              <c:f>OLD!$R$3:$R$21</c:f>
              <c:numCache>
                <c:formatCode>General</c:formatCode>
                <c:ptCount val="19"/>
                <c:pt idx="0">
                  <c:v>2.7461886795</c:v>
                </c:pt>
                <c:pt idx="1">
                  <c:v>2.7526666671</c:v>
                </c:pt>
                <c:pt idx="2">
                  <c:v>2.765207547</c:v>
                </c:pt>
                <c:pt idx="3">
                  <c:v>2.844</c:v>
                </c:pt>
                <c:pt idx="4">
                  <c:v>2.8538823528</c:v>
                </c:pt>
                <c:pt idx="5">
                  <c:v>2.799</c:v>
                </c:pt>
                <c:pt idx="6">
                  <c:v>2.7491538465</c:v>
                </c:pt>
                <c:pt idx="7">
                  <c:v>2.808</c:v>
                </c:pt>
                <c:pt idx="8">
                  <c:v>2.7734117643</c:v>
                </c:pt>
                <c:pt idx="9">
                  <c:v>2.7297692307</c:v>
                </c:pt>
                <c:pt idx="10">
                  <c:v>2.6972830188</c:v>
                </c:pt>
                <c:pt idx="11">
                  <c:v>2.7595384614</c:v>
                </c:pt>
                <c:pt idx="12">
                  <c:v>2.7415384614</c:v>
                </c:pt>
                <c:pt idx="13">
                  <c:v>2.799</c:v>
                </c:pt>
                <c:pt idx="14">
                  <c:v>2.7491538465</c:v>
                </c:pt>
                <c:pt idx="15">
                  <c:v>2.808</c:v>
                </c:pt>
                <c:pt idx="16">
                  <c:v>2.7734117643</c:v>
                </c:pt>
                <c:pt idx="17">
                  <c:v>2.7297692307</c:v>
                </c:pt>
                <c:pt idx="18">
                  <c:v>2.6972830188</c:v>
                </c:pt>
              </c:numCache>
            </c:numRef>
          </c:yVal>
          <c:smooth val="1"/>
        </c:ser>
        <c:ser>
          <c:idx val="3"/>
          <c:order val="3"/>
          <c:tx>
            <c:strRef>
              <c:f>OLD!$S$2</c:f>
              <c:strCache>
                <c:ptCount val="1"/>
                <c:pt idx="0">
                  <c:v>xVideos</c:v>
                </c:pt>
              </c:strCache>
            </c:strRef>
          </c:tx>
          <c:spPr>
            <a:ln w="19050" cap="rnd">
              <a:solidFill>
                <a:schemeClr val="accent4"/>
              </a:solidFill>
              <a:round/>
            </a:ln>
            <a:effectLst/>
          </c:spPr>
          <c:marker>
            <c:symbol val="none"/>
          </c:marker>
          <c:xVal>
            <c:numRef>
              <c:f>OLD!$O$3:$O$21</c:f>
              <c:numCache>
                <c:formatCode>m/d/yy</c:formatCode>
                <c:ptCount val="19"/>
                <c:pt idx="0">
                  <c:v>43839.0</c:v>
                </c:pt>
                <c:pt idx="1">
                  <c:v>43846.0</c:v>
                </c:pt>
                <c:pt idx="2">
                  <c:v>43853.0</c:v>
                </c:pt>
                <c:pt idx="3">
                  <c:v>43860.0</c:v>
                </c:pt>
                <c:pt idx="4">
                  <c:v>43867.0</c:v>
                </c:pt>
                <c:pt idx="5">
                  <c:v>43874.0</c:v>
                </c:pt>
                <c:pt idx="6">
                  <c:v>43881.0</c:v>
                </c:pt>
                <c:pt idx="7">
                  <c:v>43888.0</c:v>
                </c:pt>
                <c:pt idx="8">
                  <c:v>43895.0</c:v>
                </c:pt>
                <c:pt idx="9">
                  <c:v>43902.0</c:v>
                </c:pt>
                <c:pt idx="10">
                  <c:v>43909.0</c:v>
                </c:pt>
                <c:pt idx="11">
                  <c:v>43916.0</c:v>
                </c:pt>
                <c:pt idx="12">
                  <c:v>43923.0</c:v>
                </c:pt>
                <c:pt idx="13">
                  <c:v>43930.0</c:v>
                </c:pt>
                <c:pt idx="14">
                  <c:v>43937.0</c:v>
                </c:pt>
                <c:pt idx="15">
                  <c:v>43944.0</c:v>
                </c:pt>
                <c:pt idx="16">
                  <c:v>43951.0</c:v>
                </c:pt>
                <c:pt idx="17">
                  <c:v>43958.0</c:v>
                </c:pt>
                <c:pt idx="18">
                  <c:v>43965.0</c:v>
                </c:pt>
              </c:numCache>
            </c:numRef>
          </c:xVal>
          <c:yVal>
            <c:numRef>
              <c:f>OLD!$S$3:$S$21</c:f>
              <c:numCache>
                <c:formatCode>General</c:formatCode>
                <c:ptCount val="19"/>
                <c:pt idx="0">
                  <c:v>3.051320755</c:v>
                </c:pt>
                <c:pt idx="1">
                  <c:v>3.058518519</c:v>
                </c:pt>
                <c:pt idx="2">
                  <c:v>3.072452829999996</c:v>
                </c:pt>
                <c:pt idx="3">
                  <c:v>3.16</c:v>
                </c:pt>
                <c:pt idx="4">
                  <c:v>3.170980392</c:v>
                </c:pt>
                <c:pt idx="5">
                  <c:v>3.11</c:v>
                </c:pt>
                <c:pt idx="6">
                  <c:v>3.054615385</c:v>
                </c:pt>
                <c:pt idx="7">
                  <c:v>3.12</c:v>
                </c:pt>
                <c:pt idx="8">
                  <c:v>3.081568627</c:v>
                </c:pt>
                <c:pt idx="9">
                  <c:v>3.033076922999999</c:v>
                </c:pt>
                <c:pt idx="10">
                  <c:v>2.996981132</c:v>
                </c:pt>
                <c:pt idx="11">
                  <c:v>3.066153846</c:v>
                </c:pt>
                <c:pt idx="12">
                  <c:v>3.046153846</c:v>
                </c:pt>
                <c:pt idx="13">
                  <c:v>3.11</c:v>
                </c:pt>
                <c:pt idx="14">
                  <c:v>3.054615385</c:v>
                </c:pt>
                <c:pt idx="15">
                  <c:v>3.12</c:v>
                </c:pt>
                <c:pt idx="16">
                  <c:v>3.081568627</c:v>
                </c:pt>
                <c:pt idx="17">
                  <c:v>3.033076922999999</c:v>
                </c:pt>
                <c:pt idx="18">
                  <c:v>2.996981132</c:v>
                </c:pt>
              </c:numCache>
            </c:numRef>
          </c:yVal>
          <c:smooth val="1"/>
        </c:ser>
        <c:ser>
          <c:idx val="4"/>
          <c:order val="4"/>
          <c:tx>
            <c:strRef>
              <c:f>OLD!$T$2</c:f>
              <c:strCache>
                <c:ptCount val="1"/>
                <c:pt idx="0">
                  <c:v>xHamster</c:v>
                </c:pt>
              </c:strCache>
            </c:strRef>
          </c:tx>
          <c:spPr>
            <a:ln w="19050" cap="rnd">
              <a:solidFill>
                <a:schemeClr val="accent5"/>
              </a:solidFill>
              <a:round/>
            </a:ln>
            <a:effectLst/>
          </c:spPr>
          <c:marker>
            <c:symbol val="none"/>
          </c:marker>
          <c:xVal>
            <c:numRef>
              <c:f>OLD!$O$3:$O$22</c:f>
              <c:numCache>
                <c:formatCode>m/d/yy</c:formatCode>
                <c:ptCount val="20"/>
                <c:pt idx="0">
                  <c:v>43839.0</c:v>
                </c:pt>
                <c:pt idx="1">
                  <c:v>43846.0</c:v>
                </c:pt>
                <c:pt idx="2">
                  <c:v>43853.0</c:v>
                </c:pt>
                <c:pt idx="3">
                  <c:v>43860.0</c:v>
                </c:pt>
                <c:pt idx="4">
                  <c:v>43867.0</c:v>
                </c:pt>
                <c:pt idx="5">
                  <c:v>43874.0</c:v>
                </c:pt>
                <c:pt idx="6">
                  <c:v>43881.0</c:v>
                </c:pt>
                <c:pt idx="7">
                  <c:v>43888.0</c:v>
                </c:pt>
                <c:pt idx="8">
                  <c:v>43895.0</c:v>
                </c:pt>
                <c:pt idx="9">
                  <c:v>43902.0</c:v>
                </c:pt>
                <c:pt idx="10">
                  <c:v>43909.0</c:v>
                </c:pt>
                <c:pt idx="11">
                  <c:v>43916.0</c:v>
                </c:pt>
                <c:pt idx="12">
                  <c:v>43923.0</c:v>
                </c:pt>
                <c:pt idx="13">
                  <c:v>43930.0</c:v>
                </c:pt>
                <c:pt idx="14">
                  <c:v>43937.0</c:v>
                </c:pt>
                <c:pt idx="15">
                  <c:v>43944.0</c:v>
                </c:pt>
                <c:pt idx="16">
                  <c:v>43951.0</c:v>
                </c:pt>
                <c:pt idx="17">
                  <c:v>43958.0</c:v>
                </c:pt>
                <c:pt idx="18">
                  <c:v>43965.0</c:v>
                </c:pt>
                <c:pt idx="19">
                  <c:v>43972.0</c:v>
                </c:pt>
              </c:numCache>
            </c:numRef>
          </c:xVal>
          <c:yVal>
            <c:numRef>
              <c:f>OLD!$T$3:$T$22</c:f>
              <c:numCache>
                <c:formatCode>General</c:formatCode>
                <c:ptCount val="20"/>
                <c:pt idx="0">
                  <c:v>2.031111111</c:v>
                </c:pt>
                <c:pt idx="1">
                  <c:v>2.095555556</c:v>
                </c:pt>
                <c:pt idx="2">
                  <c:v>2.088888889</c:v>
                </c:pt>
                <c:pt idx="3">
                  <c:v>2.0</c:v>
                </c:pt>
                <c:pt idx="4">
                  <c:v>2.0</c:v>
                </c:pt>
                <c:pt idx="5">
                  <c:v>2.031111111</c:v>
                </c:pt>
                <c:pt idx="6">
                  <c:v>2.0</c:v>
                </c:pt>
                <c:pt idx="7">
                  <c:v>2.0</c:v>
                </c:pt>
                <c:pt idx="8">
                  <c:v>2.031111111</c:v>
                </c:pt>
                <c:pt idx="9">
                  <c:v>1.894736842</c:v>
                </c:pt>
                <c:pt idx="10">
                  <c:v>1.833684211</c:v>
                </c:pt>
                <c:pt idx="11">
                  <c:v>1.894736842</c:v>
                </c:pt>
                <c:pt idx="12">
                  <c:v>2.031111111</c:v>
                </c:pt>
                <c:pt idx="13">
                  <c:v>2.117647059</c:v>
                </c:pt>
                <c:pt idx="14">
                  <c:v>2.25</c:v>
                </c:pt>
                <c:pt idx="15">
                  <c:v>1.9</c:v>
                </c:pt>
                <c:pt idx="16">
                  <c:v>1.9</c:v>
                </c:pt>
                <c:pt idx="17">
                  <c:v>2.0</c:v>
                </c:pt>
                <c:pt idx="18">
                  <c:v>2.0</c:v>
                </c:pt>
                <c:pt idx="19">
                  <c:v>2.095555556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2060829168"/>
        <c:axId val="-2082155536"/>
      </c:scatterChart>
      <c:scatterChart>
        <c:scatterStyle val="smoothMarker"/>
        <c:varyColors val="0"/>
        <c:ser>
          <c:idx val="5"/>
          <c:order val="5"/>
          <c:tx>
            <c:strRef>
              <c:f>OLD!$U$2</c:f>
              <c:strCache>
                <c:ptCount val="1"/>
                <c:pt idx="0">
                  <c:v> New COVID-19 cases/day</c:v>
                </c:pt>
              </c:strCache>
            </c:strRef>
          </c:tx>
          <c:spPr>
            <a:ln w="19050" cap="rnd">
              <a:solidFill>
                <a:srgbClr val="FF0000"/>
              </a:solidFill>
              <a:prstDash val="dash"/>
              <a:round/>
            </a:ln>
            <a:effectLst/>
          </c:spPr>
          <c:marker>
            <c:symbol val="none"/>
          </c:marker>
          <c:xVal>
            <c:numRef>
              <c:f>OLD!$O$3:$O$22</c:f>
              <c:numCache>
                <c:formatCode>m/d/yy</c:formatCode>
                <c:ptCount val="20"/>
                <c:pt idx="0">
                  <c:v>43839.0</c:v>
                </c:pt>
                <c:pt idx="1">
                  <c:v>43846.0</c:v>
                </c:pt>
                <c:pt idx="2">
                  <c:v>43853.0</c:v>
                </c:pt>
                <c:pt idx="3">
                  <c:v>43860.0</c:v>
                </c:pt>
                <c:pt idx="4">
                  <c:v>43867.0</c:v>
                </c:pt>
                <c:pt idx="5">
                  <c:v>43874.0</c:v>
                </c:pt>
                <c:pt idx="6">
                  <c:v>43881.0</c:v>
                </c:pt>
                <c:pt idx="7">
                  <c:v>43888.0</c:v>
                </c:pt>
                <c:pt idx="8">
                  <c:v>43895.0</c:v>
                </c:pt>
                <c:pt idx="9">
                  <c:v>43902.0</c:v>
                </c:pt>
                <c:pt idx="10">
                  <c:v>43909.0</c:v>
                </c:pt>
                <c:pt idx="11">
                  <c:v>43916.0</c:v>
                </c:pt>
                <c:pt idx="12">
                  <c:v>43923.0</c:v>
                </c:pt>
                <c:pt idx="13">
                  <c:v>43930.0</c:v>
                </c:pt>
                <c:pt idx="14">
                  <c:v>43937.0</c:v>
                </c:pt>
                <c:pt idx="15">
                  <c:v>43944.0</c:v>
                </c:pt>
                <c:pt idx="16">
                  <c:v>43951.0</c:v>
                </c:pt>
                <c:pt idx="17">
                  <c:v>43958.0</c:v>
                </c:pt>
                <c:pt idx="18">
                  <c:v>43965.0</c:v>
                </c:pt>
                <c:pt idx="19">
                  <c:v>43972.0</c:v>
                </c:pt>
              </c:numCache>
            </c:numRef>
          </c:xVal>
          <c:yVal>
            <c:numRef>
              <c:f>OLD!$U$3:$U$22</c:f>
              <c:numCache>
                <c:formatCode>General</c:formatCode>
                <c:ptCount val="20"/>
                <c:pt idx="0">
                  <c:v>0.0</c:v>
                </c:pt>
                <c:pt idx="1">
                  <c:v>0.0</c:v>
                </c:pt>
                <c:pt idx="2">
                  <c:v>0.0</c:v>
                </c:pt>
                <c:pt idx="3">
                  <c:v>1.0</c:v>
                </c:pt>
                <c:pt idx="4">
                  <c:v>0.0</c:v>
                </c:pt>
                <c:pt idx="5">
                  <c:v>0.0</c:v>
                </c:pt>
                <c:pt idx="6">
                  <c:v>0.0</c:v>
                </c:pt>
                <c:pt idx="7">
                  <c:v>5.0</c:v>
                </c:pt>
                <c:pt idx="8">
                  <c:v>26.0</c:v>
                </c:pt>
                <c:pt idx="9">
                  <c:v>159.0</c:v>
                </c:pt>
                <c:pt idx="10">
                  <c:v>144.0</c:v>
                </c:pt>
                <c:pt idx="11">
                  <c:v>238.0</c:v>
                </c:pt>
                <c:pt idx="12">
                  <c:v>512.0</c:v>
                </c:pt>
                <c:pt idx="13">
                  <c:v>726.0</c:v>
                </c:pt>
                <c:pt idx="14">
                  <c:v>482.0</c:v>
                </c:pt>
                <c:pt idx="15">
                  <c:v>682.0</c:v>
                </c:pt>
                <c:pt idx="16">
                  <c:v>681.0</c:v>
                </c:pt>
                <c:pt idx="17">
                  <c:v>702.0</c:v>
                </c:pt>
                <c:pt idx="18">
                  <c:v>637.0</c:v>
                </c:pt>
                <c:pt idx="19">
                  <c:v>724.0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2082276224"/>
        <c:axId val="-2082083216"/>
      </c:scatterChart>
      <c:valAx>
        <c:axId val="-2060829168"/>
        <c:scaling>
          <c:orientation val="minMax"/>
          <c:min val="43839.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d/m;@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-2082155536"/>
        <c:crosses val="autoZero"/>
        <c:crossBetween val="midCat"/>
      </c:valAx>
      <c:valAx>
        <c:axId val="-2082155536"/>
        <c:scaling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 marL="0" marR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1000" b="0" i="0" u="none" strike="noStrike" kern="1200" baseline="0">
                    <a:solidFill>
                      <a:sysClr val="windowText" lastClr="000000">
                        <a:lumMod val="65000"/>
                        <a:lumOff val="35000"/>
                      </a:sys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it-IT"/>
                  <a:t>% change in traffic compared to an average 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 marL="0" marR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000" b="0" i="0" u="none" strike="noStrike" kern="1200" baseline="0">
                  <a:solidFill>
                    <a:sysClr val="windowText" lastClr="000000">
                      <a:lumMod val="65000"/>
                      <a:lumOff val="35000"/>
                    </a:sysClr>
                  </a:solidFill>
                  <a:latin typeface="+mn-lt"/>
                  <a:ea typeface="+mn-ea"/>
                  <a:cs typeface="+mn-cs"/>
                </a:defRPr>
              </a:pPr>
              <a:endParaRPr lang="it-IT"/>
            </a:p>
          </c:txPr>
        </c:title>
        <c:numFmt formatCode="General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-2060829168"/>
        <c:crosses val="autoZero"/>
        <c:crossBetween val="midCat"/>
      </c:valAx>
      <c:valAx>
        <c:axId val="-2082083216"/>
        <c:scaling>
          <c:orientation val="minMax"/>
        </c:scaling>
        <c:delete val="0"/>
        <c:axPos val="r"/>
        <c:numFmt formatCode="General" sourceLinked="0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-2082276224"/>
        <c:crosses val="max"/>
        <c:crossBetween val="midCat"/>
      </c:valAx>
      <c:valAx>
        <c:axId val="-2082276224"/>
        <c:scaling>
          <c:orientation val="minMax"/>
        </c:scaling>
        <c:delete val="1"/>
        <c:axPos val="b"/>
        <c:numFmt formatCode="m/d/yy" sourceLinked="0"/>
        <c:majorTickMark val="out"/>
        <c:minorTickMark val="none"/>
        <c:tickLblPos val="nextTo"/>
        <c:crossAx val="-2082083216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it-IT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B2E69DD-4F63-EB4E-BA54-32000139E9CF}" type="datetimeFigureOut">
              <a:rPr lang="en-US" smtClean="0"/>
              <a:t>10/9/20</a:t>
            </a:fld>
            <a:endParaRPr lang="en-US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91B41AC-301A-4E45-8C4D-AF2AE0BA95CC}" type="slidenum">
              <a:rPr lang="en-US" smtClean="0"/>
              <a:t>‹n.›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15560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1B41AC-301A-4E45-8C4D-AF2AE0BA95C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3995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 smtClean="0"/>
              <a:t>Fare clic per modificare stile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 smtClean="0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6A74E-7F39-D54C-AC5B-DCA7738C1F53}" type="datetimeFigureOut">
              <a:rPr lang="en-US" smtClean="0"/>
              <a:t>10/9/20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3915D-08CB-5346-83B9-3C44E63DE358}" type="slidenum">
              <a:rPr lang="en-US" smtClean="0"/>
              <a:t>‹n.›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678848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6A74E-7F39-D54C-AC5B-DCA7738C1F53}" type="datetimeFigureOut">
              <a:rPr lang="en-US" smtClean="0"/>
              <a:t>10/9/20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3915D-08CB-5346-83B9-3C44E63DE358}" type="slidenum">
              <a:rPr lang="en-US" smtClean="0"/>
              <a:t>‹n.›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63712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verticale e tes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 smtClean="0"/>
              <a:t>Fare clic per modificare stile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6A74E-7F39-D54C-AC5B-DCA7738C1F53}" type="datetimeFigureOut">
              <a:rPr lang="en-US" smtClean="0"/>
              <a:t>10/9/20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3915D-08CB-5346-83B9-3C44E63DE358}" type="slidenum">
              <a:rPr lang="en-US" smtClean="0"/>
              <a:t>‹n.›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4386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6A74E-7F39-D54C-AC5B-DCA7738C1F53}" type="datetimeFigureOut">
              <a:rPr lang="en-US" smtClean="0"/>
              <a:t>10/9/20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3915D-08CB-5346-83B9-3C44E63DE358}" type="slidenum">
              <a:rPr lang="en-US" smtClean="0"/>
              <a:t>‹n.›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13522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 smtClean="0"/>
              <a:t>Fare clic per modificare stile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6A74E-7F39-D54C-AC5B-DCA7738C1F53}" type="datetimeFigureOut">
              <a:rPr lang="en-US" smtClean="0"/>
              <a:t>10/9/20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3915D-08CB-5346-83B9-3C44E63DE358}" type="slidenum">
              <a:rPr lang="en-US" smtClean="0"/>
              <a:t>‹n.›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2151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nuto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6A74E-7F39-D54C-AC5B-DCA7738C1F53}" type="datetimeFigureOut">
              <a:rPr lang="en-US" smtClean="0"/>
              <a:t>10/9/20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3915D-08CB-5346-83B9-3C44E63DE358}" type="slidenum">
              <a:rPr lang="en-US" smtClean="0"/>
              <a:t>‹n.›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32963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 smtClean="0"/>
              <a:t>Fare clic per modificare stile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6A74E-7F39-D54C-AC5B-DCA7738C1F53}" type="datetimeFigureOut">
              <a:rPr lang="en-US" smtClean="0"/>
              <a:t>10/9/20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3915D-08CB-5346-83B9-3C44E63DE358}" type="slidenum">
              <a:rPr lang="en-US" smtClean="0"/>
              <a:t>‹n.›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09233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6A74E-7F39-D54C-AC5B-DCA7738C1F53}" type="datetimeFigureOut">
              <a:rPr lang="en-US" smtClean="0"/>
              <a:t>10/9/20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3915D-08CB-5346-83B9-3C44E63DE358}" type="slidenum">
              <a:rPr lang="en-US" smtClean="0"/>
              <a:t>‹n.›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62727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6A74E-7F39-D54C-AC5B-DCA7738C1F53}" type="datetimeFigureOut">
              <a:rPr lang="en-US" smtClean="0"/>
              <a:t>10/9/20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3915D-08CB-5346-83B9-3C44E63DE358}" type="slidenum">
              <a:rPr lang="en-US" smtClean="0"/>
              <a:t>‹n.›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0036492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 smtClean="0"/>
              <a:t>Fare clic per modificare stile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6A74E-7F39-D54C-AC5B-DCA7738C1F53}" type="datetimeFigureOut">
              <a:rPr lang="en-US" smtClean="0"/>
              <a:t>10/9/20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3915D-08CB-5346-83B9-3C44E63DE358}" type="slidenum">
              <a:rPr lang="en-US" smtClean="0"/>
              <a:t>‹n.›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130065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 smtClean="0"/>
              <a:t>Fare clic per modificare stile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it-IT" smtClean="0"/>
              <a:t>Trascinare l'immagine su un segnaposto o fare clic sull'icona per aggiungerla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6A74E-7F39-D54C-AC5B-DCA7738C1F53}" type="datetimeFigureOut">
              <a:rPr lang="en-US" smtClean="0"/>
              <a:t>10/9/20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3915D-08CB-5346-83B9-3C44E63DE358}" type="slidenum">
              <a:rPr lang="en-US" smtClean="0"/>
              <a:t>‹n.›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04694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stile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6A74E-7F39-D54C-AC5B-DCA7738C1F53}" type="datetimeFigureOut">
              <a:rPr lang="en-US" smtClean="0"/>
              <a:t>10/9/20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53915D-08CB-5346-83B9-3C44E63DE358}" type="slidenum">
              <a:rPr lang="en-US" smtClean="0"/>
              <a:t>‹n.›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46417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87" r:id="rId1"/>
    <p:sldLayoutId id="2147484088" r:id="rId2"/>
    <p:sldLayoutId id="2147484089" r:id="rId3"/>
    <p:sldLayoutId id="2147484090" r:id="rId4"/>
    <p:sldLayoutId id="2147484091" r:id="rId5"/>
    <p:sldLayoutId id="2147484092" r:id="rId6"/>
    <p:sldLayoutId id="2147484093" r:id="rId7"/>
    <p:sldLayoutId id="2147484094" r:id="rId8"/>
    <p:sldLayoutId id="2147484095" r:id="rId9"/>
    <p:sldLayoutId id="2147484096" r:id="rId10"/>
    <p:sldLayoutId id="2147484097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chart" Target="../charts/char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Grafico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37323862"/>
              </p:ext>
            </p:extLst>
          </p:nvPr>
        </p:nvGraphicFramePr>
        <p:xfrm>
          <a:off x="2192147" y="1698737"/>
          <a:ext cx="7920000" cy="468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CasellaDiTesto 4"/>
          <p:cNvSpPr txBox="1"/>
          <p:nvPr/>
        </p:nvSpPr>
        <p:spPr>
          <a:xfrm>
            <a:off x="0" y="320842"/>
            <a:ext cx="12192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Supp</a:t>
            </a:r>
            <a:r>
              <a:rPr lang="en-US" dirty="0"/>
              <a:t> </a:t>
            </a:r>
            <a:r>
              <a:rPr lang="en-US" dirty="0" smtClean="0"/>
              <a:t>2a) China Week </a:t>
            </a:r>
            <a:r>
              <a:rPr lang="en-US" dirty="0"/>
              <a:t>relative search volume (WRSV) percentage change compared to the mean WRSV of the equivalent timespan of previous four years. The Red line is the superimposed New COVID-19 cases during the corresponding 2020 months.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55809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Grafico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58858229"/>
              </p:ext>
            </p:extLst>
          </p:nvPr>
        </p:nvGraphicFramePr>
        <p:xfrm>
          <a:off x="2200167" y="1714778"/>
          <a:ext cx="7920000" cy="468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" name="CasellaDiTesto 6"/>
          <p:cNvSpPr txBox="1"/>
          <p:nvPr/>
        </p:nvSpPr>
        <p:spPr>
          <a:xfrm>
            <a:off x="0" y="514449"/>
            <a:ext cx="12192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Supp</a:t>
            </a:r>
            <a:r>
              <a:rPr lang="en-US" dirty="0"/>
              <a:t> </a:t>
            </a:r>
            <a:r>
              <a:rPr lang="en-US" dirty="0" smtClean="0"/>
              <a:t>2b) Italy Week </a:t>
            </a:r>
            <a:r>
              <a:rPr lang="en-US" dirty="0"/>
              <a:t>relative search volume (WRSV) percentage change compared to the mean WRSV of the equivalent timespan of previous four years. The Red line is the superimposed New COVID-19 cases during the corresponding 2020 months.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5087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asellaDiTesto 5"/>
          <p:cNvSpPr txBox="1"/>
          <p:nvPr/>
        </p:nvSpPr>
        <p:spPr>
          <a:xfrm>
            <a:off x="0" y="529388"/>
            <a:ext cx="1219199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Supp</a:t>
            </a:r>
            <a:r>
              <a:rPr lang="en-US" dirty="0"/>
              <a:t> </a:t>
            </a:r>
            <a:r>
              <a:rPr lang="en-US" dirty="0" smtClean="0"/>
              <a:t>2c) Spain </a:t>
            </a:r>
            <a:r>
              <a:rPr lang="en-US" dirty="0"/>
              <a:t>Week relative search volume (WRSV) percentage change compared to the mean WRSV of the equivalent timespan of previous four years. The Red line is the superimposed New COVID-19 cases during the corresponding 2020 months</a:t>
            </a:r>
            <a:r>
              <a:rPr lang="en-US" dirty="0" smtClean="0"/>
              <a:t>.</a:t>
            </a:r>
            <a:endParaRPr lang="en-US" dirty="0"/>
          </a:p>
        </p:txBody>
      </p:sp>
      <p:graphicFrame>
        <p:nvGraphicFramePr>
          <p:cNvPr id="7" name="Grafico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7732639"/>
              </p:ext>
            </p:extLst>
          </p:nvPr>
        </p:nvGraphicFramePr>
        <p:xfrm>
          <a:off x="2204178" y="1762901"/>
          <a:ext cx="7920000" cy="468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5194721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Grafico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81736257"/>
              </p:ext>
            </p:extLst>
          </p:nvPr>
        </p:nvGraphicFramePr>
        <p:xfrm>
          <a:off x="2119956" y="1857055"/>
          <a:ext cx="7920000" cy="468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CasellaDiTesto 6"/>
          <p:cNvSpPr txBox="1"/>
          <p:nvPr/>
        </p:nvSpPr>
        <p:spPr>
          <a:xfrm>
            <a:off x="0" y="449178"/>
            <a:ext cx="1219199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Supp</a:t>
            </a:r>
            <a:r>
              <a:rPr lang="en-US" dirty="0"/>
              <a:t> </a:t>
            </a:r>
            <a:r>
              <a:rPr lang="en-US" dirty="0" smtClean="0"/>
              <a:t>2d) </a:t>
            </a:r>
            <a:r>
              <a:rPr lang="en-US" dirty="0"/>
              <a:t>France Week relative search volume (WRSV) percentage change compared to the mean WRSV of the equivalent timespan of previous four years. The Red line is the superimposed New COVID-19 cases during the corresponding 2020 months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03687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Grafico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87246311"/>
              </p:ext>
            </p:extLst>
          </p:nvPr>
        </p:nvGraphicFramePr>
        <p:xfrm>
          <a:off x="2181727" y="1746862"/>
          <a:ext cx="7920000" cy="468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CasellaDiTesto 6"/>
          <p:cNvSpPr txBox="1"/>
          <p:nvPr/>
        </p:nvSpPr>
        <p:spPr>
          <a:xfrm>
            <a:off x="0" y="593557"/>
            <a:ext cx="12192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Supp</a:t>
            </a:r>
            <a:r>
              <a:rPr lang="en-US" dirty="0"/>
              <a:t> </a:t>
            </a:r>
            <a:r>
              <a:rPr lang="en-US" dirty="0" smtClean="0"/>
              <a:t>2e) </a:t>
            </a:r>
            <a:r>
              <a:rPr lang="en-US" dirty="0"/>
              <a:t>USA Week relative search volume (WRSV) percentage change compared to the mean WRSV of the equivalent timespan of previous four years. The Red line is the superimposed New COVID-19 cases during the corresponding 2020 months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99791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Grafico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35221271"/>
              </p:ext>
            </p:extLst>
          </p:nvPr>
        </p:nvGraphicFramePr>
        <p:xfrm>
          <a:off x="2127978" y="1829162"/>
          <a:ext cx="7920000" cy="468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CasellaDiTesto 6"/>
          <p:cNvSpPr txBox="1"/>
          <p:nvPr/>
        </p:nvSpPr>
        <p:spPr>
          <a:xfrm>
            <a:off x="0" y="481263"/>
            <a:ext cx="1219199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Supp</a:t>
            </a:r>
            <a:r>
              <a:rPr lang="en-US" dirty="0"/>
              <a:t> </a:t>
            </a:r>
            <a:r>
              <a:rPr lang="en-US" dirty="0" smtClean="0"/>
              <a:t>2f) </a:t>
            </a:r>
            <a:r>
              <a:rPr lang="en-US" dirty="0"/>
              <a:t>Sweden Week relative search volume (WRSV) percentage change compared to the mean WRSV of the equivalent timespan of previous four years. The Red line is the superimposed New COVID-19 cases during the corresponding 2020 months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18678"/>
      </p:ext>
    </p:extLst>
  </p:cSld>
  <p:clrMapOvr>
    <a:masterClrMapping/>
  </p:clrMapOvr>
</p:sld>
</file>

<file path=ppt/theme/theme1.xml><?xml version="1.0" encoding="utf-8"?>
<a:theme xmlns:a="http://schemas.openxmlformats.org/drawingml/2006/main" name="Tema1 Arial Fabio">
  <a:themeElements>
    <a:clrScheme name="Tema di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ema1 Arial Fabio" id="{682290D2-8F6F-C542-8D70-674DB0969F2F}" vid="{D3472BB6-41B9-2144-A738-B1E093626EF9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</Template>
  <TotalTime>1686</TotalTime>
  <Words>301</Words>
  <Application>Microsoft Macintosh PowerPoint</Application>
  <PresentationFormat>Widescreen</PresentationFormat>
  <Paragraphs>13</Paragraphs>
  <Slides>6</Slides>
  <Notes>1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2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6</vt:i4>
      </vt:variant>
    </vt:vector>
  </HeadingPairs>
  <TitlesOfParts>
    <vt:vector size="9" baseType="lpstr">
      <vt:lpstr>Calibri</vt:lpstr>
      <vt:lpstr>Arial</vt:lpstr>
      <vt:lpstr>Tema1 Arial Fabio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di PowerPoint</dc:title>
  <dc:creator>FABIO ZATTONI</dc:creator>
  <cp:lastModifiedBy>FABIO ZATTONI</cp:lastModifiedBy>
  <cp:revision>70</cp:revision>
  <dcterms:created xsi:type="dcterms:W3CDTF">2020-06-01T18:55:03Z</dcterms:created>
  <dcterms:modified xsi:type="dcterms:W3CDTF">2020-10-09T09:10:47Z</dcterms:modified>
</cp:coreProperties>
</file>