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2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CC860-B6E9-435E-8BFA-BFEBD4703B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BF2EDF-91B9-41B4-8DE2-92C690D5B7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4BB22-7A17-489D-BBCB-01B34DF2D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67273-333F-4E93-B19B-434F6687B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B37AF-9368-4802-89C5-7B7B4013D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410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2EF29-96A5-403F-BEDA-A45719DB5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B3AE14-4F36-485D-B7E5-CFEA82E036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C8FD2-6DE7-45E5-9012-6045BB8A2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F7627-C2E2-44D1-BA10-9272366C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A648-5DF9-4148-B1A1-354DBA2BA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74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0DA4B0-088E-4004-A731-3D7C193453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E5B75-4022-4836-AA79-F216D4C16D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EBC69-1C25-4B71-8BEE-111BE83DA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C697F-1CE5-4DEA-BF16-41C1409A9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BB119-CE2D-40A4-B309-4F0A293A4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5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AECEB-0BA1-48F1-9EB4-F244762D9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08118-5181-44FD-8C44-8B96A36EA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AE1F1-9859-4D8E-BFAF-3D5BCD42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F33E9-1225-4465-BB87-943CD0BAD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D73F9-DA1D-460D-9329-26F6DF542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3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8670B-7238-4159-8C4F-451DA3007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9FEFD-9A43-444B-8035-B31B35402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5B84A-42C0-4E3B-9404-7AEC8BD20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FF953-8179-4611-85D6-C0AFD2655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D1E00-BA88-4E83-8138-BECD62588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80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DE44F-7B16-490D-8F54-1B81FF7C7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A701F-F2C3-4969-A881-2BD04EC966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F715A-8613-40E6-B92C-C9F729F06C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DAC05D-628A-4438-BED1-A5BF54559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56D4E5-C0CC-437D-ACA3-F00BD1A79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13E8A4-14D8-4D44-A0E2-527E88F6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293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F6108-10A0-414E-8E69-B4EB7CF52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CA6C85-C8B5-4512-B4B0-28B62152B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898E26-096B-41A1-8374-0B436F91CD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141770-9CE0-4863-92FC-3644E0D52E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1DEA48-B355-40AF-A7D1-40D5B6374B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F827C5-7B93-4971-B2BE-DFCFFF980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2C484C-6EB0-4102-8A0C-DC1D04D99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C15165-A57F-489E-BD5F-9B97DEED3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66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DBAA5-8085-4B9A-A598-841B3E136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23007A-8E02-4E3A-AA69-2C08082DC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1A5EA9-8CEF-4429-9889-E36299379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ADAD8F-6767-470D-A47C-4EE7313F0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47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662746-023D-4527-9B5F-89DC309A2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E8710A-CF78-4A62-B2B4-F95510609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39A9F2-5AD7-4373-A3C5-803CE763B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87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344AF-A5E0-4E52-9558-D22FA0769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012DC-2D7F-4ABC-A147-A63B03246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48A10-90A7-42EF-A07F-0EE77D314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57AFEE-7A25-4BE3-B917-C75E59D71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9CA39-8F09-48B1-955C-BED0E3ED0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E48B8E-8AD2-4F58-BDF2-30339A3BF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7B54E-3804-4168-8883-D7A59A81C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26DE03-A12C-453E-8D79-85A4558F1D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724825-81D0-4E74-9421-0C38016146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7EA48B-3704-4BDE-A401-10F7D8801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6B1943-BB6C-4621-BD1F-940F7874D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8BEBB9-DAEA-40F3-81AA-4F2EEDA70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0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44570F-1E10-4DC2-9212-8AFB9DFD7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CC741-19D3-4EE6-9B3C-AB559A592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4C806-2BD6-4446-A31A-F206064F81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947E0-4C84-4BEC-8B89-98B42567F603}" type="datetimeFigureOut">
              <a:rPr lang="en-US" smtClean="0"/>
              <a:t>12/15/2019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CF3BB6-2830-4BBB-A971-01694A38CC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7258F-4044-443F-A087-37E1D9BD17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C2702-FFB1-4EF0-94B0-2A735FAF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6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0" Type="http://schemas.microsoft.com/office/2007/relationships/hdphoto" Target="../media/hdphoto1.wdp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D4132B77-CA21-4872-998B-F3365051BE60}"/>
              </a:ext>
            </a:extLst>
          </p:cNvPr>
          <p:cNvGrpSpPr/>
          <p:nvPr/>
        </p:nvGrpSpPr>
        <p:grpSpPr>
          <a:xfrm>
            <a:off x="794373" y="2166937"/>
            <a:ext cx="10178427" cy="2636208"/>
            <a:chOff x="794373" y="2166937"/>
            <a:chExt cx="10988051" cy="282048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4D7208C-1968-4577-9A82-141C6061E24B}"/>
                </a:ext>
              </a:extLst>
            </p:cNvPr>
            <p:cNvGrpSpPr/>
            <p:nvPr/>
          </p:nvGrpSpPr>
          <p:grpSpPr>
            <a:xfrm>
              <a:off x="794373" y="2166937"/>
              <a:ext cx="10988051" cy="2524125"/>
              <a:chOff x="1111124" y="2743200"/>
              <a:chExt cx="7509555" cy="1371600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D63B0C36-6BCF-4D6C-8AD7-746A884759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66617" y="2743200"/>
                <a:ext cx="771526" cy="137160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FC186B1-7D7B-4789-BF2E-E4E4446C46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44135" y="2743200"/>
                <a:ext cx="771525" cy="1371600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C3950049-3450-42C9-84CE-5EB1888B32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82334" y="2743200"/>
                <a:ext cx="771525" cy="137160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BE8B06A3-1395-44A0-8564-07F0EAC6F17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004816" y="2743200"/>
                <a:ext cx="771525" cy="1371600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50AA459D-2373-4D9C-B06B-7B5CA53F2F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99798" y="2743200"/>
                <a:ext cx="771525" cy="137160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C0D2E98F-CAF7-4472-9F46-029C929223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5461" y="2743200"/>
                <a:ext cx="771525" cy="137160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D272B11B-70C5-43FA-A516-4E8F21291E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8419" y="2743200"/>
                <a:ext cx="771525" cy="1371600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FA26676-19D6-48B1-8CF7-63FB64B650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hq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3"/>
              <a:stretch/>
            </p:blipFill>
            <p:spPr>
              <a:xfrm>
                <a:off x="1111124" y="2743200"/>
                <a:ext cx="771525" cy="1371600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EFFFD138-8457-4A0B-B824-5EA7FFC321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849153" y="2743200"/>
                <a:ext cx="771526" cy="1371600"/>
              </a:xfrm>
              <a:prstGeom prst="rect">
                <a:avLst/>
              </a:prstGeom>
            </p:spPr>
          </p:pic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C776350-FA7E-47FA-B7D7-FF965302308C}"/>
                </a:ext>
              </a:extLst>
            </p:cNvPr>
            <p:cNvSpPr txBox="1"/>
            <p:nvPr/>
          </p:nvSpPr>
          <p:spPr>
            <a:xfrm>
              <a:off x="1164964" y="4691061"/>
              <a:ext cx="387719" cy="296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9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174E047-B120-4BE6-80C2-996D97B04863}"/>
                </a:ext>
              </a:extLst>
            </p:cNvPr>
            <p:cNvSpPr txBox="1"/>
            <p:nvPr/>
          </p:nvSpPr>
          <p:spPr>
            <a:xfrm>
              <a:off x="2434887" y="4638674"/>
              <a:ext cx="387719" cy="296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8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99A63C5-7316-4E8D-A234-99ACCDF22C7D}"/>
                </a:ext>
              </a:extLst>
            </p:cNvPr>
            <p:cNvSpPr txBox="1"/>
            <p:nvPr/>
          </p:nvSpPr>
          <p:spPr>
            <a:xfrm>
              <a:off x="3633385" y="4638674"/>
              <a:ext cx="387719" cy="296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7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ABC350F-7014-42E3-B791-EAB3DD515735}"/>
                </a:ext>
              </a:extLst>
            </p:cNvPr>
            <p:cNvSpPr txBox="1"/>
            <p:nvPr/>
          </p:nvSpPr>
          <p:spPr>
            <a:xfrm>
              <a:off x="4926678" y="4638674"/>
              <a:ext cx="387719" cy="296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6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1E5A993-5D70-456B-AFD7-8128EE57B5F3}"/>
                </a:ext>
              </a:extLst>
            </p:cNvPr>
            <p:cNvSpPr txBox="1"/>
            <p:nvPr/>
          </p:nvSpPr>
          <p:spPr>
            <a:xfrm>
              <a:off x="6086248" y="4626530"/>
              <a:ext cx="387719" cy="296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5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2440E5D-1E55-4E7B-903C-DD7CCC396D4D}"/>
                </a:ext>
              </a:extLst>
            </p:cNvPr>
            <p:cNvSpPr txBox="1"/>
            <p:nvPr/>
          </p:nvSpPr>
          <p:spPr>
            <a:xfrm>
              <a:off x="7346700" y="4638674"/>
              <a:ext cx="387719" cy="296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4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86D1EF4-9594-41C7-86CA-FE6BE3C3D2AA}"/>
                </a:ext>
              </a:extLst>
            </p:cNvPr>
            <p:cNvSpPr txBox="1"/>
            <p:nvPr/>
          </p:nvSpPr>
          <p:spPr>
            <a:xfrm>
              <a:off x="8559942" y="4629148"/>
              <a:ext cx="387719" cy="296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3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95794C7-DD92-44A6-8614-F679D570204C}"/>
                </a:ext>
              </a:extLst>
            </p:cNvPr>
            <p:cNvSpPr txBox="1"/>
            <p:nvPr/>
          </p:nvSpPr>
          <p:spPr>
            <a:xfrm>
              <a:off x="9862059" y="4626530"/>
              <a:ext cx="387719" cy="296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7C4D225-805D-4F4F-86C9-BF6EAFD0619D}"/>
                </a:ext>
              </a:extLst>
            </p:cNvPr>
            <p:cNvSpPr txBox="1"/>
            <p:nvPr/>
          </p:nvSpPr>
          <p:spPr>
            <a:xfrm>
              <a:off x="11024112" y="4626530"/>
              <a:ext cx="387719" cy="296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1444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Balint-Kurti, Peter</dc:creator>
  <cp:lastModifiedBy>Balint-Kurti, Peter</cp:lastModifiedBy>
  <cp:revision>2</cp:revision>
  <dcterms:created xsi:type="dcterms:W3CDTF">2019-12-15T04:27:03Z</dcterms:created>
  <dcterms:modified xsi:type="dcterms:W3CDTF">2019-12-15T05:01:02Z</dcterms:modified>
</cp:coreProperties>
</file>