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89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8D011-A777-42C8-8C07-2C2FC9889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E655C8-E475-4133-BEB1-12C72D961F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50DA1-9F7D-43CC-BD55-0ACAC3952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0002C-9A13-4915-B16C-D6AE3795E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FAEA8-B69A-427A-868A-2A5FE8652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44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9EFD1-10F0-4A5B-8C2E-34B4B0F6F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71DEFF-02AF-495A-BB00-FEFECDD12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A5F7A-5CA4-4772-9E5F-BB36D7C44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CAFBE-62CE-45D1-A656-B24C9AC1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27A3E-F8C7-44D8-8325-4A167162B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2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299E8-BEF3-42D2-8470-BA3482661E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A8A998-6CDC-4F3F-BAF9-A4366ED9D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A348A-AB6F-467F-865F-127044F90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25EDA-C3D2-4B67-80F6-719AD95F9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1A23B-EB89-47A4-B2CC-469C4F4B9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2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45338-6708-41F8-B412-CD8CF670A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F328F-E05C-464C-87E9-1F51B57A5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EE0FC-D75A-4694-AE38-39A30F1C9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1E662-5027-4F62-86F1-C3D551A8C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5EFAB-2316-4BC7-ACBE-28F3AE6B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45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BC971-6ED2-4E31-97B9-8847A8E2A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A7677-460A-441A-82CC-57039E887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79230-ADCD-413C-967C-A94257FB4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D931D-410A-46CF-9CB7-E54BB68B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211DC-7123-48A6-9D81-3E4812919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162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6A759-C84E-45E6-8779-3B0F7ABB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C8AB5-CC52-4CFD-9A9D-6BE738954D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7D2B1A-E049-47D0-A936-D0EACF50B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8CD63-5E08-446A-BBF4-D65CAE1B8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86C2AB-2E80-4D1B-B8B8-CEF95D73B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979F08-7750-4461-AFA9-DEE33EA07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18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E23B2-F1BB-4560-B1BF-A0A0F3D11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F553F-BAC7-4B6A-B503-F19EDC536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E0D436-48B3-49A8-83D9-A1A7F8C159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6D5F4A-E61E-429C-B1C2-20FF18142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3E3ECB-966E-4571-A395-2346B3BE79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28E6-6E07-4819-8FE6-9F3F730A6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D8EB92-F4E5-41C1-B5B0-C936E1701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A59F19-DF0B-41DC-A294-F6A6E0A19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2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3E0A4-54EA-4136-A606-EC1F16A17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2C8E8-F805-472B-A015-F9217F1A5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64A269-929C-48EC-9D77-2E973F54E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83DE9-BEED-4937-A119-3C49B89C0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0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1823A4-AD15-4EDF-9D03-ECB149155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D38FE9-F3A4-4F92-A35D-34124DAF5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47289-57B9-43F1-93EF-BA8565D2B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3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EEF37-E56C-4261-8711-1069A2E90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C1F8A-8FD2-455A-995E-EA0BB86FC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6A9DF-F53A-44CC-8F76-929B2CFD77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0C6C16-8B3A-4F07-A5C0-B67E68741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EE8DA5-D887-4FAA-8E7F-B8B6C809A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63852-D796-426D-BA99-0EBEDEEE6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44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971D7-4C53-4A3A-82E9-2690E2B1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CE5DD8-34C8-4AEF-8F77-5E575A80B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6DEC29-0619-4A84-A402-90EF41AF8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6B838E-8789-4AAE-BD24-78633E055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9370BC-F4EB-478F-B47E-574911E6D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80976B-3138-485C-A885-E7FDD150B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07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8FA4E4-C579-44E3-B0E8-A15CCAF4E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FE61C-73FE-4E7E-AD37-359D30AF9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BAE12-088A-454E-8B0C-DFE624111A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9587E-A6A6-4F2F-8260-34914113F8BD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CBA77-8825-4BAC-A11D-B79D57CE5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45802-2222-47B9-B0F1-8CFF82359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6D916-AFB4-481E-A0AE-571700088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5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2EE33AE3-CD48-43F4-B099-720A69500E4B}"/>
              </a:ext>
            </a:extLst>
          </p:cNvPr>
          <p:cNvGrpSpPr/>
          <p:nvPr/>
        </p:nvGrpSpPr>
        <p:grpSpPr>
          <a:xfrm>
            <a:off x="827315" y="1255827"/>
            <a:ext cx="9686737" cy="3477058"/>
            <a:chOff x="141515" y="863941"/>
            <a:chExt cx="9686737" cy="347705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F4DF2BD-22C2-4EA5-8EFF-06ECAFA00490}"/>
                </a:ext>
              </a:extLst>
            </p:cNvPr>
            <p:cNvGrpSpPr/>
            <p:nvPr/>
          </p:nvGrpSpPr>
          <p:grpSpPr>
            <a:xfrm>
              <a:off x="141515" y="1099457"/>
              <a:ext cx="3320144" cy="3118834"/>
              <a:chOff x="284070" y="1519675"/>
              <a:chExt cx="3123159" cy="3123159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2D0CB5DB-4C0C-4C29-8071-7754D4D13F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4070" y="1519675"/>
                <a:ext cx="3123159" cy="3123159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A2D4C9D-DCA6-4B9C-A78F-626504A54C5F}"/>
                  </a:ext>
                </a:extLst>
              </p:cNvPr>
              <p:cNvSpPr txBox="1"/>
              <p:nvPr/>
            </p:nvSpPr>
            <p:spPr>
              <a:xfrm>
                <a:off x="635425" y="1541832"/>
                <a:ext cx="336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49FFD4-ACD6-4F15-AB9A-F4D955A897F2}"/>
                </a:ext>
              </a:extLst>
            </p:cNvPr>
            <p:cNvGrpSpPr/>
            <p:nvPr/>
          </p:nvGrpSpPr>
          <p:grpSpPr>
            <a:xfrm>
              <a:off x="3017317" y="897357"/>
              <a:ext cx="3470340" cy="3410131"/>
              <a:chOff x="3637099" y="1833481"/>
              <a:chExt cx="3453957" cy="345395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729ECCB-5355-466C-AF3E-542CD91CED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37099" y="1833481"/>
                <a:ext cx="3453957" cy="345395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A7E954-1FDD-49DE-9E9E-0EE045207323}"/>
                  </a:ext>
                </a:extLst>
              </p:cNvPr>
              <p:cNvSpPr txBox="1"/>
              <p:nvPr/>
            </p:nvSpPr>
            <p:spPr>
              <a:xfrm>
                <a:off x="3996085" y="2036107"/>
                <a:ext cx="336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B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63698E5-01CF-41E4-B3ED-729AF6B9A55D}"/>
                </a:ext>
              </a:extLst>
            </p:cNvPr>
            <p:cNvGrpSpPr/>
            <p:nvPr/>
          </p:nvGrpSpPr>
          <p:grpSpPr>
            <a:xfrm>
              <a:off x="6126762" y="863941"/>
              <a:ext cx="3701490" cy="3477058"/>
              <a:chOff x="6346372" y="859119"/>
              <a:chExt cx="3481880" cy="348188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4078CAF-38C9-4D83-8C46-2EB4A0E784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46372" y="859119"/>
                <a:ext cx="3481880" cy="348188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5609B01-690C-47D3-8FF1-AFD2FD64597E}"/>
                  </a:ext>
                </a:extLst>
              </p:cNvPr>
              <p:cNvSpPr txBox="1"/>
              <p:nvPr/>
            </p:nvSpPr>
            <p:spPr>
              <a:xfrm>
                <a:off x="6667193" y="1089826"/>
                <a:ext cx="336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0947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Balint-Kurti, Peter</dc:creator>
  <cp:lastModifiedBy>Samira, Rozalynne</cp:lastModifiedBy>
  <cp:revision>2</cp:revision>
  <dcterms:created xsi:type="dcterms:W3CDTF">2019-12-15T04:27:42Z</dcterms:created>
  <dcterms:modified xsi:type="dcterms:W3CDTF">2020-08-13T19:40:24Z</dcterms:modified>
</cp:coreProperties>
</file>