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49" autoAdjust="0"/>
    <p:restoredTop sz="91143" autoAdjust="0"/>
  </p:normalViewPr>
  <p:slideViewPr>
    <p:cSldViewPr snapToGrid="0">
      <p:cViewPr varScale="1">
        <p:scale>
          <a:sx n="80" d="100"/>
          <a:sy n="80" d="100"/>
        </p:scale>
        <p:origin x="917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381C08-51E3-B14F-BD95-AAE4CC56063E}" type="datetimeFigureOut">
              <a:rPr lang="en-US" smtClean="0"/>
              <a:t>7/10/2020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DFE57B-4E76-5843-82FC-AA20A6C33C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3012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4CEAA-E5F9-4A18-A840-CACAB2132E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D1F31B-FA5F-4943-9AB6-C1674540E3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DEB112-7889-4D05-B9DF-A25766E7B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4704F-6825-4C5B-ACBB-FD0AE47709A6}" type="datetimeFigureOut">
              <a:rPr lang="en-US" smtClean="0"/>
              <a:t>7/10/2020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64B1B9-5E5E-42FA-B426-686171128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698017-8E05-4D6C-A308-60A4E72FC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DBBC-B947-4C75-824C-FA3076F0F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629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4C6CB-C686-4092-A26F-0DB1D24C4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4F2477-F677-4854-8DE7-1EB40B2266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5AB11E-FCE1-46A4-986E-90B4240FD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4704F-6825-4C5B-ACBB-FD0AE47709A6}" type="datetimeFigureOut">
              <a:rPr lang="en-US" smtClean="0"/>
              <a:t>7/10/2020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751985-A023-4F59-92ED-75F0BB6D5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20661C-9B2F-4E80-9EA4-30D9737B6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DBBC-B947-4C75-824C-FA3076F0F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011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D44FE83-E20E-4DF9-A993-AAD0014D32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4865A8-800E-428B-863D-360DB84579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A08A97-4F1A-4989-B2E6-D38EB8C0C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4704F-6825-4C5B-ACBB-FD0AE47709A6}" type="datetimeFigureOut">
              <a:rPr lang="en-US" smtClean="0"/>
              <a:t>7/10/2020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F98CE2-8872-4226-8857-ADF323329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89FCE3-8037-4CD8-AABB-B196A8BEA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DBBC-B947-4C75-824C-FA3076F0F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974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1878CE-A2B1-46F2-8208-FB674BAE5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237245-CE0D-446F-A0EB-668BE9C526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6730CC-AB5A-48EA-B91C-5A8FC9ED6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4704F-6825-4C5B-ACBB-FD0AE47709A6}" type="datetimeFigureOut">
              <a:rPr lang="en-US" smtClean="0"/>
              <a:t>7/10/2020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E6BF2A-7AA1-4795-8ADD-85DC7FFA6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FF9E7D-DCB1-424B-B524-CAC854BF0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DBBC-B947-4C75-824C-FA3076F0F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471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46EF9-5E7F-4581-BC40-99497FF7E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E1291B-9F34-49F1-8FEE-7ED84629A7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AB3E87-15CD-468E-A903-E1D530BA4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4704F-6825-4C5B-ACBB-FD0AE47709A6}" type="datetimeFigureOut">
              <a:rPr lang="en-US" smtClean="0"/>
              <a:t>7/10/2020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672C38-C71A-4B97-98A4-C92E910C8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825C71-FF9F-4224-AFC4-8292A210A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DBBC-B947-4C75-824C-FA3076F0F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83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6DDB1-F032-44BE-BC42-475A12FC4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AAF9D8-C875-4B10-837A-6D906ED5FB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0A8907-0BBC-486E-890A-2C9791B6C5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8D8A05-836D-451D-840D-686F491E5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4704F-6825-4C5B-ACBB-FD0AE47709A6}" type="datetimeFigureOut">
              <a:rPr lang="en-US" smtClean="0"/>
              <a:t>7/10/2020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0813D4-160B-4ED2-874E-8068DCC89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44D6E3-28B9-45F6-A65A-DF792B822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DBBC-B947-4C75-824C-FA3076F0F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821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479C4A-74F1-482E-B331-C2C2150D6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90ADFC-1AC3-420F-A3AD-46543EE709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F8355A-3D45-42D3-B2BA-3DCBF9587D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E68C09-7962-49FF-A465-4A2D93C785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9A94B5-A91F-4E00-A513-59148FE0B0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E7E39A-2B9F-448F-95D9-FB54B4EA9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4704F-6825-4C5B-ACBB-FD0AE47709A6}" type="datetimeFigureOut">
              <a:rPr lang="en-US" smtClean="0"/>
              <a:t>7/10/2020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5ADBB99-146D-4D3F-9DD3-FA975CB08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4759B5-5704-4F3B-9413-26A17516F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DBBC-B947-4C75-824C-FA3076F0F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103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D789C-9F07-47DC-B4E3-5DFE090B5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161B0E-9898-4FC4-898B-5B30092B6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4704F-6825-4C5B-ACBB-FD0AE47709A6}" type="datetimeFigureOut">
              <a:rPr lang="en-US" smtClean="0"/>
              <a:t>7/10/2020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50F6E9-85BA-4B02-9CDB-8786B1ECB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F79FF6-5D75-4A91-9652-639C23BBD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DBBC-B947-4C75-824C-FA3076F0F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207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43373A-AD49-43DE-BCA0-2D7C5D1D1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4704F-6825-4C5B-ACBB-FD0AE47709A6}" type="datetimeFigureOut">
              <a:rPr lang="en-US" smtClean="0"/>
              <a:t>7/10/2020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A65635-6573-4CE7-B948-A49BE08EC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31252B-4EEB-4CF4-B4FC-D55714331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DBBC-B947-4C75-824C-FA3076F0F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96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986A6-1607-438E-BB3D-5A4A06D93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4CFEAF-A06E-4DF0-A445-903D230B67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5F5EF6-50E7-4B7D-95DC-2356230D62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3C1FF6-321A-4DAC-BDCA-90F67EBAE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4704F-6825-4C5B-ACBB-FD0AE47709A6}" type="datetimeFigureOut">
              <a:rPr lang="en-US" smtClean="0"/>
              <a:t>7/10/2020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E88906-9819-4102-B0F9-2B708E1F2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7BE7E0-F002-4196-B0C6-D72430AA5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DBBC-B947-4C75-824C-FA3076F0F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297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089CD-3255-417A-9A02-40553F6A79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105140-4BF0-4D87-A5B3-8EA2D60D40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22D6CA-F467-4BBC-A949-76514BE6B0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57D6E8-6F8A-40CD-9C02-462CD3B9B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4704F-6825-4C5B-ACBB-FD0AE47709A6}" type="datetimeFigureOut">
              <a:rPr lang="en-US" smtClean="0"/>
              <a:t>7/10/2020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D24AAC-EB17-445D-9689-5B7B13D3E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77498D-A89C-4A71-AC51-260F4ADD5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DBBC-B947-4C75-824C-FA3076F0F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60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BC44C11-CD3B-4104-A854-F97B80DC2C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9F7A8F-6472-4D9B-94E1-79FB0FE716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F65945-FBDE-4214-BAAC-6D45C65F39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4704F-6825-4C5B-ACBB-FD0AE47709A6}" type="datetimeFigureOut">
              <a:rPr lang="en-US" smtClean="0"/>
              <a:t>7/10/2020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318EA-DCF5-44A8-BDEF-F4E98CB10C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E7B8C6-D945-486D-B255-2512370E05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1DBBC-B947-4C75-824C-FA3076F0F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862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8408FB3-247D-46A3-93D8-CB77671155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 l="48907" t="41648" r="33005" b="43094"/>
          <a:stretch>
            <a:fillRect/>
          </a:stretch>
        </p:blipFill>
        <p:spPr bwMode="auto">
          <a:xfrm>
            <a:off x="3022884" y="1467191"/>
            <a:ext cx="6146231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Arrow: Down 4">
            <a:extLst>
              <a:ext uri="{FF2B5EF4-FFF2-40B4-BE49-F238E27FC236}">
                <a16:creationId xmlns:a16="http://schemas.microsoft.com/office/drawing/2014/main" id="{9603657A-C18F-4207-ACB3-B249FE40BE3E}"/>
              </a:ext>
            </a:extLst>
          </p:cNvPr>
          <p:cNvSpPr/>
          <p:nvPr/>
        </p:nvSpPr>
        <p:spPr>
          <a:xfrm>
            <a:off x="5015879" y="1899239"/>
            <a:ext cx="144016" cy="792088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AB35F27B-793B-4D77-97C4-1868856C9665}"/>
              </a:ext>
            </a:extLst>
          </p:cNvPr>
          <p:cNvSpPr/>
          <p:nvPr/>
        </p:nvSpPr>
        <p:spPr>
          <a:xfrm>
            <a:off x="7805719" y="2651755"/>
            <a:ext cx="144016" cy="792088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97867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BDAdmin</dc:creator>
  <cp:lastModifiedBy>Marco Vincenzo Lenti</cp:lastModifiedBy>
  <cp:revision>21</cp:revision>
  <dcterms:created xsi:type="dcterms:W3CDTF">2020-05-11T11:20:32Z</dcterms:created>
  <dcterms:modified xsi:type="dcterms:W3CDTF">2020-07-10T08:58:48Z</dcterms:modified>
</cp:coreProperties>
</file>