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</p:sldMasterIdLst>
  <p:notesMasterIdLst>
    <p:notesMasterId r:id="rId6"/>
  </p:notesMasterIdLst>
  <p:handoutMasterIdLst>
    <p:handoutMasterId r:id="rId7"/>
  </p:handoutMasterIdLst>
  <p:sldIdLst>
    <p:sldId id="287" r:id="rId4"/>
    <p:sldId id="286" r:id="rId5"/>
  </p:sldIdLst>
  <p:sldSz cx="9144000" cy="6858000" type="screen4x3"/>
  <p:notesSz cx="6805613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IU" lastIdx="1" clrIdx="0">
    <p:extLst>
      <p:ext uri="{19B8F6BF-5375-455C-9EA6-DF929625EA0E}">
        <p15:presenceInfo xmlns:p15="http://schemas.microsoft.com/office/powerpoint/2012/main" userId="User" providerId="None"/>
      </p:ext>
    </p:extLst>
  </p:cmAuthor>
  <p:cmAuthor id="2" name="im3" initials="i" lastIdx="8" clrIdx="1">
    <p:extLst>
      <p:ext uri="{19B8F6BF-5375-455C-9EA6-DF929625EA0E}">
        <p15:presenceInfo xmlns:p15="http://schemas.microsoft.com/office/powerpoint/2012/main" userId="im3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FF"/>
    <a:srgbClr val="0066FF"/>
    <a:srgbClr val="FF3300"/>
    <a:srgbClr val="0000FF"/>
    <a:srgbClr val="FDEA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69" autoAdjust="0"/>
    <p:restoredTop sz="96391" autoAdjust="0"/>
  </p:normalViewPr>
  <p:slideViewPr>
    <p:cSldViewPr snapToGrid="0">
      <p:cViewPr varScale="1">
        <p:scale>
          <a:sx n="99" d="100"/>
          <a:sy n="99" d="100"/>
        </p:scale>
        <p:origin x="998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9687" cy="498965"/>
          </a:xfrm>
          <a:prstGeom prst="rect">
            <a:avLst/>
          </a:prstGeom>
        </p:spPr>
        <p:txBody>
          <a:bodyPr vert="horz" lIns="92228" tIns="46113" rIns="92228" bIns="461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322" y="2"/>
            <a:ext cx="2949686" cy="498965"/>
          </a:xfrm>
          <a:prstGeom prst="rect">
            <a:avLst/>
          </a:prstGeom>
        </p:spPr>
        <p:txBody>
          <a:bodyPr vert="horz" lIns="92228" tIns="46113" rIns="92228" bIns="46113" rtlCol="0"/>
          <a:lstStyle>
            <a:lvl1pPr algn="r">
              <a:defRPr sz="1200"/>
            </a:lvl1pPr>
          </a:lstStyle>
          <a:p>
            <a:fld id="{90380A36-6184-4BAE-B185-D1A6D4ACF31E}" type="datetimeFigureOut">
              <a:rPr kumimoji="1" lang="ja-JP" altLang="en-US" smtClean="0"/>
              <a:t>2020/7/21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440374"/>
            <a:ext cx="2949687" cy="498965"/>
          </a:xfrm>
          <a:prstGeom prst="rect">
            <a:avLst/>
          </a:prstGeom>
        </p:spPr>
        <p:txBody>
          <a:bodyPr vert="horz" lIns="92228" tIns="46113" rIns="92228" bIns="461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322" y="9440374"/>
            <a:ext cx="2949686" cy="498965"/>
          </a:xfrm>
          <a:prstGeom prst="rect">
            <a:avLst/>
          </a:prstGeom>
        </p:spPr>
        <p:txBody>
          <a:bodyPr vert="horz" lIns="92228" tIns="46113" rIns="92228" bIns="46113" rtlCol="0" anchor="b"/>
          <a:lstStyle>
            <a:lvl1pPr algn="r">
              <a:defRPr sz="1200"/>
            </a:lvl1pPr>
          </a:lstStyle>
          <a:p>
            <a:fld id="{A9B981E6-4D0A-4440-B09A-69CC5A8591A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01195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9099" cy="498693"/>
          </a:xfrm>
          <a:prstGeom prst="rect">
            <a:avLst/>
          </a:prstGeom>
        </p:spPr>
        <p:txBody>
          <a:bodyPr vert="horz" lIns="92228" tIns="46113" rIns="92228" bIns="461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40" y="1"/>
            <a:ext cx="2949099" cy="498693"/>
          </a:xfrm>
          <a:prstGeom prst="rect">
            <a:avLst/>
          </a:prstGeom>
        </p:spPr>
        <p:txBody>
          <a:bodyPr vert="horz" lIns="92228" tIns="46113" rIns="92228" bIns="46113" rtlCol="0"/>
          <a:lstStyle>
            <a:lvl1pPr algn="r">
              <a:defRPr sz="1200"/>
            </a:lvl1pPr>
          </a:lstStyle>
          <a:p>
            <a:fld id="{F618C0C1-33FB-40FC-A7BD-FEBAABDBB0FD}" type="datetimeFigureOut">
              <a:rPr kumimoji="1" lang="ja-JP" altLang="en-US" smtClean="0"/>
              <a:t>2020/7/21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68813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8" tIns="46113" rIns="92228" bIns="4611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83308"/>
            <a:ext cx="5444490" cy="3913615"/>
          </a:xfrm>
          <a:prstGeom prst="rect">
            <a:avLst/>
          </a:prstGeom>
        </p:spPr>
        <p:txBody>
          <a:bodyPr vert="horz" lIns="92228" tIns="46113" rIns="92228" bIns="4611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40647"/>
            <a:ext cx="2949099" cy="498692"/>
          </a:xfrm>
          <a:prstGeom prst="rect">
            <a:avLst/>
          </a:prstGeom>
        </p:spPr>
        <p:txBody>
          <a:bodyPr vert="horz" lIns="92228" tIns="46113" rIns="92228" bIns="461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40" y="9440647"/>
            <a:ext cx="2949099" cy="498692"/>
          </a:xfrm>
          <a:prstGeom prst="rect">
            <a:avLst/>
          </a:prstGeom>
        </p:spPr>
        <p:txBody>
          <a:bodyPr vert="horz" lIns="92228" tIns="46113" rIns="92228" bIns="46113" rtlCol="0" anchor="b"/>
          <a:lstStyle>
            <a:lvl1pPr algn="r">
              <a:defRPr sz="1200"/>
            </a:lvl1pPr>
          </a:lstStyle>
          <a:p>
            <a:fld id="{2B24FCDE-8976-44FC-8A75-7BF58E195C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85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846E5AC-8362-449C-B173-68136EB9388C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7919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256F121-27DC-469E-9FCA-ED051DCD0049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1625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541C25D-F2EF-44C8-A227-CA667C1E300A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44385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: タイトル スライド"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281237"/>
            <a:ext cx="7772400" cy="1749425"/>
          </a:xfrm>
        </p:spPr>
        <p:txBody>
          <a:bodyPr>
            <a:noAutofit/>
          </a:bodyPr>
          <a:lstStyle>
            <a:lvl1pPr algn="ctr">
              <a:defRPr sz="3600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4526" y="4095750"/>
            <a:ext cx="5694948" cy="1543050"/>
          </a:xfrm>
        </p:spPr>
        <p:txBody>
          <a:bodyPr anchor="ctr">
            <a:normAutofit/>
          </a:bodyPr>
          <a:lstStyle>
            <a:lvl1pPr marL="0" indent="0" algn="ctr">
              <a:buNone/>
              <a:defRPr baseline="0">
                <a:solidFill>
                  <a:schemeClr val="tx1"/>
                </a:solidFill>
                <a:latin typeface="+mj-lt"/>
                <a:ea typeface="+mj-ea"/>
              </a:defRPr>
            </a:lvl1pPr>
            <a:lvl2pPr marL="457200" indent="0" algn="ctr">
              <a:buNone/>
              <a:defRPr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/>
                </a:solidFill>
              </a:defRPr>
            </a:lvl3pPr>
            <a:lvl4pPr marL="1371600" indent="0" algn="ctr">
              <a:buNone/>
              <a:defRPr>
                <a:solidFill>
                  <a:schemeClr val="tx1"/>
                </a:solidFill>
              </a:defRPr>
            </a:lvl4pPr>
            <a:lvl5pPr marL="1828800" indent="0" algn="ctr">
              <a:buNone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 sz="1800">
                <a:solidFill>
                  <a:schemeClr val="tx1"/>
                </a:solidFill>
              </a:defRPr>
            </a:lvl6pPr>
            <a:lvl7pPr marL="2743200" indent="0" algn="ctr">
              <a:buNone/>
              <a:defRPr sz="1800">
                <a:solidFill>
                  <a:schemeClr val="tx1"/>
                </a:solidFill>
              </a:defRPr>
            </a:lvl7pPr>
            <a:lvl8pPr marL="3200400" indent="0" algn="ctr">
              <a:buNone/>
              <a:defRPr sz="1800">
                <a:solidFill>
                  <a:schemeClr val="tx1"/>
                </a:solidFill>
              </a:defRPr>
            </a:lvl8pPr>
            <a:lvl9pPr marL="3657600" indent="0" algn="ctr">
              <a:buNone/>
              <a:defRPr sz="1800">
                <a:solidFill>
                  <a:schemeClr val="tx1"/>
                </a:solidFill>
              </a:defRPr>
            </a:lvl9pPr>
          </a:lstStyle>
          <a:p>
            <a:pPr lvl="0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232" y="632602"/>
            <a:ext cx="2308292" cy="1602000"/>
          </a:xfrm>
          <a:prstGeom prst="rect">
            <a:avLst/>
          </a:prstGeom>
        </p:spPr>
      </p:pic>
      <p:sp>
        <p:nvSpPr>
          <p:cNvPr id="7" name="フリーフォーム 6"/>
          <p:cNvSpPr/>
          <p:nvPr/>
        </p:nvSpPr>
        <p:spPr>
          <a:xfrm>
            <a:off x="-2904" y="4886752"/>
            <a:ext cx="9146904" cy="876879"/>
          </a:xfrm>
          <a:custGeom>
            <a:avLst/>
            <a:gdLst>
              <a:gd name="connsiteX0" fmla="*/ 0 w 9149286"/>
              <a:gd name="connsiteY0" fmla="*/ 872116 h 872116"/>
              <a:gd name="connsiteX1" fmla="*/ 6469513 w 9149286"/>
              <a:gd name="connsiteY1" fmla="*/ 872116 h 872116"/>
              <a:gd name="connsiteX2" fmla="*/ 9149286 w 9149286"/>
              <a:gd name="connsiteY2" fmla="*/ 576125 h 872116"/>
              <a:gd name="connsiteX3" fmla="*/ 9138715 w 9149286"/>
              <a:gd name="connsiteY3" fmla="*/ 0 h 872116"/>
              <a:gd name="connsiteX4" fmla="*/ 6152380 w 9149286"/>
              <a:gd name="connsiteY4" fmla="*/ 840402 h 872116"/>
              <a:gd name="connsiteX5" fmla="*/ 0 w 9149286"/>
              <a:gd name="connsiteY5" fmla="*/ 687121 h 872116"/>
              <a:gd name="connsiteX6" fmla="*/ 0 w 9149286"/>
              <a:gd name="connsiteY6" fmla="*/ 872116 h 872116"/>
              <a:gd name="connsiteX0" fmla="*/ 4762 w 9149286"/>
              <a:gd name="connsiteY0" fmla="*/ 874497 h 874497"/>
              <a:gd name="connsiteX1" fmla="*/ 6469513 w 9149286"/>
              <a:gd name="connsiteY1" fmla="*/ 872116 h 874497"/>
              <a:gd name="connsiteX2" fmla="*/ 9149286 w 9149286"/>
              <a:gd name="connsiteY2" fmla="*/ 576125 h 874497"/>
              <a:gd name="connsiteX3" fmla="*/ 9138715 w 9149286"/>
              <a:gd name="connsiteY3" fmla="*/ 0 h 874497"/>
              <a:gd name="connsiteX4" fmla="*/ 6152380 w 9149286"/>
              <a:gd name="connsiteY4" fmla="*/ 840402 h 874497"/>
              <a:gd name="connsiteX5" fmla="*/ 0 w 9149286"/>
              <a:gd name="connsiteY5" fmla="*/ 687121 h 874497"/>
              <a:gd name="connsiteX6" fmla="*/ 4762 w 9149286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6149998 w 9146904"/>
              <a:gd name="connsiteY4" fmla="*/ 840402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4750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86169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69500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36162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36162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904729 w 9146904"/>
              <a:gd name="connsiteY4" fmla="*/ 847546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6904" h="876879">
                <a:moveTo>
                  <a:pt x="2380" y="874497"/>
                </a:moveTo>
                <a:lnTo>
                  <a:pt x="6336162" y="876879"/>
                </a:lnTo>
                <a:cubicBezTo>
                  <a:pt x="6907951" y="859178"/>
                  <a:pt x="8067909" y="831953"/>
                  <a:pt x="9146904" y="576125"/>
                </a:cubicBezTo>
                <a:cubicBezTo>
                  <a:pt x="9146555" y="384083"/>
                  <a:pt x="9146207" y="192042"/>
                  <a:pt x="9145858" y="0"/>
                </a:cubicBezTo>
                <a:cubicBezTo>
                  <a:pt x="8453626" y="481747"/>
                  <a:pt x="7580418" y="801568"/>
                  <a:pt x="5904729" y="847546"/>
                </a:cubicBezTo>
                <a:lnTo>
                  <a:pt x="0" y="846665"/>
                </a:lnTo>
                <a:lnTo>
                  <a:pt x="2380" y="874497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232" y="6058883"/>
            <a:ext cx="2869200" cy="54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4078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: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7" name="フリーフォーム 6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89144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: 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/>
          <p:nvPr/>
        </p:nvSpPr>
        <p:spPr>
          <a:xfrm>
            <a:off x="-1230" y="3324729"/>
            <a:ext cx="9147611" cy="3539124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0624 h 334860"/>
              <a:gd name="connsiteX7" fmla="*/ 27 w 9145202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5387 h 334860"/>
              <a:gd name="connsiteX7" fmla="*/ 27 w 9145202"/>
              <a:gd name="connsiteY7" fmla="*/ 334860 h 334860"/>
              <a:gd name="connsiteX0" fmla="*/ 4 w 9145179"/>
              <a:gd name="connsiteY0" fmla="*/ 334860 h 334860"/>
              <a:gd name="connsiteX1" fmla="*/ 8236717 w 9145179"/>
              <a:gd name="connsiteY1" fmla="*/ 333685 h 334860"/>
              <a:gd name="connsiteX2" fmla="*/ 8777044 w 9145179"/>
              <a:gd name="connsiteY2" fmla="*/ 296883 h 334860"/>
              <a:gd name="connsiteX3" fmla="*/ 9145179 w 9145179"/>
              <a:gd name="connsiteY3" fmla="*/ 231569 h 334860"/>
              <a:gd name="connsiteX4" fmla="*/ 9145179 w 9145179"/>
              <a:gd name="connsiteY4" fmla="*/ 0 h 334860"/>
              <a:gd name="connsiteX5" fmla="*/ 8039319 w 9145179"/>
              <a:gd name="connsiteY5" fmla="*/ 305204 h 334860"/>
              <a:gd name="connsiteX6" fmla="*/ 32137 w 9145179"/>
              <a:gd name="connsiteY6" fmla="*/ 288718 h 334860"/>
              <a:gd name="connsiteX7" fmla="*/ 4 w 914517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8039369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6055787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6066"/>
              <a:gd name="connsiteX1" fmla="*/ 6198417 w 9145229"/>
              <a:gd name="connsiteY1" fmla="*/ 336066 h 336066"/>
              <a:gd name="connsiteX2" fmla="*/ 8777094 w 9145229"/>
              <a:gd name="connsiteY2" fmla="*/ 296883 h 336066"/>
              <a:gd name="connsiteX3" fmla="*/ 9145229 w 9145229"/>
              <a:gd name="connsiteY3" fmla="*/ 231569 h 336066"/>
              <a:gd name="connsiteX4" fmla="*/ 9145229 w 9145229"/>
              <a:gd name="connsiteY4" fmla="*/ 0 h 336066"/>
              <a:gd name="connsiteX5" fmla="*/ 6055787 w 9145229"/>
              <a:gd name="connsiteY5" fmla="*/ 305204 h 336066"/>
              <a:gd name="connsiteX6" fmla="*/ 1231 w 9145229"/>
              <a:gd name="connsiteY6" fmla="*/ 303006 h 336066"/>
              <a:gd name="connsiteX7" fmla="*/ 54 w 9145229"/>
              <a:gd name="connsiteY7" fmla="*/ 334860 h 336066"/>
              <a:gd name="connsiteX0" fmla="*/ 54 w 9145229"/>
              <a:gd name="connsiteY0" fmla="*/ 873022 h 874228"/>
              <a:gd name="connsiteX1" fmla="*/ 6198417 w 9145229"/>
              <a:gd name="connsiteY1" fmla="*/ 874228 h 874228"/>
              <a:gd name="connsiteX2" fmla="*/ 8777094 w 9145229"/>
              <a:gd name="connsiteY2" fmla="*/ 835045 h 874228"/>
              <a:gd name="connsiteX3" fmla="*/ 9145229 w 9145229"/>
              <a:gd name="connsiteY3" fmla="*/ 769731 h 874228"/>
              <a:gd name="connsiteX4" fmla="*/ 9142848 w 9145229"/>
              <a:gd name="connsiteY4" fmla="*/ 0 h 874228"/>
              <a:gd name="connsiteX5" fmla="*/ 6055787 w 9145229"/>
              <a:gd name="connsiteY5" fmla="*/ 843366 h 874228"/>
              <a:gd name="connsiteX6" fmla="*/ 1231 w 9145229"/>
              <a:gd name="connsiteY6" fmla="*/ 841168 h 874228"/>
              <a:gd name="connsiteX7" fmla="*/ 54 w 9145229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8777094 w 9147610"/>
              <a:gd name="connsiteY2" fmla="*/ 835045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7907938 w 9147610"/>
              <a:gd name="connsiteY2" fmla="*/ 804089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1508816 h 1508816"/>
              <a:gd name="connsiteX1" fmla="*/ 6198417 w 9147610"/>
              <a:gd name="connsiteY1" fmla="*/ 869465 h 1508816"/>
              <a:gd name="connsiteX2" fmla="*/ 9147610 w 9147610"/>
              <a:gd name="connsiteY2" fmla="*/ 572086 h 1508816"/>
              <a:gd name="connsiteX3" fmla="*/ 9145229 w 9147610"/>
              <a:gd name="connsiteY3" fmla="*/ 0 h 1508816"/>
              <a:gd name="connsiteX4" fmla="*/ 6055787 w 9147610"/>
              <a:gd name="connsiteY4" fmla="*/ 838603 h 1508816"/>
              <a:gd name="connsiteX5" fmla="*/ 1231 w 9147610"/>
              <a:gd name="connsiteY5" fmla="*/ 836405 h 1508816"/>
              <a:gd name="connsiteX6" fmla="*/ 54 w 9147610"/>
              <a:gd name="connsiteY6" fmla="*/ 1508816 h 1508816"/>
              <a:gd name="connsiteX0" fmla="*/ 54 w 9147610"/>
              <a:gd name="connsiteY0" fmla="*/ 3535259 h 3535259"/>
              <a:gd name="connsiteX1" fmla="*/ 6198417 w 9147610"/>
              <a:gd name="connsiteY1" fmla="*/ 869465 h 3535259"/>
              <a:gd name="connsiteX2" fmla="*/ 9147610 w 9147610"/>
              <a:gd name="connsiteY2" fmla="*/ 572086 h 3535259"/>
              <a:gd name="connsiteX3" fmla="*/ 9145229 w 9147610"/>
              <a:gd name="connsiteY3" fmla="*/ 0 h 3535259"/>
              <a:gd name="connsiteX4" fmla="*/ 6055787 w 9147610"/>
              <a:gd name="connsiteY4" fmla="*/ 838603 h 3535259"/>
              <a:gd name="connsiteX5" fmla="*/ 1231 w 9147610"/>
              <a:gd name="connsiteY5" fmla="*/ 836405 h 3535259"/>
              <a:gd name="connsiteX6" fmla="*/ 54 w 9147610"/>
              <a:gd name="connsiteY6" fmla="*/ 3535259 h 3535259"/>
              <a:gd name="connsiteX0" fmla="*/ 54 w 9147610"/>
              <a:gd name="connsiteY0" fmla="*/ 3535259 h 3535259"/>
              <a:gd name="connsiteX1" fmla="*/ 9147610 w 9147610"/>
              <a:gd name="connsiteY1" fmla="*/ 572086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47610"/>
              <a:gd name="connsiteY0" fmla="*/ 3535259 h 3535259"/>
              <a:gd name="connsiteX1" fmla="*/ 9147610 w 9147610"/>
              <a:gd name="connsiteY1" fmla="*/ 1415049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45280"/>
              <a:gd name="connsiteY0" fmla="*/ 3535259 h 3535259"/>
              <a:gd name="connsiteX1" fmla="*/ 9138085 w 9145280"/>
              <a:gd name="connsiteY1" fmla="*/ 1588880 h 3535259"/>
              <a:gd name="connsiteX2" fmla="*/ 9145229 w 9145280"/>
              <a:gd name="connsiteY2" fmla="*/ 0 h 3535259"/>
              <a:gd name="connsiteX3" fmla="*/ 6055787 w 9145280"/>
              <a:gd name="connsiteY3" fmla="*/ 838603 h 3535259"/>
              <a:gd name="connsiteX4" fmla="*/ 1231 w 9145280"/>
              <a:gd name="connsiteY4" fmla="*/ 836405 h 3535259"/>
              <a:gd name="connsiteX5" fmla="*/ 54 w 9145280"/>
              <a:gd name="connsiteY5" fmla="*/ 3535259 h 3535259"/>
              <a:gd name="connsiteX0" fmla="*/ 54 w 9145458"/>
              <a:gd name="connsiteY0" fmla="*/ 3535259 h 3535259"/>
              <a:gd name="connsiteX1" fmla="*/ 9145229 w 9145458"/>
              <a:gd name="connsiteY1" fmla="*/ 3531980 h 3535259"/>
              <a:gd name="connsiteX2" fmla="*/ 9145229 w 9145458"/>
              <a:gd name="connsiteY2" fmla="*/ 0 h 3535259"/>
              <a:gd name="connsiteX3" fmla="*/ 6055787 w 9145458"/>
              <a:gd name="connsiteY3" fmla="*/ 838603 h 3535259"/>
              <a:gd name="connsiteX4" fmla="*/ 1231 w 9145458"/>
              <a:gd name="connsiteY4" fmla="*/ 836405 h 3535259"/>
              <a:gd name="connsiteX5" fmla="*/ 54 w 9145458"/>
              <a:gd name="connsiteY5" fmla="*/ 3535259 h 3535259"/>
              <a:gd name="connsiteX0" fmla="*/ 54 w 9147610"/>
              <a:gd name="connsiteY0" fmla="*/ 3535259 h 3535259"/>
              <a:gd name="connsiteX1" fmla="*/ 9147610 w 9147610"/>
              <a:gd name="connsiteY1" fmla="*/ 3529598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54754"/>
              <a:gd name="connsiteY0" fmla="*/ 3535259 h 3553411"/>
              <a:gd name="connsiteX1" fmla="*/ 9154754 w 9154754"/>
              <a:gd name="connsiteY1" fmla="*/ 3553411 h 3553411"/>
              <a:gd name="connsiteX2" fmla="*/ 9145229 w 9154754"/>
              <a:gd name="connsiteY2" fmla="*/ 0 h 3553411"/>
              <a:gd name="connsiteX3" fmla="*/ 6055787 w 9154754"/>
              <a:gd name="connsiteY3" fmla="*/ 838603 h 3553411"/>
              <a:gd name="connsiteX4" fmla="*/ 1231 w 9154754"/>
              <a:gd name="connsiteY4" fmla="*/ 836405 h 3553411"/>
              <a:gd name="connsiteX5" fmla="*/ 54 w 9154754"/>
              <a:gd name="connsiteY5" fmla="*/ 3535259 h 3553411"/>
              <a:gd name="connsiteX0" fmla="*/ 54 w 9147611"/>
              <a:gd name="connsiteY0" fmla="*/ 3535259 h 3539124"/>
              <a:gd name="connsiteX1" fmla="*/ 9147611 w 9147611"/>
              <a:gd name="connsiteY1" fmla="*/ 3539124 h 3539124"/>
              <a:gd name="connsiteX2" fmla="*/ 9145229 w 9147611"/>
              <a:gd name="connsiteY2" fmla="*/ 0 h 3539124"/>
              <a:gd name="connsiteX3" fmla="*/ 6055787 w 9147611"/>
              <a:gd name="connsiteY3" fmla="*/ 838603 h 3539124"/>
              <a:gd name="connsiteX4" fmla="*/ 1231 w 9147611"/>
              <a:gd name="connsiteY4" fmla="*/ 836405 h 3539124"/>
              <a:gd name="connsiteX5" fmla="*/ 54 w 9147611"/>
              <a:gd name="connsiteY5" fmla="*/ 3535259 h 353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7611" h="3539124">
                <a:moveTo>
                  <a:pt x="54" y="3535259"/>
                </a:moveTo>
                <a:lnTo>
                  <a:pt x="9147611" y="3539124"/>
                </a:lnTo>
                <a:cubicBezTo>
                  <a:pt x="9146817" y="3282547"/>
                  <a:pt x="9146023" y="256577"/>
                  <a:pt x="9145229" y="0"/>
                </a:cubicBezTo>
                <a:cubicBezTo>
                  <a:pt x="8508481" y="485745"/>
                  <a:pt x="7318244" y="819060"/>
                  <a:pt x="6055787" y="838603"/>
                </a:cubicBezTo>
                <a:lnTo>
                  <a:pt x="1231" y="836405"/>
                </a:lnTo>
                <a:cubicBezTo>
                  <a:pt x="1633" y="849404"/>
                  <a:pt x="-348" y="3522260"/>
                  <a:pt x="54" y="3535259"/>
                </a:cubicBezTo>
                <a:close/>
              </a:path>
            </a:pathLst>
          </a:custGeom>
          <a:solidFill>
            <a:schemeClr val="bg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-1229" y="3302898"/>
            <a:ext cx="9147610" cy="869465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0624 h 334860"/>
              <a:gd name="connsiteX7" fmla="*/ 27 w 9145202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5387 h 334860"/>
              <a:gd name="connsiteX7" fmla="*/ 27 w 9145202"/>
              <a:gd name="connsiteY7" fmla="*/ 334860 h 334860"/>
              <a:gd name="connsiteX0" fmla="*/ 4 w 9145179"/>
              <a:gd name="connsiteY0" fmla="*/ 334860 h 334860"/>
              <a:gd name="connsiteX1" fmla="*/ 8236717 w 9145179"/>
              <a:gd name="connsiteY1" fmla="*/ 333685 h 334860"/>
              <a:gd name="connsiteX2" fmla="*/ 8777044 w 9145179"/>
              <a:gd name="connsiteY2" fmla="*/ 296883 h 334860"/>
              <a:gd name="connsiteX3" fmla="*/ 9145179 w 9145179"/>
              <a:gd name="connsiteY3" fmla="*/ 231569 h 334860"/>
              <a:gd name="connsiteX4" fmla="*/ 9145179 w 9145179"/>
              <a:gd name="connsiteY4" fmla="*/ 0 h 334860"/>
              <a:gd name="connsiteX5" fmla="*/ 8039319 w 9145179"/>
              <a:gd name="connsiteY5" fmla="*/ 305204 h 334860"/>
              <a:gd name="connsiteX6" fmla="*/ 32137 w 9145179"/>
              <a:gd name="connsiteY6" fmla="*/ 288718 h 334860"/>
              <a:gd name="connsiteX7" fmla="*/ 4 w 914517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8039369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6055787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6066"/>
              <a:gd name="connsiteX1" fmla="*/ 6198417 w 9145229"/>
              <a:gd name="connsiteY1" fmla="*/ 336066 h 336066"/>
              <a:gd name="connsiteX2" fmla="*/ 8777094 w 9145229"/>
              <a:gd name="connsiteY2" fmla="*/ 296883 h 336066"/>
              <a:gd name="connsiteX3" fmla="*/ 9145229 w 9145229"/>
              <a:gd name="connsiteY3" fmla="*/ 231569 h 336066"/>
              <a:gd name="connsiteX4" fmla="*/ 9145229 w 9145229"/>
              <a:gd name="connsiteY4" fmla="*/ 0 h 336066"/>
              <a:gd name="connsiteX5" fmla="*/ 6055787 w 9145229"/>
              <a:gd name="connsiteY5" fmla="*/ 305204 h 336066"/>
              <a:gd name="connsiteX6" fmla="*/ 1231 w 9145229"/>
              <a:gd name="connsiteY6" fmla="*/ 303006 h 336066"/>
              <a:gd name="connsiteX7" fmla="*/ 54 w 9145229"/>
              <a:gd name="connsiteY7" fmla="*/ 334860 h 336066"/>
              <a:gd name="connsiteX0" fmla="*/ 54 w 9145229"/>
              <a:gd name="connsiteY0" fmla="*/ 873022 h 874228"/>
              <a:gd name="connsiteX1" fmla="*/ 6198417 w 9145229"/>
              <a:gd name="connsiteY1" fmla="*/ 874228 h 874228"/>
              <a:gd name="connsiteX2" fmla="*/ 8777094 w 9145229"/>
              <a:gd name="connsiteY2" fmla="*/ 835045 h 874228"/>
              <a:gd name="connsiteX3" fmla="*/ 9145229 w 9145229"/>
              <a:gd name="connsiteY3" fmla="*/ 769731 h 874228"/>
              <a:gd name="connsiteX4" fmla="*/ 9142848 w 9145229"/>
              <a:gd name="connsiteY4" fmla="*/ 0 h 874228"/>
              <a:gd name="connsiteX5" fmla="*/ 6055787 w 9145229"/>
              <a:gd name="connsiteY5" fmla="*/ 843366 h 874228"/>
              <a:gd name="connsiteX6" fmla="*/ 1231 w 9145229"/>
              <a:gd name="connsiteY6" fmla="*/ 841168 h 874228"/>
              <a:gd name="connsiteX7" fmla="*/ 54 w 9145229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8777094 w 9147610"/>
              <a:gd name="connsiteY2" fmla="*/ 835045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7907938 w 9147610"/>
              <a:gd name="connsiteY2" fmla="*/ 804089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7610" h="869465">
                <a:moveTo>
                  <a:pt x="54" y="868259"/>
                </a:moveTo>
                <a:lnTo>
                  <a:pt x="6198417" y="869465"/>
                </a:lnTo>
                <a:cubicBezTo>
                  <a:pt x="7765872" y="853441"/>
                  <a:pt x="8513997" y="720173"/>
                  <a:pt x="9147610" y="572086"/>
                </a:cubicBezTo>
                <a:cubicBezTo>
                  <a:pt x="9146816" y="315509"/>
                  <a:pt x="9146023" y="256577"/>
                  <a:pt x="9145229" y="0"/>
                </a:cubicBezTo>
                <a:cubicBezTo>
                  <a:pt x="8508481" y="485745"/>
                  <a:pt x="7318244" y="819060"/>
                  <a:pt x="6055787" y="838603"/>
                </a:cubicBezTo>
                <a:lnTo>
                  <a:pt x="1231" y="836405"/>
                </a:lnTo>
                <a:cubicBezTo>
                  <a:pt x="1633" y="849404"/>
                  <a:pt x="-348" y="855260"/>
                  <a:pt x="54" y="868259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7" y="6478651"/>
            <a:ext cx="1270800" cy="24214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731" y="317430"/>
            <a:ext cx="856731" cy="59458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2" y="1700213"/>
            <a:ext cx="8224837" cy="1728788"/>
          </a:xfrm>
        </p:spPr>
        <p:txBody>
          <a:bodyPr anchor="b">
            <a:noAutofit/>
          </a:bodyPr>
          <a:lstStyle>
            <a:lvl1pPr algn="l">
              <a:defRPr sz="3600" b="1" cap="none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サブタイトル 2"/>
          <p:cNvSpPr>
            <a:spLocks noGrp="1"/>
          </p:cNvSpPr>
          <p:nvPr>
            <p:ph type="subTitle" idx="10"/>
          </p:nvPr>
        </p:nvSpPr>
        <p:spPr>
          <a:xfrm>
            <a:off x="468313" y="4307304"/>
            <a:ext cx="8224837" cy="183155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  <a:lvl2pPr marL="457200" indent="0" algn="l">
              <a:buNone/>
              <a:defRPr sz="1800">
                <a:solidFill>
                  <a:schemeClr val="tx1"/>
                </a:solidFill>
              </a:defRPr>
            </a:lvl2pPr>
            <a:lvl3pPr marL="914400" indent="0" algn="l">
              <a:buNone/>
              <a:defRPr sz="1600">
                <a:solidFill>
                  <a:schemeClr val="tx1"/>
                </a:solidFill>
              </a:defRPr>
            </a:lvl3pPr>
            <a:lvl4pPr marL="1371600" indent="0" algn="l">
              <a:buNone/>
              <a:defRPr sz="1400">
                <a:solidFill>
                  <a:schemeClr val="tx1"/>
                </a:solidFill>
              </a:defRPr>
            </a:lvl4pPr>
            <a:lvl5pPr marL="1828800" indent="0" algn="l">
              <a:buNone/>
              <a:defRPr sz="1400">
                <a:solidFill>
                  <a:schemeClr val="tx1"/>
                </a:solidFill>
              </a:defRPr>
            </a:lvl5pPr>
            <a:lvl6pPr marL="2286000" indent="0" algn="l">
              <a:buNone/>
              <a:defRPr sz="1400">
                <a:solidFill>
                  <a:schemeClr val="tx1"/>
                </a:solidFill>
              </a:defRPr>
            </a:lvl6pPr>
            <a:lvl7pPr marL="2743200" indent="0" algn="l">
              <a:buNone/>
              <a:defRPr sz="1400">
                <a:solidFill>
                  <a:schemeClr val="tx1"/>
                </a:solidFill>
              </a:defRPr>
            </a:lvl7pPr>
            <a:lvl8pPr marL="3200400" indent="0" algn="l">
              <a:buNone/>
              <a:defRPr sz="1400">
                <a:solidFill>
                  <a:schemeClr val="tx1"/>
                </a:solidFill>
              </a:defRPr>
            </a:lvl8pPr>
            <a:lvl9pPr marL="3657600" indent="0" algn="l"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80000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: 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3" name="フリーフォーム 12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014414"/>
            <a:ext cx="4038600" cy="5111750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 marL="2297113" indent="-228600">
              <a:defRPr sz="1400"/>
            </a:lvl7pPr>
            <a:lvl8pPr marL="2601913" indent="-228600">
              <a:defRPr sz="1400"/>
            </a:lvl8pPr>
            <a:lvl9pPr marL="2874963" indent="-228600"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14414"/>
            <a:ext cx="4038600" cy="5111749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 marL="2297113" indent="-228600">
              <a:defRPr sz="1400"/>
            </a:lvl7pPr>
            <a:lvl8pPr marL="2601913" indent="-228600">
              <a:defRPr sz="1400"/>
            </a:lvl8pPr>
            <a:lvl9pPr marL="2874963" indent="-228600"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378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: 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014413"/>
            <a:ext cx="4040188" cy="6858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4040188" cy="4425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76438" indent="-228600">
              <a:defRPr sz="1200"/>
            </a:lvl6pPr>
            <a:lvl7pPr marL="2297113" indent="-228600">
              <a:defRPr sz="1200"/>
            </a:lvl7pPr>
            <a:lvl8pPr marL="2601913" indent="-228600">
              <a:defRPr sz="1200"/>
            </a:lvl8pPr>
            <a:lvl9pPr marL="2874963" indent="-228600"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014413"/>
            <a:ext cx="4041775" cy="6858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700213"/>
            <a:ext cx="4041775" cy="4425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887538" indent="-228600">
              <a:defRPr sz="1200"/>
            </a:lvl6pPr>
            <a:lvl7pPr marL="2297113" indent="-228600">
              <a:defRPr sz="1200"/>
            </a:lvl7pPr>
            <a:lvl8pPr marL="2601913" indent="-228600">
              <a:defRPr sz="1200"/>
            </a:lvl8pPr>
            <a:lvl9pPr marL="2874963" indent="-228600"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0770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: 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1" name="フリーフォーム 10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51142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: 白紙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47482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: タイトル付き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7325"/>
            <a:ext cx="7355159" cy="544513"/>
          </a:xfrm>
        </p:spPr>
        <p:txBody>
          <a:bodyPr anchor="ctr">
            <a:normAutofit/>
          </a:bodyPr>
          <a:lstStyle>
            <a:lvl1pPr algn="l">
              <a:defRPr sz="3200" b="1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1014413"/>
            <a:ext cx="5111750" cy="51117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213"/>
            <a:ext cx="3008313" cy="4425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>
          <a:xfrm>
            <a:off x="457199" y="1014413"/>
            <a:ext cx="3008314" cy="685799"/>
          </a:xfr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>
              <a:buNone/>
              <a:defRPr lang="ja-JP" altLang="en-US" sz="2000" b="1" baseline="0" dirty="0" smtClean="0">
                <a:latin typeface="+mn-lt"/>
                <a:ea typeface="+mn-ea"/>
                <a:cs typeface="+mj-cs"/>
              </a:defRPr>
            </a:lvl1pPr>
            <a:lvl2pPr marL="171450" indent="0">
              <a:buNone/>
              <a:defRPr lang="ja-JP" altLang="en-US" sz="1800" dirty="0" smtClean="0"/>
            </a:lvl2pPr>
            <a:lvl3pPr marL="685800" indent="0">
              <a:buNone/>
              <a:defRPr lang="ja-JP" altLang="en-US" sz="1800" dirty="0" smtClean="0"/>
            </a:lvl3pPr>
            <a:lvl4pPr marL="1143000" indent="0">
              <a:buNone/>
              <a:defRPr lang="ja-JP" altLang="en-US" dirty="0" smtClean="0"/>
            </a:lvl4pPr>
            <a:lvl5pPr marL="1600200" indent="0">
              <a:buNone/>
              <a:defRPr lang="ja-JP" altLang="en-US" dirty="0"/>
            </a:lvl5pPr>
          </a:lstStyle>
          <a:p>
            <a:pPr marL="0" lvl="0">
              <a:lnSpc>
                <a:spcPct val="100000"/>
              </a:lnSpc>
              <a:spcBef>
                <a:spcPct val="0"/>
              </a:spcBef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98898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F9ACDFD-25CA-403C-AB5C-1E2DF6C68562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24636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: 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7325"/>
            <a:ext cx="7355160" cy="544513"/>
          </a:xfrm>
        </p:spPr>
        <p:txBody>
          <a:bodyPr anchor="ctr">
            <a:normAutofit/>
          </a:bodyPr>
          <a:lstStyle>
            <a:lvl1pPr algn="l">
              <a:defRPr sz="3200"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1014412"/>
            <a:ext cx="5486400" cy="37099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71525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92288" y="4791338"/>
            <a:ext cx="5486400" cy="576000"/>
          </a:xfrm>
        </p:spPr>
        <p:txBody>
          <a:bodyPr vert="horz" lIns="91440" tIns="45720" rIns="91440" bIns="45720" rtlCol="0" anchor="ctr">
            <a:normAutofit/>
          </a:bodyPr>
          <a:lstStyle>
            <a:lvl1pPr marL="342900" indent="-342900">
              <a:buNone/>
              <a:defRPr lang="ja-JP" altLang="en-US" sz="2000" b="1" smtClean="0"/>
            </a:lvl1pPr>
            <a:lvl2pPr>
              <a:defRPr lang="ja-JP" altLang="en-US" sz="1200" smtClean="0"/>
            </a:lvl2pPr>
            <a:lvl3pPr>
              <a:defRPr lang="ja-JP" altLang="en-US" sz="1000" smtClean="0"/>
            </a:lvl3pPr>
            <a:lvl4pPr>
              <a:defRPr lang="ja-JP" altLang="en-US" sz="900" smtClean="0"/>
            </a:lvl4pPr>
            <a:lvl5pPr>
              <a:defRPr lang="ja-JP" altLang="en-US" sz="900"/>
            </a:lvl5pPr>
          </a:lstStyle>
          <a:p>
            <a:pPr marL="0" lvl="0" indent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547062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2" name="フリーフォーム 11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27067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4" name="フリーフォーム 13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7200" y="187325"/>
            <a:ext cx="7355160" cy="544514"/>
          </a:xfrm>
        </p:spPr>
        <p:txBody>
          <a:bodyPr vert="horz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199" y="1014413"/>
            <a:ext cx="6930189" cy="5111750"/>
          </a:xfrm>
        </p:spPr>
        <p:txBody>
          <a:bodyPr vert="eaVert"/>
          <a:lstStyle>
            <a:lvl1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/>
          <p:cNvSpPr>
            <a:spLocks noGrp="1"/>
          </p:cNvSpPr>
          <p:nvPr>
            <p:ph type="body" orient="vert" sz="quarter" idx="11"/>
          </p:nvPr>
        </p:nvSpPr>
        <p:spPr>
          <a:xfrm>
            <a:off x="7452320" y="1014413"/>
            <a:ext cx="1240830" cy="5111750"/>
          </a:xfrm>
        </p:spPr>
        <p:txBody>
          <a:bodyPr vert="eaVert" lIns="91440" tIns="45720" rIns="91440" bIns="45720" rtlCol="0" anchor="ctr">
            <a:noAutofit/>
          </a:bodyPr>
          <a:lstStyle>
            <a:lvl1pPr marL="0" indent="0">
              <a:buNone/>
              <a:defRPr lang="ja-JP" altLang="en-US" sz="3200" b="1" baseline="0" smtClean="0"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  <a:lvl2pPr marL="171450" indent="0">
              <a:buNone/>
              <a:defRPr lang="ja-JP" altLang="en-US" sz="1800" smtClean="0"/>
            </a:lvl2pPr>
            <a:lvl3pPr marL="685800" indent="0">
              <a:buNone/>
              <a:defRPr lang="ja-JP" altLang="en-US" sz="1800" smtClean="0"/>
            </a:lvl3pPr>
            <a:lvl4pPr marL="1143000" indent="0">
              <a:buNone/>
              <a:defRPr lang="ja-JP" altLang="en-US" smtClean="0"/>
            </a:lvl4pPr>
            <a:lvl5pPr marL="1600200" indent="0">
              <a:buNone/>
              <a:defRPr lang="ja-JP" altLang="en-US"/>
            </a:lvl5pPr>
          </a:lstStyle>
          <a:p>
            <a:pPr marL="0" lvl="0">
              <a:lnSpc>
                <a:spcPct val="100000"/>
              </a:lnSpc>
              <a:spcBef>
                <a:spcPct val="0"/>
              </a:spcBef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983303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: 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281237"/>
            <a:ext cx="7772400" cy="1749425"/>
          </a:xfrm>
        </p:spPr>
        <p:txBody>
          <a:bodyPr>
            <a:noAutofit/>
          </a:bodyPr>
          <a:lstStyle>
            <a:lvl1pPr algn="ctr">
              <a:defRPr sz="3600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24526" y="4095750"/>
            <a:ext cx="5694948" cy="1543050"/>
          </a:xfrm>
        </p:spPr>
        <p:txBody>
          <a:bodyPr anchor="ctr">
            <a:normAutofit/>
          </a:bodyPr>
          <a:lstStyle>
            <a:lvl1pPr marL="0" indent="0" algn="ctr">
              <a:buNone/>
              <a:defRPr baseline="0">
                <a:solidFill>
                  <a:schemeClr val="tx1"/>
                </a:solidFill>
                <a:latin typeface="+mj-lt"/>
                <a:ea typeface="+mj-ea"/>
              </a:defRPr>
            </a:lvl1pPr>
            <a:lvl2pPr marL="457200" indent="0" algn="ctr">
              <a:buNone/>
              <a:defRPr>
                <a:solidFill>
                  <a:schemeClr val="tx1"/>
                </a:solidFill>
              </a:defRPr>
            </a:lvl2pPr>
            <a:lvl3pPr marL="914400" indent="0" algn="ctr">
              <a:buNone/>
              <a:defRPr>
                <a:solidFill>
                  <a:schemeClr val="tx1"/>
                </a:solidFill>
              </a:defRPr>
            </a:lvl3pPr>
            <a:lvl4pPr marL="1371600" indent="0" algn="ctr">
              <a:buNone/>
              <a:defRPr>
                <a:solidFill>
                  <a:schemeClr val="tx1"/>
                </a:solidFill>
              </a:defRPr>
            </a:lvl4pPr>
            <a:lvl5pPr marL="1828800" indent="0" algn="ctr">
              <a:buNone/>
              <a:defRPr>
                <a:solidFill>
                  <a:schemeClr val="tx1"/>
                </a:solidFill>
              </a:defRPr>
            </a:lvl5pPr>
            <a:lvl6pPr marL="2286000" indent="0" algn="ctr">
              <a:buNone/>
              <a:defRPr sz="1800">
                <a:solidFill>
                  <a:schemeClr val="tx1"/>
                </a:solidFill>
              </a:defRPr>
            </a:lvl6pPr>
            <a:lvl7pPr marL="2743200" indent="0" algn="ctr">
              <a:buNone/>
              <a:defRPr sz="1800">
                <a:solidFill>
                  <a:schemeClr val="tx1"/>
                </a:solidFill>
              </a:defRPr>
            </a:lvl7pPr>
            <a:lvl8pPr marL="3200400" indent="0" algn="ctr">
              <a:buNone/>
              <a:defRPr sz="1800">
                <a:solidFill>
                  <a:schemeClr val="tx1"/>
                </a:solidFill>
              </a:defRPr>
            </a:lvl8pPr>
            <a:lvl9pPr marL="3657600" indent="0" algn="ctr">
              <a:buNone/>
              <a:defRPr sz="1800">
                <a:solidFill>
                  <a:schemeClr val="tx1"/>
                </a:solidFill>
              </a:defRPr>
            </a:lvl9pPr>
          </a:lstStyle>
          <a:p>
            <a:pPr lvl="0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232" y="632602"/>
            <a:ext cx="2308292" cy="1602000"/>
          </a:xfrm>
          <a:prstGeom prst="rect">
            <a:avLst/>
          </a:prstGeom>
        </p:spPr>
      </p:pic>
      <p:sp>
        <p:nvSpPr>
          <p:cNvPr id="7" name="フリーフォーム 6"/>
          <p:cNvSpPr/>
          <p:nvPr/>
        </p:nvSpPr>
        <p:spPr>
          <a:xfrm>
            <a:off x="-2904" y="4886752"/>
            <a:ext cx="9146904" cy="876879"/>
          </a:xfrm>
          <a:custGeom>
            <a:avLst/>
            <a:gdLst>
              <a:gd name="connsiteX0" fmla="*/ 0 w 9149286"/>
              <a:gd name="connsiteY0" fmla="*/ 872116 h 872116"/>
              <a:gd name="connsiteX1" fmla="*/ 6469513 w 9149286"/>
              <a:gd name="connsiteY1" fmla="*/ 872116 h 872116"/>
              <a:gd name="connsiteX2" fmla="*/ 9149286 w 9149286"/>
              <a:gd name="connsiteY2" fmla="*/ 576125 h 872116"/>
              <a:gd name="connsiteX3" fmla="*/ 9138715 w 9149286"/>
              <a:gd name="connsiteY3" fmla="*/ 0 h 872116"/>
              <a:gd name="connsiteX4" fmla="*/ 6152380 w 9149286"/>
              <a:gd name="connsiteY4" fmla="*/ 840402 h 872116"/>
              <a:gd name="connsiteX5" fmla="*/ 0 w 9149286"/>
              <a:gd name="connsiteY5" fmla="*/ 687121 h 872116"/>
              <a:gd name="connsiteX6" fmla="*/ 0 w 9149286"/>
              <a:gd name="connsiteY6" fmla="*/ 872116 h 872116"/>
              <a:gd name="connsiteX0" fmla="*/ 4762 w 9149286"/>
              <a:gd name="connsiteY0" fmla="*/ 874497 h 874497"/>
              <a:gd name="connsiteX1" fmla="*/ 6469513 w 9149286"/>
              <a:gd name="connsiteY1" fmla="*/ 872116 h 874497"/>
              <a:gd name="connsiteX2" fmla="*/ 9149286 w 9149286"/>
              <a:gd name="connsiteY2" fmla="*/ 576125 h 874497"/>
              <a:gd name="connsiteX3" fmla="*/ 9138715 w 9149286"/>
              <a:gd name="connsiteY3" fmla="*/ 0 h 874497"/>
              <a:gd name="connsiteX4" fmla="*/ 6152380 w 9149286"/>
              <a:gd name="connsiteY4" fmla="*/ 840402 h 874497"/>
              <a:gd name="connsiteX5" fmla="*/ 0 w 9149286"/>
              <a:gd name="connsiteY5" fmla="*/ 687121 h 874497"/>
              <a:gd name="connsiteX6" fmla="*/ 4762 w 9149286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6149998 w 9146904"/>
              <a:gd name="connsiteY4" fmla="*/ 840402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36333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7131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4497"/>
              <a:gd name="connsiteX1" fmla="*/ 6464750 w 9146904"/>
              <a:gd name="connsiteY1" fmla="*/ 872116 h 874497"/>
              <a:gd name="connsiteX2" fmla="*/ 9146904 w 9146904"/>
              <a:gd name="connsiteY2" fmla="*/ 576125 h 874497"/>
              <a:gd name="connsiteX3" fmla="*/ 9145858 w 9146904"/>
              <a:gd name="connsiteY3" fmla="*/ 0 h 874497"/>
              <a:gd name="connsiteX4" fmla="*/ 5895204 w 9146904"/>
              <a:gd name="connsiteY4" fmla="*/ 845165 h 874497"/>
              <a:gd name="connsiteX5" fmla="*/ 0 w 9146904"/>
              <a:gd name="connsiteY5" fmla="*/ 846665 h 874497"/>
              <a:gd name="connsiteX6" fmla="*/ 2380 w 9146904"/>
              <a:gd name="connsiteY6" fmla="*/ 874497 h 874497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455225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86169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69500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36162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895204 w 9146904"/>
              <a:gd name="connsiteY4" fmla="*/ 845165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  <a:gd name="connsiteX0" fmla="*/ 2380 w 9146904"/>
              <a:gd name="connsiteY0" fmla="*/ 874497 h 876879"/>
              <a:gd name="connsiteX1" fmla="*/ 6336162 w 9146904"/>
              <a:gd name="connsiteY1" fmla="*/ 876879 h 876879"/>
              <a:gd name="connsiteX2" fmla="*/ 9146904 w 9146904"/>
              <a:gd name="connsiteY2" fmla="*/ 576125 h 876879"/>
              <a:gd name="connsiteX3" fmla="*/ 9145858 w 9146904"/>
              <a:gd name="connsiteY3" fmla="*/ 0 h 876879"/>
              <a:gd name="connsiteX4" fmla="*/ 5904729 w 9146904"/>
              <a:gd name="connsiteY4" fmla="*/ 847546 h 876879"/>
              <a:gd name="connsiteX5" fmla="*/ 0 w 9146904"/>
              <a:gd name="connsiteY5" fmla="*/ 846665 h 876879"/>
              <a:gd name="connsiteX6" fmla="*/ 2380 w 9146904"/>
              <a:gd name="connsiteY6" fmla="*/ 874497 h 876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6904" h="876879">
                <a:moveTo>
                  <a:pt x="2380" y="874497"/>
                </a:moveTo>
                <a:lnTo>
                  <a:pt x="6336162" y="876879"/>
                </a:lnTo>
                <a:cubicBezTo>
                  <a:pt x="6907951" y="859178"/>
                  <a:pt x="8067909" y="831953"/>
                  <a:pt x="9146904" y="576125"/>
                </a:cubicBezTo>
                <a:cubicBezTo>
                  <a:pt x="9146555" y="384083"/>
                  <a:pt x="9146207" y="192042"/>
                  <a:pt x="9145858" y="0"/>
                </a:cubicBezTo>
                <a:cubicBezTo>
                  <a:pt x="8453626" y="481747"/>
                  <a:pt x="7580418" y="801568"/>
                  <a:pt x="5904729" y="847546"/>
                </a:cubicBezTo>
                <a:lnTo>
                  <a:pt x="0" y="846665"/>
                </a:lnTo>
                <a:lnTo>
                  <a:pt x="2380" y="874497"/>
                </a:ln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232" y="6058883"/>
            <a:ext cx="2869200" cy="54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1203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: 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7" name="フリーフォーム 6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441592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: 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フリーフォーム 11"/>
          <p:cNvSpPr/>
          <p:nvPr/>
        </p:nvSpPr>
        <p:spPr>
          <a:xfrm>
            <a:off x="-1230" y="3324729"/>
            <a:ext cx="9147611" cy="3539124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0624 h 334860"/>
              <a:gd name="connsiteX7" fmla="*/ 27 w 9145202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5387 h 334860"/>
              <a:gd name="connsiteX7" fmla="*/ 27 w 9145202"/>
              <a:gd name="connsiteY7" fmla="*/ 334860 h 334860"/>
              <a:gd name="connsiteX0" fmla="*/ 4 w 9145179"/>
              <a:gd name="connsiteY0" fmla="*/ 334860 h 334860"/>
              <a:gd name="connsiteX1" fmla="*/ 8236717 w 9145179"/>
              <a:gd name="connsiteY1" fmla="*/ 333685 h 334860"/>
              <a:gd name="connsiteX2" fmla="*/ 8777044 w 9145179"/>
              <a:gd name="connsiteY2" fmla="*/ 296883 h 334860"/>
              <a:gd name="connsiteX3" fmla="*/ 9145179 w 9145179"/>
              <a:gd name="connsiteY3" fmla="*/ 231569 h 334860"/>
              <a:gd name="connsiteX4" fmla="*/ 9145179 w 9145179"/>
              <a:gd name="connsiteY4" fmla="*/ 0 h 334860"/>
              <a:gd name="connsiteX5" fmla="*/ 8039319 w 9145179"/>
              <a:gd name="connsiteY5" fmla="*/ 305204 h 334860"/>
              <a:gd name="connsiteX6" fmla="*/ 32137 w 9145179"/>
              <a:gd name="connsiteY6" fmla="*/ 288718 h 334860"/>
              <a:gd name="connsiteX7" fmla="*/ 4 w 914517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8039369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6055787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6066"/>
              <a:gd name="connsiteX1" fmla="*/ 6198417 w 9145229"/>
              <a:gd name="connsiteY1" fmla="*/ 336066 h 336066"/>
              <a:gd name="connsiteX2" fmla="*/ 8777094 w 9145229"/>
              <a:gd name="connsiteY2" fmla="*/ 296883 h 336066"/>
              <a:gd name="connsiteX3" fmla="*/ 9145229 w 9145229"/>
              <a:gd name="connsiteY3" fmla="*/ 231569 h 336066"/>
              <a:gd name="connsiteX4" fmla="*/ 9145229 w 9145229"/>
              <a:gd name="connsiteY4" fmla="*/ 0 h 336066"/>
              <a:gd name="connsiteX5" fmla="*/ 6055787 w 9145229"/>
              <a:gd name="connsiteY5" fmla="*/ 305204 h 336066"/>
              <a:gd name="connsiteX6" fmla="*/ 1231 w 9145229"/>
              <a:gd name="connsiteY6" fmla="*/ 303006 h 336066"/>
              <a:gd name="connsiteX7" fmla="*/ 54 w 9145229"/>
              <a:gd name="connsiteY7" fmla="*/ 334860 h 336066"/>
              <a:gd name="connsiteX0" fmla="*/ 54 w 9145229"/>
              <a:gd name="connsiteY0" fmla="*/ 873022 h 874228"/>
              <a:gd name="connsiteX1" fmla="*/ 6198417 w 9145229"/>
              <a:gd name="connsiteY1" fmla="*/ 874228 h 874228"/>
              <a:gd name="connsiteX2" fmla="*/ 8777094 w 9145229"/>
              <a:gd name="connsiteY2" fmla="*/ 835045 h 874228"/>
              <a:gd name="connsiteX3" fmla="*/ 9145229 w 9145229"/>
              <a:gd name="connsiteY3" fmla="*/ 769731 h 874228"/>
              <a:gd name="connsiteX4" fmla="*/ 9142848 w 9145229"/>
              <a:gd name="connsiteY4" fmla="*/ 0 h 874228"/>
              <a:gd name="connsiteX5" fmla="*/ 6055787 w 9145229"/>
              <a:gd name="connsiteY5" fmla="*/ 843366 h 874228"/>
              <a:gd name="connsiteX6" fmla="*/ 1231 w 9145229"/>
              <a:gd name="connsiteY6" fmla="*/ 841168 h 874228"/>
              <a:gd name="connsiteX7" fmla="*/ 54 w 9145229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8777094 w 9147610"/>
              <a:gd name="connsiteY2" fmla="*/ 835045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7907938 w 9147610"/>
              <a:gd name="connsiteY2" fmla="*/ 804089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1508816 h 1508816"/>
              <a:gd name="connsiteX1" fmla="*/ 6198417 w 9147610"/>
              <a:gd name="connsiteY1" fmla="*/ 869465 h 1508816"/>
              <a:gd name="connsiteX2" fmla="*/ 9147610 w 9147610"/>
              <a:gd name="connsiteY2" fmla="*/ 572086 h 1508816"/>
              <a:gd name="connsiteX3" fmla="*/ 9145229 w 9147610"/>
              <a:gd name="connsiteY3" fmla="*/ 0 h 1508816"/>
              <a:gd name="connsiteX4" fmla="*/ 6055787 w 9147610"/>
              <a:gd name="connsiteY4" fmla="*/ 838603 h 1508816"/>
              <a:gd name="connsiteX5" fmla="*/ 1231 w 9147610"/>
              <a:gd name="connsiteY5" fmla="*/ 836405 h 1508816"/>
              <a:gd name="connsiteX6" fmla="*/ 54 w 9147610"/>
              <a:gd name="connsiteY6" fmla="*/ 1508816 h 1508816"/>
              <a:gd name="connsiteX0" fmla="*/ 54 w 9147610"/>
              <a:gd name="connsiteY0" fmla="*/ 3535259 h 3535259"/>
              <a:gd name="connsiteX1" fmla="*/ 6198417 w 9147610"/>
              <a:gd name="connsiteY1" fmla="*/ 869465 h 3535259"/>
              <a:gd name="connsiteX2" fmla="*/ 9147610 w 9147610"/>
              <a:gd name="connsiteY2" fmla="*/ 572086 h 3535259"/>
              <a:gd name="connsiteX3" fmla="*/ 9145229 w 9147610"/>
              <a:gd name="connsiteY3" fmla="*/ 0 h 3535259"/>
              <a:gd name="connsiteX4" fmla="*/ 6055787 w 9147610"/>
              <a:gd name="connsiteY4" fmla="*/ 838603 h 3535259"/>
              <a:gd name="connsiteX5" fmla="*/ 1231 w 9147610"/>
              <a:gd name="connsiteY5" fmla="*/ 836405 h 3535259"/>
              <a:gd name="connsiteX6" fmla="*/ 54 w 9147610"/>
              <a:gd name="connsiteY6" fmla="*/ 3535259 h 3535259"/>
              <a:gd name="connsiteX0" fmla="*/ 54 w 9147610"/>
              <a:gd name="connsiteY0" fmla="*/ 3535259 h 3535259"/>
              <a:gd name="connsiteX1" fmla="*/ 9147610 w 9147610"/>
              <a:gd name="connsiteY1" fmla="*/ 572086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47610"/>
              <a:gd name="connsiteY0" fmla="*/ 3535259 h 3535259"/>
              <a:gd name="connsiteX1" fmla="*/ 9147610 w 9147610"/>
              <a:gd name="connsiteY1" fmla="*/ 1415049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45280"/>
              <a:gd name="connsiteY0" fmla="*/ 3535259 h 3535259"/>
              <a:gd name="connsiteX1" fmla="*/ 9138085 w 9145280"/>
              <a:gd name="connsiteY1" fmla="*/ 1588880 h 3535259"/>
              <a:gd name="connsiteX2" fmla="*/ 9145229 w 9145280"/>
              <a:gd name="connsiteY2" fmla="*/ 0 h 3535259"/>
              <a:gd name="connsiteX3" fmla="*/ 6055787 w 9145280"/>
              <a:gd name="connsiteY3" fmla="*/ 838603 h 3535259"/>
              <a:gd name="connsiteX4" fmla="*/ 1231 w 9145280"/>
              <a:gd name="connsiteY4" fmla="*/ 836405 h 3535259"/>
              <a:gd name="connsiteX5" fmla="*/ 54 w 9145280"/>
              <a:gd name="connsiteY5" fmla="*/ 3535259 h 3535259"/>
              <a:gd name="connsiteX0" fmla="*/ 54 w 9145458"/>
              <a:gd name="connsiteY0" fmla="*/ 3535259 h 3535259"/>
              <a:gd name="connsiteX1" fmla="*/ 9145229 w 9145458"/>
              <a:gd name="connsiteY1" fmla="*/ 3531980 h 3535259"/>
              <a:gd name="connsiteX2" fmla="*/ 9145229 w 9145458"/>
              <a:gd name="connsiteY2" fmla="*/ 0 h 3535259"/>
              <a:gd name="connsiteX3" fmla="*/ 6055787 w 9145458"/>
              <a:gd name="connsiteY3" fmla="*/ 838603 h 3535259"/>
              <a:gd name="connsiteX4" fmla="*/ 1231 w 9145458"/>
              <a:gd name="connsiteY4" fmla="*/ 836405 h 3535259"/>
              <a:gd name="connsiteX5" fmla="*/ 54 w 9145458"/>
              <a:gd name="connsiteY5" fmla="*/ 3535259 h 3535259"/>
              <a:gd name="connsiteX0" fmla="*/ 54 w 9147610"/>
              <a:gd name="connsiteY0" fmla="*/ 3535259 h 3535259"/>
              <a:gd name="connsiteX1" fmla="*/ 9147610 w 9147610"/>
              <a:gd name="connsiteY1" fmla="*/ 3529598 h 3535259"/>
              <a:gd name="connsiteX2" fmla="*/ 9145229 w 9147610"/>
              <a:gd name="connsiteY2" fmla="*/ 0 h 3535259"/>
              <a:gd name="connsiteX3" fmla="*/ 6055787 w 9147610"/>
              <a:gd name="connsiteY3" fmla="*/ 838603 h 3535259"/>
              <a:gd name="connsiteX4" fmla="*/ 1231 w 9147610"/>
              <a:gd name="connsiteY4" fmla="*/ 836405 h 3535259"/>
              <a:gd name="connsiteX5" fmla="*/ 54 w 9147610"/>
              <a:gd name="connsiteY5" fmla="*/ 3535259 h 3535259"/>
              <a:gd name="connsiteX0" fmla="*/ 54 w 9154754"/>
              <a:gd name="connsiteY0" fmla="*/ 3535259 h 3553411"/>
              <a:gd name="connsiteX1" fmla="*/ 9154754 w 9154754"/>
              <a:gd name="connsiteY1" fmla="*/ 3553411 h 3553411"/>
              <a:gd name="connsiteX2" fmla="*/ 9145229 w 9154754"/>
              <a:gd name="connsiteY2" fmla="*/ 0 h 3553411"/>
              <a:gd name="connsiteX3" fmla="*/ 6055787 w 9154754"/>
              <a:gd name="connsiteY3" fmla="*/ 838603 h 3553411"/>
              <a:gd name="connsiteX4" fmla="*/ 1231 w 9154754"/>
              <a:gd name="connsiteY4" fmla="*/ 836405 h 3553411"/>
              <a:gd name="connsiteX5" fmla="*/ 54 w 9154754"/>
              <a:gd name="connsiteY5" fmla="*/ 3535259 h 3553411"/>
              <a:gd name="connsiteX0" fmla="*/ 54 w 9147611"/>
              <a:gd name="connsiteY0" fmla="*/ 3535259 h 3539124"/>
              <a:gd name="connsiteX1" fmla="*/ 9147611 w 9147611"/>
              <a:gd name="connsiteY1" fmla="*/ 3539124 h 3539124"/>
              <a:gd name="connsiteX2" fmla="*/ 9145229 w 9147611"/>
              <a:gd name="connsiteY2" fmla="*/ 0 h 3539124"/>
              <a:gd name="connsiteX3" fmla="*/ 6055787 w 9147611"/>
              <a:gd name="connsiteY3" fmla="*/ 838603 h 3539124"/>
              <a:gd name="connsiteX4" fmla="*/ 1231 w 9147611"/>
              <a:gd name="connsiteY4" fmla="*/ 836405 h 3539124"/>
              <a:gd name="connsiteX5" fmla="*/ 54 w 9147611"/>
              <a:gd name="connsiteY5" fmla="*/ 3535259 h 3539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7611" h="3539124">
                <a:moveTo>
                  <a:pt x="54" y="3535259"/>
                </a:moveTo>
                <a:lnTo>
                  <a:pt x="9147611" y="3539124"/>
                </a:lnTo>
                <a:cubicBezTo>
                  <a:pt x="9146817" y="3282547"/>
                  <a:pt x="9146023" y="256577"/>
                  <a:pt x="9145229" y="0"/>
                </a:cubicBezTo>
                <a:cubicBezTo>
                  <a:pt x="8508481" y="485745"/>
                  <a:pt x="7318244" y="819060"/>
                  <a:pt x="6055787" y="838603"/>
                </a:cubicBezTo>
                <a:lnTo>
                  <a:pt x="1231" y="836405"/>
                </a:lnTo>
                <a:cubicBezTo>
                  <a:pt x="1633" y="849404"/>
                  <a:pt x="-348" y="3522260"/>
                  <a:pt x="54" y="3535259"/>
                </a:cubicBezTo>
                <a:close/>
              </a:path>
            </a:pathLst>
          </a:custGeom>
          <a:solidFill>
            <a:schemeClr val="bg2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 6"/>
          <p:cNvSpPr/>
          <p:nvPr/>
        </p:nvSpPr>
        <p:spPr>
          <a:xfrm>
            <a:off x="-1229" y="3302898"/>
            <a:ext cx="9147610" cy="869465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0624 h 334860"/>
              <a:gd name="connsiteX7" fmla="*/ 27 w 9145202"/>
              <a:gd name="connsiteY7" fmla="*/ 334860 h 334860"/>
              <a:gd name="connsiteX0" fmla="*/ 27 w 9145202"/>
              <a:gd name="connsiteY0" fmla="*/ 334860 h 334860"/>
              <a:gd name="connsiteX1" fmla="*/ 8236740 w 9145202"/>
              <a:gd name="connsiteY1" fmla="*/ 333685 h 334860"/>
              <a:gd name="connsiteX2" fmla="*/ 8777067 w 9145202"/>
              <a:gd name="connsiteY2" fmla="*/ 296883 h 334860"/>
              <a:gd name="connsiteX3" fmla="*/ 9145202 w 9145202"/>
              <a:gd name="connsiteY3" fmla="*/ 231569 h 334860"/>
              <a:gd name="connsiteX4" fmla="*/ 9145202 w 9145202"/>
              <a:gd name="connsiteY4" fmla="*/ 0 h 334860"/>
              <a:gd name="connsiteX5" fmla="*/ 8039342 w 9145202"/>
              <a:gd name="connsiteY5" fmla="*/ 305204 h 334860"/>
              <a:gd name="connsiteX6" fmla="*/ 3584 w 9145202"/>
              <a:gd name="connsiteY6" fmla="*/ 305387 h 334860"/>
              <a:gd name="connsiteX7" fmla="*/ 27 w 9145202"/>
              <a:gd name="connsiteY7" fmla="*/ 334860 h 334860"/>
              <a:gd name="connsiteX0" fmla="*/ 4 w 9145179"/>
              <a:gd name="connsiteY0" fmla="*/ 334860 h 334860"/>
              <a:gd name="connsiteX1" fmla="*/ 8236717 w 9145179"/>
              <a:gd name="connsiteY1" fmla="*/ 333685 h 334860"/>
              <a:gd name="connsiteX2" fmla="*/ 8777044 w 9145179"/>
              <a:gd name="connsiteY2" fmla="*/ 296883 h 334860"/>
              <a:gd name="connsiteX3" fmla="*/ 9145179 w 9145179"/>
              <a:gd name="connsiteY3" fmla="*/ 231569 h 334860"/>
              <a:gd name="connsiteX4" fmla="*/ 9145179 w 9145179"/>
              <a:gd name="connsiteY4" fmla="*/ 0 h 334860"/>
              <a:gd name="connsiteX5" fmla="*/ 8039319 w 9145179"/>
              <a:gd name="connsiteY5" fmla="*/ 305204 h 334860"/>
              <a:gd name="connsiteX6" fmla="*/ 32137 w 9145179"/>
              <a:gd name="connsiteY6" fmla="*/ 288718 h 334860"/>
              <a:gd name="connsiteX7" fmla="*/ 4 w 914517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8039369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4860"/>
              <a:gd name="connsiteX1" fmla="*/ 8236767 w 9145229"/>
              <a:gd name="connsiteY1" fmla="*/ 333685 h 334860"/>
              <a:gd name="connsiteX2" fmla="*/ 8777094 w 9145229"/>
              <a:gd name="connsiteY2" fmla="*/ 296883 h 334860"/>
              <a:gd name="connsiteX3" fmla="*/ 9145229 w 9145229"/>
              <a:gd name="connsiteY3" fmla="*/ 231569 h 334860"/>
              <a:gd name="connsiteX4" fmla="*/ 9145229 w 9145229"/>
              <a:gd name="connsiteY4" fmla="*/ 0 h 334860"/>
              <a:gd name="connsiteX5" fmla="*/ 6055787 w 9145229"/>
              <a:gd name="connsiteY5" fmla="*/ 305204 h 334860"/>
              <a:gd name="connsiteX6" fmla="*/ 1231 w 9145229"/>
              <a:gd name="connsiteY6" fmla="*/ 303006 h 334860"/>
              <a:gd name="connsiteX7" fmla="*/ 54 w 9145229"/>
              <a:gd name="connsiteY7" fmla="*/ 334860 h 334860"/>
              <a:gd name="connsiteX0" fmla="*/ 54 w 9145229"/>
              <a:gd name="connsiteY0" fmla="*/ 334860 h 336066"/>
              <a:gd name="connsiteX1" fmla="*/ 6198417 w 9145229"/>
              <a:gd name="connsiteY1" fmla="*/ 336066 h 336066"/>
              <a:gd name="connsiteX2" fmla="*/ 8777094 w 9145229"/>
              <a:gd name="connsiteY2" fmla="*/ 296883 h 336066"/>
              <a:gd name="connsiteX3" fmla="*/ 9145229 w 9145229"/>
              <a:gd name="connsiteY3" fmla="*/ 231569 h 336066"/>
              <a:gd name="connsiteX4" fmla="*/ 9145229 w 9145229"/>
              <a:gd name="connsiteY4" fmla="*/ 0 h 336066"/>
              <a:gd name="connsiteX5" fmla="*/ 6055787 w 9145229"/>
              <a:gd name="connsiteY5" fmla="*/ 305204 h 336066"/>
              <a:gd name="connsiteX6" fmla="*/ 1231 w 9145229"/>
              <a:gd name="connsiteY6" fmla="*/ 303006 h 336066"/>
              <a:gd name="connsiteX7" fmla="*/ 54 w 9145229"/>
              <a:gd name="connsiteY7" fmla="*/ 334860 h 336066"/>
              <a:gd name="connsiteX0" fmla="*/ 54 w 9145229"/>
              <a:gd name="connsiteY0" fmla="*/ 873022 h 874228"/>
              <a:gd name="connsiteX1" fmla="*/ 6198417 w 9145229"/>
              <a:gd name="connsiteY1" fmla="*/ 874228 h 874228"/>
              <a:gd name="connsiteX2" fmla="*/ 8777094 w 9145229"/>
              <a:gd name="connsiteY2" fmla="*/ 835045 h 874228"/>
              <a:gd name="connsiteX3" fmla="*/ 9145229 w 9145229"/>
              <a:gd name="connsiteY3" fmla="*/ 769731 h 874228"/>
              <a:gd name="connsiteX4" fmla="*/ 9142848 w 9145229"/>
              <a:gd name="connsiteY4" fmla="*/ 0 h 874228"/>
              <a:gd name="connsiteX5" fmla="*/ 6055787 w 9145229"/>
              <a:gd name="connsiteY5" fmla="*/ 843366 h 874228"/>
              <a:gd name="connsiteX6" fmla="*/ 1231 w 9145229"/>
              <a:gd name="connsiteY6" fmla="*/ 841168 h 874228"/>
              <a:gd name="connsiteX7" fmla="*/ 54 w 9145229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8777094 w 9147610"/>
              <a:gd name="connsiteY2" fmla="*/ 835045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7907938 w 9147610"/>
              <a:gd name="connsiteY2" fmla="*/ 804089 h 874228"/>
              <a:gd name="connsiteX3" fmla="*/ 9147610 w 9147610"/>
              <a:gd name="connsiteY3" fmla="*/ 576849 h 874228"/>
              <a:gd name="connsiteX4" fmla="*/ 9142848 w 9147610"/>
              <a:gd name="connsiteY4" fmla="*/ 0 h 874228"/>
              <a:gd name="connsiteX5" fmla="*/ 6055787 w 9147610"/>
              <a:gd name="connsiteY5" fmla="*/ 843366 h 874228"/>
              <a:gd name="connsiteX6" fmla="*/ 1231 w 9147610"/>
              <a:gd name="connsiteY6" fmla="*/ 841168 h 874228"/>
              <a:gd name="connsiteX7" fmla="*/ 54 w 9147610"/>
              <a:gd name="connsiteY7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73022 h 874228"/>
              <a:gd name="connsiteX1" fmla="*/ 6198417 w 9147610"/>
              <a:gd name="connsiteY1" fmla="*/ 874228 h 874228"/>
              <a:gd name="connsiteX2" fmla="*/ 9147610 w 9147610"/>
              <a:gd name="connsiteY2" fmla="*/ 576849 h 874228"/>
              <a:gd name="connsiteX3" fmla="*/ 9142848 w 9147610"/>
              <a:gd name="connsiteY3" fmla="*/ 0 h 874228"/>
              <a:gd name="connsiteX4" fmla="*/ 6055787 w 9147610"/>
              <a:gd name="connsiteY4" fmla="*/ 843366 h 874228"/>
              <a:gd name="connsiteX5" fmla="*/ 1231 w 9147610"/>
              <a:gd name="connsiteY5" fmla="*/ 841168 h 874228"/>
              <a:gd name="connsiteX6" fmla="*/ 54 w 9147610"/>
              <a:gd name="connsiteY6" fmla="*/ 873022 h 874228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  <a:gd name="connsiteX0" fmla="*/ 54 w 9147610"/>
              <a:gd name="connsiteY0" fmla="*/ 868259 h 869465"/>
              <a:gd name="connsiteX1" fmla="*/ 6198417 w 9147610"/>
              <a:gd name="connsiteY1" fmla="*/ 869465 h 869465"/>
              <a:gd name="connsiteX2" fmla="*/ 9147610 w 9147610"/>
              <a:gd name="connsiteY2" fmla="*/ 572086 h 869465"/>
              <a:gd name="connsiteX3" fmla="*/ 9145229 w 9147610"/>
              <a:gd name="connsiteY3" fmla="*/ 0 h 869465"/>
              <a:gd name="connsiteX4" fmla="*/ 6055787 w 9147610"/>
              <a:gd name="connsiteY4" fmla="*/ 838603 h 869465"/>
              <a:gd name="connsiteX5" fmla="*/ 1231 w 9147610"/>
              <a:gd name="connsiteY5" fmla="*/ 836405 h 869465"/>
              <a:gd name="connsiteX6" fmla="*/ 54 w 9147610"/>
              <a:gd name="connsiteY6" fmla="*/ 868259 h 869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7610" h="869465">
                <a:moveTo>
                  <a:pt x="54" y="868259"/>
                </a:moveTo>
                <a:lnTo>
                  <a:pt x="6198417" y="869465"/>
                </a:lnTo>
                <a:cubicBezTo>
                  <a:pt x="7765872" y="853441"/>
                  <a:pt x="8513997" y="720173"/>
                  <a:pt x="9147610" y="572086"/>
                </a:cubicBezTo>
                <a:cubicBezTo>
                  <a:pt x="9146816" y="315509"/>
                  <a:pt x="9146023" y="256577"/>
                  <a:pt x="9145229" y="0"/>
                </a:cubicBezTo>
                <a:cubicBezTo>
                  <a:pt x="8508481" y="485745"/>
                  <a:pt x="7318244" y="819060"/>
                  <a:pt x="6055787" y="838603"/>
                </a:cubicBezTo>
                <a:lnTo>
                  <a:pt x="1231" y="836405"/>
                </a:lnTo>
                <a:cubicBezTo>
                  <a:pt x="1633" y="849404"/>
                  <a:pt x="-348" y="855260"/>
                  <a:pt x="54" y="868259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7" y="6478651"/>
            <a:ext cx="1270800" cy="24214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5731" y="317430"/>
            <a:ext cx="856731" cy="59458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8312" y="1700213"/>
            <a:ext cx="8224837" cy="1728788"/>
          </a:xfrm>
        </p:spPr>
        <p:txBody>
          <a:bodyPr anchor="b">
            <a:noAutofit/>
          </a:bodyPr>
          <a:lstStyle>
            <a:lvl1pPr algn="l">
              <a:defRPr sz="3600" b="1" cap="none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8" name="サブタイトル 2"/>
          <p:cNvSpPr>
            <a:spLocks noGrp="1"/>
          </p:cNvSpPr>
          <p:nvPr>
            <p:ph type="subTitle" idx="10"/>
          </p:nvPr>
        </p:nvSpPr>
        <p:spPr>
          <a:xfrm>
            <a:off x="468313" y="4307304"/>
            <a:ext cx="8224837" cy="1831559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+mj-lt"/>
                <a:ea typeface="+mj-ea"/>
              </a:defRPr>
            </a:lvl1pPr>
            <a:lvl2pPr marL="457200" indent="0" algn="l">
              <a:buNone/>
              <a:defRPr sz="1800">
                <a:solidFill>
                  <a:schemeClr val="tx1"/>
                </a:solidFill>
              </a:defRPr>
            </a:lvl2pPr>
            <a:lvl3pPr marL="914400" indent="0" algn="l">
              <a:buNone/>
              <a:defRPr sz="1600">
                <a:solidFill>
                  <a:schemeClr val="tx1"/>
                </a:solidFill>
              </a:defRPr>
            </a:lvl3pPr>
            <a:lvl4pPr marL="1371600" indent="0" algn="l">
              <a:buNone/>
              <a:defRPr sz="1400">
                <a:solidFill>
                  <a:schemeClr val="tx1"/>
                </a:solidFill>
              </a:defRPr>
            </a:lvl4pPr>
            <a:lvl5pPr marL="1828800" indent="0" algn="l">
              <a:buNone/>
              <a:defRPr sz="1400">
                <a:solidFill>
                  <a:schemeClr val="tx1"/>
                </a:solidFill>
              </a:defRPr>
            </a:lvl5pPr>
            <a:lvl6pPr marL="2286000" indent="0" algn="l">
              <a:buNone/>
              <a:defRPr sz="1400">
                <a:solidFill>
                  <a:schemeClr val="tx1"/>
                </a:solidFill>
              </a:defRPr>
            </a:lvl6pPr>
            <a:lvl7pPr marL="2743200" indent="0" algn="l">
              <a:buNone/>
              <a:defRPr sz="1400">
                <a:solidFill>
                  <a:schemeClr val="tx1"/>
                </a:solidFill>
              </a:defRPr>
            </a:lvl7pPr>
            <a:lvl8pPr marL="3200400" indent="0" algn="l">
              <a:buNone/>
              <a:defRPr sz="1400">
                <a:solidFill>
                  <a:schemeClr val="tx1"/>
                </a:solidFill>
              </a:defRPr>
            </a:lvl8pPr>
            <a:lvl9pPr marL="3657600" indent="0" algn="l">
              <a:buNone/>
              <a:defRPr sz="1400">
                <a:solidFill>
                  <a:schemeClr val="tx1"/>
                </a:solidFill>
              </a:defRPr>
            </a:lvl9pPr>
          </a:lstStyle>
          <a:p>
            <a:pPr lvl="0"/>
            <a:r>
              <a:rPr kumimoji="1" lang="ja-JP" altLang="en-US"/>
              <a:t>マスター サブタイトルの書式設定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918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: 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3" name="フリーフォーム 12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014414"/>
            <a:ext cx="4038600" cy="5111750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 marL="2297113" indent="-228600">
              <a:defRPr sz="1400"/>
            </a:lvl7pPr>
            <a:lvl8pPr marL="2601913" indent="-228600">
              <a:defRPr sz="1400"/>
            </a:lvl8pPr>
            <a:lvl9pPr marL="2874963" indent="-228600"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014414"/>
            <a:ext cx="4038600" cy="5111749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000" baseline="0"/>
            </a:lvl2pPr>
            <a:lvl3pPr>
              <a:defRPr sz="18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400"/>
            </a:lvl6pPr>
            <a:lvl7pPr marL="2297113" indent="-228600">
              <a:defRPr sz="1400"/>
            </a:lvl7pPr>
            <a:lvl8pPr marL="2601913" indent="-228600">
              <a:defRPr sz="1400"/>
            </a:lvl8pPr>
            <a:lvl9pPr marL="2874963" indent="-228600">
              <a:defRPr sz="14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821164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: 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014413"/>
            <a:ext cx="4040188" cy="6858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700213"/>
            <a:ext cx="4040188" cy="4425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76438" indent="-228600">
              <a:defRPr sz="1200"/>
            </a:lvl6pPr>
            <a:lvl7pPr marL="2297113" indent="-228600">
              <a:defRPr sz="1200"/>
            </a:lvl7pPr>
            <a:lvl8pPr marL="2601913" indent="-228600">
              <a:defRPr sz="1200"/>
            </a:lvl8pPr>
            <a:lvl9pPr marL="2874963" indent="-228600"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014413"/>
            <a:ext cx="4041775" cy="685800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1700213"/>
            <a:ext cx="4041775" cy="4425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887538" indent="-228600">
              <a:defRPr sz="1200"/>
            </a:lvl6pPr>
            <a:lvl7pPr marL="2297113" indent="-228600">
              <a:defRPr sz="1200"/>
            </a:lvl7pPr>
            <a:lvl8pPr marL="2601913" indent="-228600">
              <a:defRPr sz="1200"/>
            </a:lvl8pPr>
            <a:lvl9pPr marL="2874963" indent="-228600">
              <a:defRPr sz="12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en-US" altLang="ja-JP" dirty="0"/>
          </a:p>
        </p:txBody>
      </p:sp>
      <p:sp>
        <p:nvSpPr>
          <p:cNvPr id="7" name="フッター プレースホルダー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00019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: 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1" name="フリーフォーム 10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72830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: 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585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D6A891-268E-435C-A725-07EB6DD7A938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84763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ntent with Caption: タイトル付き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7325"/>
            <a:ext cx="7355159" cy="544513"/>
          </a:xfrm>
        </p:spPr>
        <p:txBody>
          <a:bodyPr anchor="ctr">
            <a:normAutofit/>
          </a:bodyPr>
          <a:lstStyle>
            <a:lvl1pPr algn="l">
              <a:defRPr sz="3200" b="1" baseline="0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1014413"/>
            <a:ext cx="5111750" cy="511175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700213"/>
            <a:ext cx="3008313" cy="4425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テキスト プレースホルダー 7"/>
          <p:cNvSpPr>
            <a:spLocks noGrp="1"/>
          </p:cNvSpPr>
          <p:nvPr>
            <p:ph type="body" sz="quarter" idx="11"/>
          </p:nvPr>
        </p:nvSpPr>
        <p:spPr>
          <a:xfrm>
            <a:off x="457199" y="1014413"/>
            <a:ext cx="3008314" cy="685799"/>
          </a:xfrm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>
              <a:buNone/>
              <a:defRPr lang="ja-JP" altLang="en-US" sz="2000" b="1" baseline="0" dirty="0" smtClean="0">
                <a:latin typeface="+mn-lt"/>
                <a:ea typeface="+mn-ea"/>
                <a:cs typeface="+mj-cs"/>
              </a:defRPr>
            </a:lvl1pPr>
            <a:lvl2pPr marL="171450" indent="0">
              <a:buNone/>
              <a:defRPr lang="ja-JP" altLang="en-US" sz="1800" dirty="0" smtClean="0"/>
            </a:lvl2pPr>
            <a:lvl3pPr marL="685800" indent="0">
              <a:buNone/>
              <a:defRPr lang="ja-JP" altLang="en-US" sz="1800" dirty="0" smtClean="0"/>
            </a:lvl3pPr>
            <a:lvl4pPr marL="1143000" indent="0">
              <a:buNone/>
              <a:defRPr lang="ja-JP" altLang="en-US" dirty="0" smtClean="0"/>
            </a:lvl4pPr>
            <a:lvl5pPr marL="1600200" indent="0">
              <a:buNone/>
              <a:defRPr lang="ja-JP" altLang="en-US" dirty="0"/>
            </a:lvl5pPr>
          </a:lstStyle>
          <a:p>
            <a:pPr marL="0" lvl="0">
              <a:lnSpc>
                <a:spcPct val="100000"/>
              </a:lnSpc>
              <a:spcBef>
                <a:spcPct val="0"/>
              </a:spcBef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1123542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icture with Caption: 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5" name="フリーフォーム 14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7325"/>
            <a:ext cx="7355160" cy="544513"/>
          </a:xfrm>
        </p:spPr>
        <p:txBody>
          <a:bodyPr anchor="ctr">
            <a:normAutofit/>
          </a:bodyPr>
          <a:lstStyle>
            <a:lvl1pPr algn="l">
              <a:defRPr sz="3200" b="1"/>
            </a:lvl1pPr>
          </a:lstStyle>
          <a:p>
            <a:r>
              <a:rPr kumimoji="1" lang="ja-JP" altLang="en-US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1014412"/>
            <a:ext cx="5486400" cy="37099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ja-JP" altLang="en-US"/>
              <a:t>アイコンをクリックして図を追加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71525"/>
          </a:xfrm>
        </p:spPr>
        <p:txBody>
          <a:bodyPr/>
          <a:lstStyle>
            <a:lvl1pPr marL="0" indent="0">
              <a:buNone/>
              <a:defRPr sz="1400" baseline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sz="quarter" idx="11"/>
          </p:nvPr>
        </p:nvSpPr>
        <p:spPr>
          <a:xfrm>
            <a:off x="1792288" y="4791338"/>
            <a:ext cx="5486400" cy="576000"/>
          </a:xfrm>
        </p:spPr>
        <p:txBody>
          <a:bodyPr vert="horz" lIns="91440" tIns="45720" rIns="91440" bIns="45720" rtlCol="0" anchor="ctr">
            <a:normAutofit/>
          </a:bodyPr>
          <a:lstStyle>
            <a:lvl1pPr marL="342900" indent="-342900">
              <a:buNone/>
              <a:defRPr lang="ja-JP" altLang="en-US" sz="2000" b="1" smtClean="0"/>
            </a:lvl1pPr>
            <a:lvl2pPr>
              <a:defRPr lang="ja-JP" altLang="en-US" sz="1200" smtClean="0"/>
            </a:lvl2pPr>
            <a:lvl3pPr>
              <a:defRPr lang="ja-JP" altLang="en-US" sz="1000" smtClean="0"/>
            </a:lvl3pPr>
            <a:lvl4pPr>
              <a:defRPr lang="ja-JP" altLang="en-US" sz="900" smtClean="0"/>
            </a:lvl4pPr>
            <a:lvl5pPr>
              <a:defRPr lang="ja-JP" altLang="en-US" sz="900"/>
            </a:lvl5pPr>
          </a:lstStyle>
          <a:p>
            <a:pPr marL="0" lvl="0" indent="0"/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1495929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2" name="フリーフォーム 11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308145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380" y="76966"/>
            <a:ext cx="856731" cy="594588"/>
          </a:xfrm>
          <a:prstGeom prst="rect">
            <a:avLst/>
          </a:prstGeom>
        </p:spPr>
      </p:pic>
      <p:sp>
        <p:nvSpPr>
          <p:cNvPr id="14" name="フリーフォーム 13"/>
          <p:cNvSpPr/>
          <p:nvPr/>
        </p:nvSpPr>
        <p:spPr>
          <a:xfrm>
            <a:off x="-1231" y="451262"/>
            <a:ext cx="9145230" cy="334860"/>
          </a:xfrm>
          <a:custGeom>
            <a:avLst/>
            <a:gdLst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5938 w 9149938"/>
              <a:gd name="connsiteY7" fmla="*/ 231569 h 344385"/>
              <a:gd name="connsiteX8" fmla="*/ 0 w 9149938"/>
              <a:gd name="connsiteY8" fmla="*/ 344385 h 344385"/>
              <a:gd name="connsiteX0" fmla="*/ 0 w 9149938"/>
              <a:gd name="connsiteY0" fmla="*/ 344385 h 344385"/>
              <a:gd name="connsiteX1" fmla="*/ 8241476 w 9149938"/>
              <a:gd name="connsiteY1" fmla="*/ 338447 h 344385"/>
              <a:gd name="connsiteX2" fmla="*/ 8781803 w 9149938"/>
              <a:gd name="connsiteY2" fmla="*/ 296883 h 344385"/>
              <a:gd name="connsiteX3" fmla="*/ 9149938 w 9149938"/>
              <a:gd name="connsiteY3" fmla="*/ 231569 h 344385"/>
              <a:gd name="connsiteX4" fmla="*/ 9149938 w 9149938"/>
              <a:gd name="connsiteY4" fmla="*/ 0 h 344385"/>
              <a:gd name="connsiteX5" fmla="*/ 8758052 w 9149938"/>
              <a:gd name="connsiteY5" fmla="*/ 201881 h 344385"/>
              <a:gd name="connsiteX6" fmla="*/ 8146473 w 9149938"/>
              <a:gd name="connsiteY6" fmla="*/ 302821 h 344385"/>
              <a:gd name="connsiteX7" fmla="*/ 10700 w 9149938"/>
              <a:gd name="connsiteY7" fmla="*/ 300625 h 344385"/>
              <a:gd name="connsiteX8" fmla="*/ 0 w 9149938"/>
              <a:gd name="connsiteY8" fmla="*/ 344385 h 344385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3588 w 9139238"/>
              <a:gd name="connsiteY0" fmla="*/ 342004 h 342004"/>
              <a:gd name="connsiteX1" fmla="*/ 8230776 w 9139238"/>
              <a:gd name="connsiteY1" fmla="*/ 338447 h 342004"/>
              <a:gd name="connsiteX2" fmla="*/ 8771103 w 9139238"/>
              <a:gd name="connsiteY2" fmla="*/ 296883 h 342004"/>
              <a:gd name="connsiteX3" fmla="*/ 9139238 w 9139238"/>
              <a:gd name="connsiteY3" fmla="*/ 231569 h 342004"/>
              <a:gd name="connsiteX4" fmla="*/ 9139238 w 9139238"/>
              <a:gd name="connsiteY4" fmla="*/ 0 h 342004"/>
              <a:gd name="connsiteX5" fmla="*/ 8747352 w 9139238"/>
              <a:gd name="connsiteY5" fmla="*/ 201881 h 342004"/>
              <a:gd name="connsiteX6" fmla="*/ 8135773 w 9139238"/>
              <a:gd name="connsiteY6" fmla="*/ 302821 h 342004"/>
              <a:gd name="connsiteX7" fmla="*/ 0 w 9139238"/>
              <a:gd name="connsiteY7" fmla="*/ 300625 h 342004"/>
              <a:gd name="connsiteX8" fmla="*/ 3588 w 9139238"/>
              <a:gd name="connsiteY8" fmla="*/ 342004 h 342004"/>
              <a:gd name="connsiteX0" fmla="*/ 25019 w 9139238"/>
              <a:gd name="connsiteY0" fmla="*/ 399154 h 399154"/>
              <a:gd name="connsiteX1" fmla="*/ 8230776 w 9139238"/>
              <a:gd name="connsiteY1" fmla="*/ 338447 h 399154"/>
              <a:gd name="connsiteX2" fmla="*/ 8771103 w 9139238"/>
              <a:gd name="connsiteY2" fmla="*/ 296883 h 399154"/>
              <a:gd name="connsiteX3" fmla="*/ 9139238 w 9139238"/>
              <a:gd name="connsiteY3" fmla="*/ 231569 h 399154"/>
              <a:gd name="connsiteX4" fmla="*/ 9139238 w 9139238"/>
              <a:gd name="connsiteY4" fmla="*/ 0 h 399154"/>
              <a:gd name="connsiteX5" fmla="*/ 8747352 w 9139238"/>
              <a:gd name="connsiteY5" fmla="*/ 201881 h 399154"/>
              <a:gd name="connsiteX6" fmla="*/ 8135773 w 9139238"/>
              <a:gd name="connsiteY6" fmla="*/ 302821 h 399154"/>
              <a:gd name="connsiteX7" fmla="*/ 0 w 9139238"/>
              <a:gd name="connsiteY7" fmla="*/ 300625 h 399154"/>
              <a:gd name="connsiteX8" fmla="*/ 25019 w 9139238"/>
              <a:gd name="connsiteY8" fmla="*/ 399154 h 39915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5937 w 9145175"/>
              <a:gd name="connsiteY7" fmla="*/ 300625 h 342004"/>
              <a:gd name="connsiteX8" fmla="*/ 0 w 9145175"/>
              <a:gd name="connsiteY8" fmla="*/ 342004 h 342004"/>
              <a:gd name="connsiteX0" fmla="*/ 0 w 9145175"/>
              <a:gd name="connsiteY0" fmla="*/ 342004 h 342004"/>
              <a:gd name="connsiteX1" fmla="*/ 8236713 w 9145175"/>
              <a:gd name="connsiteY1" fmla="*/ 338447 h 342004"/>
              <a:gd name="connsiteX2" fmla="*/ 8777040 w 9145175"/>
              <a:gd name="connsiteY2" fmla="*/ 296883 h 342004"/>
              <a:gd name="connsiteX3" fmla="*/ 9145175 w 9145175"/>
              <a:gd name="connsiteY3" fmla="*/ 231569 h 342004"/>
              <a:gd name="connsiteX4" fmla="*/ 9145175 w 9145175"/>
              <a:gd name="connsiteY4" fmla="*/ 0 h 342004"/>
              <a:gd name="connsiteX5" fmla="*/ 8753289 w 9145175"/>
              <a:gd name="connsiteY5" fmla="*/ 201881 h 342004"/>
              <a:gd name="connsiteX6" fmla="*/ 8141710 w 9145175"/>
              <a:gd name="connsiteY6" fmla="*/ 302821 h 342004"/>
              <a:gd name="connsiteX7" fmla="*/ 120237 w 9145175"/>
              <a:gd name="connsiteY7" fmla="*/ 255381 h 342004"/>
              <a:gd name="connsiteX8" fmla="*/ 0 w 9145175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142917 w 9146382"/>
              <a:gd name="connsiteY6" fmla="*/ 302821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54496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64335 w 9146382"/>
              <a:gd name="connsiteY6" fmla="*/ 305203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1881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723540 w 9146382"/>
              <a:gd name="connsiteY5" fmla="*/ 204263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675915 w 9146382"/>
              <a:gd name="connsiteY5" fmla="*/ 213788 h 342004"/>
              <a:gd name="connsiteX6" fmla="*/ 8040522 w 9146382"/>
              <a:gd name="connsiteY6" fmla="*/ 302822 h 342004"/>
              <a:gd name="connsiteX7" fmla="*/ 0 w 9146382"/>
              <a:gd name="connsiteY7" fmla="*/ 303006 h 342004"/>
              <a:gd name="connsiteX8" fmla="*/ 1207 w 9146382"/>
              <a:gd name="connsiteY8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3006 h 342004"/>
              <a:gd name="connsiteX7" fmla="*/ 1207 w 9146382"/>
              <a:gd name="connsiteY7" fmla="*/ 342004 h 342004"/>
              <a:gd name="connsiteX0" fmla="*/ 55 w 9145230"/>
              <a:gd name="connsiteY0" fmla="*/ 342004 h 342004"/>
              <a:gd name="connsiteX1" fmla="*/ 8236768 w 9145230"/>
              <a:gd name="connsiteY1" fmla="*/ 338447 h 342004"/>
              <a:gd name="connsiteX2" fmla="*/ 8777095 w 9145230"/>
              <a:gd name="connsiteY2" fmla="*/ 296883 h 342004"/>
              <a:gd name="connsiteX3" fmla="*/ 9145230 w 9145230"/>
              <a:gd name="connsiteY3" fmla="*/ 231569 h 342004"/>
              <a:gd name="connsiteX4" fmla="*/ 9145230 w 9145230"/>
              <a:gd name="connsiteY4" fmla="*/ 0 h 342004"/>
              <a:gd name="connsiteX5" fmla="*/ 8039370 w 9145230"/>
              <a:gd name="connsiteY5" fmla="*/ 302822 h 342004"/>
              <a:gd name="connsiteX6" fmla="*/ 1230 w 9145230"/>
              <a:gd name="connsiteY6" fmla="*/ 307768 h 342004"/>
              <a:gd name="connsiteX7" fmla="*/ 55 w 9145230"/>
              <a:gd name="connsiteY7" fmla="*/ 342004 h 342004"/>
              <a:gd name="connsiteX0" fmla="*/ 1207 w 9146382"/>
              <a:gd name="connsiteY0" fmla="*/ 342004 h 342004"/>
              <a:gd name="connsiteX1" fmla="*/ 8237920 w 9146382"/>
              <a:gd name="connsiteY1" fmla="*/ 338447 h 342004"/>
              <a:gd name="connsiteX2" fmla="*/ 8778247 w 9146382"/>
              <a:gd name="connsiteY2" fmla="*/ 296883 h 342004"/>
              <a:gd name="connsiteX3" fmla="*/ 9146382 w 9146382"/>
              <a:gd name="connsiteY3" fmla="*/ 231569 h 342004"/>
              <a:gd name="connsiteX4" fmla="*/ 9146382 w 9146382"/>
              <a:gd name="connsiteY4" fmla="*/ 0 h 342004"/>
              <a:gd name="connsiteX5" fmla="*/ 8040522 w 9146382"/>
              <a:gd name="connsiteY5" fmla="*/ 302822 h 342004"/>
              <a:gd name="connsiteX6" fmla="*/ 0 w 9146382"/>
              <a:gd name="connsiteY6" fmla="*/ 305387 h 342004"/>
              <a:gd name="connsiteX7" fmla="*/ 1207 w 9146382"/>
              <a:gd name="connsiteY7" fmla="*/ 342004 h 342004"/>
              <a:gd name="connsiteX0" fmla="*/ 1207 w 9146382"/>
              <a:gd name="connsiteY0" fmla="*/ 339622 h 339622"/>
              <a:gd name="connsiteX1" fmla="*/ 8237920 w 9146382"/>
              <a:gd name="connsiteY1" fmla="*/ 338447 h 339622"/>
              <a:gd name="connsiteX2" fmla="*/ 8778247 w 9146382"/>
              <a:gd name="connsiteY2" fmla="*/ 296883 h 339622"/>
              <a:gd name="connsiteX3" fmla="*/ 9146382 w 9146382"/>
              <a:gd name="connsiteY3" fmla="*/ 231569 h 339622"/>
              <a:gd name="connsiteX4" fmla="*/ 9146382 w 9146382"/>
              <a:gd name="connsiteY4" fmla="*/ 0 h 339622"/>
              <a:gd name="connsiteX5" fmla="*/ 8040522 w 9146382"/>
              <a:gd name="connsiteY5" fmla="*/ 302822 h 339622"/>
              <a:gd name="connsiteX6" fmla="*/ 0 w 9146382"/>
              <a:gd name="connsiteY6" fmla="*/ 305387 h 339622"/>
              <a:gd name="connsiteX7" fmla="*/ 1207 w 9146382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2822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8447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9149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6066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9622 h 339622"/>
              <a:gd name="connsiteX1" fmla="*/ 8236768 w 9145230"/>
              <a:gd name="connsiteY1" fmla="*/ 333685 h 339622"/>
              <a:gd name="connsiteX2" fmla="*/ 8777095 w 9145230"/>
              <a:gd name="connsiteY2" fmla="*/ 296883 h 339622"/>
              <a:gd name="connsiteX3" fmla="*/ 9145230 w 9145230"/>
              <a:gd name="connsiteY3" fmla="*/ 231569 h 339622"/>
              <a:gd name="connsiteX4" fmla="*/ 9145230 w 9145230"/>
              <a:gd name="connsiteY4" fmla="*/ 0 h 339622"/>
              <a:gd name="connsiteX5" fmla="*/ 8039370 w 9145230"/>
              <a:gd name="connsiteY5" fmla="*/ 305204 h 339622"/>
              <a:gd name="connsiteX6" fmla="*/ 1230 w 9145230"/>
              <a:gd name="connsiteY6" fmla="*/ 305387 h 339622"/>
              <a:gd name="connsiteX7" fmla="*/ 55 w 9145230"/>
              <a:gd name="connsiteY7" fmla="*/ 339622 h 339622"/>
              <a:gd name="connsiteX0" fmla="*/ 55 w 9145230"/>
              <a:gd name="connsiteY0" fmla="*/ 334860 h 334860"/>
              <a:gd name="connsiteX1" fmla="*/ 8236768 w 9145230"/>
              <a:gd name="connsiteY1" fmla="*/ 333685 h 334860"/>
              <a:gd name="connsiteX2" fmla="*/ 8777095 w 9145230"/>
              <a:gd name="connsiteY2" fmla="*/ 296883 h 334860"/>
              <a:gd name="connsiteX3" fmla="*/ 9145230 w 9145230"/>
              <a:gd name="connsiteY3" fmla="*/ 231569 h 334860"/>
              <a:gd name="connsiteX4" fmla="*/ 9145230 w 9145230"/>
              <a:gd name="connsiteY4" fmla="*/ 0 h 334860"/>
              <a:gd name="connsiteX5" fmla="*/ 8039370 w 9145230"/>
              <a:gd name="connsiteY5" fmla="*/ 305204 h 334860"/>
              <a:gd name="connsiteX6" fmla="*/ 1230 w 9145230"/>
              <a:gd name="connsiteY6" fmla="*/ 305387 h 334860"/>
              <a:gd name="connsiteX7" fmla="*/ 55 w 9145230"/>
              <a:gd name="connsiteY7" fmla="*/ 334860 h 33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5230" h="334860">
                <a:moveTo>
                  <a:pt x="55" y="334860"/>
                </a:moveTo>
                <a:lnTo>
                  <a:pt x="8236768" y="333685"/>
                </a:lnTo>
                <a:cubicBezTo>
                  <a:pt x="8424021" y="326974"/>
                  <a:pt x="8625685" y="313902"/>
                  <a:pt x="8777095" y="296883"/>
                </a:cubicBezTo>
                <a:cubicBezTo>
                  <a:pt x="8928505" y="279864"/>
                  <a:pt x="9017756" y="262865"/>
                  <a:pt x="9145230" y="231569"/>
                </a:cubicBezTo>
                <a:lnTo>
                  <a:pt x="9145230" y="0"/>
                </a:lnTo>
                <a:cubicBezTo>
                  <a:pt x="8875194" y="176182"/>
                  <a:pt x="8573165" y="285660"/>
                  <a:pt x="8039370" y="305204"/>
                </a:cubicBezTo>
                <a:lnTo>
                  <a:pt x="1230" y="305387"/>
                </a:lnTo>
                <a:cubicBezTo>
                  <a:pt x="1632" y="318386"/>
                  <a:pt x="-347" y="321861"/>
                  <a:pt x="55" y="334860"/>
                </a:cubicBezTo>
                <a:close/>
              </a:path>
            </a:pathLst>
          </a:cu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254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0" y="6321600"/>
            <a:ext cx="9144000" cy="25200"/>
          </a:xfrm>
          <a:prstGeom prst="rect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  <a:effectLst>
            <a:outerShdw blurRad="50800" dist="127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57200" y="187325"/>
            <a:ext cx="7355160" cy="544514"/>
          </a:xfrm>
        </p:spPr>
        <p:txBody>
          <a:bodyPr vert="horz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199" y="1014413"/>
            <a:ext cx="6930189" cy="5111750"/>
          </a:xfrm>
        </p:spPr>
        <p:txBody>
          <a:bodyPr vert="eaVert"/>
          <a:lstStyle>
            <a:lvl1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  <a:lvl4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4pPr>
            <a:lvl5pPr>
              <a:defRPr baseline="0">
                <a:latin typeface="メイリオ" panose="020B0604030504040204" pitchFamily="50" charset="-128"/>
                <a:ea typeface="メイリオ" panose="020B0604030504040204" pitchFamily="50" charset="-128"/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縦書きテキスト プレースホルダー 6"/>
          <p:cNvSpPr>
            <a:spLocks noGrp="1"/>
          </p:cNvSpPr>
          <p:nvPr>
            <p:ph type="body" orient="vert" sz="quarter" idx="11"/>
          </p:nvPr>
        </p:nvSpPr>
        <p:spPr>
          <a:xfrm>
            <a:off x="7452320" y="1014413"/>
            <a:ext cx="1240830" cy="5111750"/>
          </a:xfrm>
        </p:spPr>
        <p:txBody>
          <a:bodyPr vert="eaVert" lIns="91440" tIns="45720" rIns="91440" bIns="45720" rtlCol="0" anchor="ctr">
            <a:noAutofit/>
          </a:bodyPr>
          <a:lstStyle>
            <a:lvl1pPr marL="0" indent="0">
              <a:buNone/>
              <a:defRPr lang="ja-JP" altLang="en-US" sz="3200" b="1" baseline="0" smtClean="0">
                <a:latin typeface="メイリオ" panose="020B0604030504040204" pitchFamily="50" charset="-128"/>
                <a:ea typeface="メイリオ" panose="020B0604030504040204" pitchFamily="50" charset="-128"/>
                <a:cs typeface="+mj-cs"/>
              </a:defRPr>
            </a:lvl1pPr>
            <a:lvl2pPr marL="171450" indent="0">
              <a:buNone/>
              <a:defRPr lang="ja-JP" altLang="en-US" sz="1800" smtClean="0"/>
            </a:lvl2pPr>
            <a:lvl3pPr marL="685800" indent="0">
              <a:buNone/>
              <a:defRPr lang="ja-JP" altLang="en-US" sz="1800" smtClean="0"/>
            </a:lvl3pPr>
            <a:lvl4pPr marL="1143000" indent="0">
              <a:buNone/>
              <a:defRPr lang="ja-JP" altLang="en-US" smtClean="0"/>
            </a:lvl4pPr>
            <a:lvl5pPr marL="1600200" indent="0">
              <a:buNone/>
              <a:defRPr lang="ja-JP" altLang="en-US"/>
            </a:lvl5pPr>
          </a:lstStyle>
          <a:p>
            <a:pPr marL="0" lvl="0">
              <a:lnSpc>
                <a:spcPct val="100000"/>
              </a:lnSpc>
              <a:spcBef>
                <a:spcPct val="0"/>
              </a:spcBef>
            </a:pPr>
            <a:r>
              <a:rPr kumimoji="1"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8945410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819334-A749-43FC-A2C1-919B6FD13D50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361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1E4E4-7A91-4712-B406-A494B5ED2AE0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4260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0FAEA93-9899-4640-85B2-DE73BB0DEC15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2625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3C5C0E9-5EEE-460A-988A-9C3F6AAA524B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37520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2DCC90D-9657-4AAE-8663-70C0328A6566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6748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01EC908-EA25-4F33-8DA4-AD0411EB8BA7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00259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ACFC5C6-8D9E-46CF-B709-95DD2D1A0F3E}" type="datetime1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2020/7/21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DABCC2-1EEF-4DDF-B308-B50BC011052B}" type="slidenum">
              <a:rPr kumimoji="1" lang="ja-JP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1" lang="ja-JP" alt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955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87326"/>
            <a:ext cx="7355160" cy="544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4" y="1014413"/>
            <a:ext cx="8224836" cy="512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85013" y="6424358"/>
            <a:ext cx="11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87B33B-7959-486E-ACDB-21B2725ABE16}" type="slidenum">
              <a:rPr kumimoji="1" lang="ja-JP" altLang="en-US" smtClean="0"/>
              <a:pPr algn="r"/>
              <a:t>‹#›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2358189" y="6689558"/>
            <a:ext cx="4427622" cy="168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7" y="6478651"/>
            <a:ext cx="1270800" cy="24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240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77863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98538" indent="-228600" algn="l" defTabSz="914400" rtl="0" eaLnBrk="1" latinLnBrk="0" hangingPunct="1">
        <a:spcBef>
          <a:spcPct val="20000"/>
        </a:spcBef>
        <a:buFont typeface="Segoe UI" panose="020B0502040204020203" pitchFamily="34" charset="0"/>
        <a:buChar char="&gt;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2715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=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6637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976438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90813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187326"/>
            <a:ext cx="7355160" cy="5445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kumimoji="1" lang="ja-JP" altLang="en-US" dirty="0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8314" y="1014413"/>
            <a:ext cx="8224836" cy="512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  <a:endParaRPr kumimoji="1" lang="en-US" altLang="ja-JP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85013" y="6424358"/>
            <a:ext cx="113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1A87B33B-7959-486E-ACDB-21B2725ABE16}" type="slidenum">
              <a:rPr kumimoji="1" lang="ja-JP" altLang="en-US" smtClean="0"/>
              <a:pPr algn="r"/>
              <a:t>‹#›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3"/>
          </p:nvPr>
        </p:nvSpPr>
        <p:spPr>
          <a:xfrm>
            <a:off x="2358189" y="6689558"/>
            <a:ext cx="4427622" cy="1684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767" y="6478651"/>
            <a:ext cx="1270800" cy="24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40545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3200" b="1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77863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4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98538" indent="-228600" algn="l" defTabSz="914400" rtl="0" eaLnBrk="1" latinLnBrk="0" hangingPunct="1">
        <a:spcBef>
          <a:spcPct val="20000"/>
        </a:spcBef>
        <a:buFont typeface="Segoe UI" panose="020B0502040204020203" pitchFamily="34" charset="0"/>
        <a:buChar char="&gt;"/>
        <a:defRPr kumimoji="1" sz="20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2715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=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6637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976438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36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690813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05117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microsoft.com/office/2007/relationships/hdphoto" Target="../media/hdphoto6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9.png"/><Relationship Id="rId4" Type="http://schemas.openxmlformats.org/officeDocument/2006/relationships/image" Target="../media/image6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8AF044F9-D934-4DFF-B4CE-7375033CDA6A}"/>
              </a:ext>
            </a:extLst>
          </p:cNvPr>
          <p:cNvSpPr txBox="1"/>
          <p:nvPr/>
        </p:nvSpPr>
        <p:spPr>
          <a:xfrm>
            <a:off x="5712851" y="185232"/>
            <a:ext cx="95325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Placebo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8DDC896B-A1E8-4AE8-A10C-8E0DB81EAB41}"/>
              </a:ext>
            </a:extLst>
          </p:cNvPr>
          <p:cNvSpPr txBox="1"/>
          <p:nvPr/>
        </p:nvSpPr>
        <p:spPr>
          <a:xfrm>
            <a:off x="2826452" y="185232"/>
            <a:ext cx="11766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Pirfenidone</a:t>
            </a:r>
            <a:endParaRPr kumimoji="1" lang="ja-JP" alt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67" name="正方形/長方形 166">
            <a:extLst>
              <a:ext uri="{FF2B5EF4-FFF2-40B4-BE49-F238E27FC236}">
                <a16:creationId xmlns:a16="http://schemas.microsoft.com/office/drawing/2014/main" id="{99151296-D333-4E5D-9FEF-5C0CFC8E3B88}"/>
              </a:ext>
            </a:extLst>
          </p:cNvPr>
          <p:cNvSpPr/>
          <p:nvPr/>
        </p:nvSpPr>
        <p:spPr>
          <a:xfrm>
            <a:off x="2033151" y="393946"/>
            <a:ext cx="8464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A) SP-D</a:t>
            </a:r>
          </a:p>
        </p:txBody>
      </p:sp>
      <p:sp>
        <p:nvSpPr>
          <p:cNvPr id="203" name="テキスト ボックス 202">
            <a:extLst>
              <a:ext uri="{FF2B5EF4-FFF2-40B4-BE49-F238E27FC236}">
                <a16:creationId xmlns:a16="http://schemas.microsoft.com/office/drawing/2014/main" id="{63D6F9CC-0489-4B92-BBB8-4DAE9410EB49}"/>
              </a:ext>
            </a:extLst>
          </p:cNvPr>
          <p:cNvSpPr txBox="1"/>
          <p:nvPr/>
        </p:nvSpPr>
        <p:spPr>
          <a:xfrm>
            <a:off x="1870388" y="2151013"/>
            <a:ext cx="2680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rPr>
              <a:t>0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Meiryo UI"/>
              <a:cs typeface="Segoe UI" panose="020B0502040204020203" pitchFamily="34" charset="0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753368" y="580729"/>
            <a:ext cx="5735570" cy="1771820"/>
            <a:chOff x="1753368" y="580729"/>
            <a:chExt cx="5735570" cy="1771820"/>
          </a:xfrm>
        </p:grpSpPr>
        <p:pic>
          <p:nvPicPr>
            <p:cNvPr id="4" name="図 3">
              <a:extLst>
                <a:ext uri="{FF2B5EF4-FFF2-40B4-BE49-F238E27FC236}">
                  <a16:creationId xmlns:a16="http://schemas.microsoft.com/office/drawing/2014/main" id="{410276E1-A8ED-4E48-A315-1174A5A09B8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91817" y="676004"/>
              <a:ext cx="2597121" cy="1676545"/>
            </a:xfrm>
            <a:prstGeom prst="rect">
              <a:avLst/>
            </a:prstGeom>
          </p:spPr>
        </p:pic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E86F3C0D-9D38-4066-BAB3-46C6E115B09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2126535" y="651953"/>
              <a:ext cx="2603218" cy="1694835"/>
            </a:xfrm>
            <a:prstGeom prst="rect">
              <a:avLst/>
            </a:prstGeom>
          </p:spPr>
        </p:pic>
        <p:sp>
          <p:nvSpPr>
            <p:cNvPr id="198" name="テキスト ボックス 197">
              <a:extLst>
                <a:ext uri="{FF2B5EF4-FFF2-40B4-BE49-F238E27FC236}">
                  <a16:creationId xmlns:a16="http://schemas.microsoft.com/office/drawing/2014/main" id="{DE450542-0620-46A1-9807-C19A5260BF86}"/>
                </a:ext>
              </a:extLst>
            </p:cNvPr>
            <p:cNvSpPr txBox="1"/>
            <p:nvPr/>
          </p:nvSpPr>
          <p:spPr>
            <a:xfrm>
              <a:off x="1753368" y="580729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1.0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9" name="テキスト ボックス 198">
              <a:extLst>
                <a:ext uri="{FF2B5EF4-FFF2-40B4-BE49-F238E27FC236}">
                  <a16:creationId xmlns:a16="http://schemas.microsoft.com/office/drawing/2014/main" id="{F469E0C6-0DE9-4DF5-9D9F-585934A998A0}"/>
                </a:ext>
              </a:extLst>
            </p:cNvPr>
            <p:cNvSpPr txBox="1"/>
            <p:nvPr/>
          </p:nvSpPr>
          <p:spPr>
            <a:xfrm>
              <a:off x="1753368" y="894786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0.8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200" name="テキスト ボックス 199">
              <a:extLst>
                <a:ext uri="{FF2B5EF4-FFF2-40B4-BE49-F238E27FC236}">
                  <a16:creationId xmlns:a16="http://schemas.microsoft.com/office/drawing/2014/main" id="{403E8AA9-F8E4-41C9-B664-F18A2CA77144}"/>
                </a:ext>
              </a:extLst>
            </p:cNvPr>
            <p:cNvSpPr txBox="1"/>
            <p:nvPr/>
          </p:nvSpPr>
          <p:spPr>
            <a:xfrm>
              <a:off x="1753368" y="1208843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0.6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201" name="テキスト ボックス 200">
              <a:extLst>
                <a:ext uri="{FF2B5EF4-FFF2-40B4-BE49-F238E27FC236}">
                  <a16:creationId xmlns:a16="http://schemas.microsoft.com/office/drawing/2014/main" id="{6CED8D33-2D64-4FDE-9AA4-6EB1E0EB8A3F}"/>
                </a:ext>
              </a:extLst>
            </p:cNvPr>
            <p:cNvSpPr txBox="1"/>
            <p:nvPr/>
          </p:nvSpPr>
          <p:spPr>
            <a:xfrm>
              <a:off x="1753368" y="1522900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0.4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202" name="テキスト ボックス 201">
              <a:extLst>
                <a:ext uri="{FF2B5EF4-FFF2-40B4-BE49-F238E27FC236}">
                  <a16:creationId xmlns:a16="http://schemas.microsoft.com/office/drawing/2014/main" id="{196F9F4C-5A2E-46F4-88E9-EF4A131F64FE}"/>
                </a:ext>
              </a:extLst>
            </p:cNvPr>
            <p:cNvSpPr txBox="1"/>
            <p:nvPr/>
          </p:nvSpPr>
          <p:spPr>
            <a:xfrm>
              <a:off x="1753368" y="1836957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0.2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48FA91E0-3E88-43F1-A89F-F7B9DE664330}"/>
                </a:ext>
              </a:extLst>
            </p:cNvPr>
            <p:cNvSpPr txBox="1"/>
            <p:nvPr/>
          </p:nvSpPr>
          <p:spPr>
            <a:xfrm>
              <a:off x="2224821" y="1930468"/>
              <a:ext cx="1002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P=0.9926</a:t>
              </a: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49A30759-177D-4A15-8038-61D72479AA1C}"/>
                </a:ext>
              </a:extLst>
            </p:cNvPr>
            <p:cNvSpPr txBox="1"/>
            <p:nvPr/>
          </p:nvSpPr>
          <p:spPr>
            <a:xfrm>
              <a:off x="4994702" y="1925799"/>
              <a:ext cx="93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P=0.6282</a:t>
              </a:r>
            </a:p>
          </p:txBody>
        </p:sp>
      </p:grpSp>
      <p:sp>
        <p:nvSpPr>
          <p:cNvPr id="168" name="正方形/長方形 167">
            <a:extLst>
              <a:ext uri="{FF2B5EF4-FFF2-40B4-BE49-F238E27FC236}">
                <a16:creationId xmlns:a16="http://schemas.microsoft.com/office/drawing/2014/main" id="{84CFCCBC-928C-4385-82C7-B3FD75768A47}"/>
              </a:ext>
            </a:extLst>
          </p:cNvPr>
          <p:cNvSpPr/>
          <p:nvPr/>
        </p:nvSpPr>
        <p:spPr>
          <a:xfrm>
            <a:off x="2033151" y="2316303"/>
            <a:ext cx="93594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B) SP-A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753369" y="2507560"/>
            <a:ext cx="5744839" cy="1837799"/>
            <a:chOff x="1753369" y="2507560"/>
            <a:chExt cx="5744839" cy="1837799"/>
          </a:xfrm>
        </p:grpSpPr>
        <p:pic>
          <p:nvPicPr>
            <p:cNvPr id="6" name="図 5">
              <a:extLst>
                <a:ext uri="{FF2B5EF4-FFF2-40B4-BE49-F238E27FC236}">
                  <a16:creationId xmlns:a16="http://schemas.microsoft.com/office/drawing/2014/main" id="{7B83028F-7CD4-4326-A940-362584D9B7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rcRect l="466" t="1" b="1079"/>
            <a:stretch/>
          </p:blipFill>
          <p:spPr>
            <a:xfrm>
              <a:off x="4894990" y="2586119"/>
              <a:ext cx="2603218" cy="1676545"/>
            </a:xfrm>
            <a:prstGeom prst="rect">
              <a:avLst/>
            </a:prstGeom>
          </p:spPr>
        </p:pic>
        <p:pic>
          <p:nvPicPr>
            <p:cNvPr id="5" name="図 4">
              <a:extLst>
                <a:ext uri="{FF2B5EF4-FFF2-40B4-BE49-F238E27FC236}">
                  <a16:creationId xmlns:a16="http://schemas.microsoft.com/office/drawing/2014/main" id="{2DE36F8C-472D-4031-BEC1-6B3309B02D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rcRect l="466" b="1260"/>
            <a:stretch/>
          </p:blipFill>
          <p:spPr>
            <a:xfrm>
              <a:off x="2131466" y="2582877"/>
              <a:ext cx="2603218" cy="1673468"/>
            </a:xfrm>
            <a:prstGeom prst="rect">
              <a:avLst/>
            </a:prstGeom>
          </p:spPr>
        </p:pic>
        <p:sp>
          <p:nvSpPr>
            <p:cNvPr id="192" name="テキスト ボックス 191">
              <a:extLst>
                <a:ext uri="{FF2B5EF4-FFF2-40B4-BE49-F238E27FC236}">
                  <a16:creationId xmlns:a16="http://schemas.microsoft.com/office/drawing/2014/main" id="{EF9EC5DD-9866-4890-8E4E-1C47E592A3DE}"/>
                </a:ext>
              </a:extLst>
            </p:cNvPr>
            <p:cNvSpPr txBox="1"/>
            <p:nvPr/>
          </p:nvSpPr>
          <p:spPr>
            <a:xfrm>
              <a:off x="1753369" y="2507560"/>
              <a:ext cx="38504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1.0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3" name="テキスト ボックス 192">
              <a:extLst>
                <a:ext uri="{FF2B5EF4-FFF2-40B4-BE49-F238E27FC236}">
                  <a16:creationId xmlns:a16="http://schemas.microsoft.com/office/drawing/2014/main" id="{C724BCF2-61A1-4CAB-BAF4-7666D3224B2C}"/>
                </a:ext>
              </a:extLst>
            </p:cNvPr>
            <p:cNvSpPr txBox="1"/>
            <p:nvPr/>
          </p:nvSpPr>
          <p:spPr>
            <a:xfrm>
              <a:off x="1753369" y="2821309"/>
              <a:ext cx="38504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0.8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4" name="テキスト ボックス 193">
              <a:extLst>
                <a:ext uri="{FF2B5EF4-FFF2-40B4-BE49-F238E27FC236}">
                  <a16:creationId xmlns:a16="http://schemas.microsoft.com/office/drawing/2014/main" id="{0B01DBAA-DC97-4C6B-A0E4-EFA10F3E266C}"/>
                </a:ext>
              </a:extLst>
            </p:cNvPr>
            <p:cNvSpPr txBox="1"/>
            <p:nvPr/>
          </p:nvSpPr>
          <p:spPr>
            <a:xfrm>
              <a:off x="1753369" y="3135058"/>
              <a:ext cx="38504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0.6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5" name="テキスト ボックス 194">
              <a:extLst>
                <a:ext uri="{FF2B5EF4-FFF2-40B4-BE49-F238E27FC236}">
                  <a16:creationId xmlns:a16="http://schemas.microsoft.com/office/drawing/2014/main" id="{43F08FF5-879A-4500-9291-9CBEFED023B3}"/>
                </a:ext>
              </a:extLst>
            </p:cNvPr>
            <p:cNvSpPr txBox="1"/>
            <p:nvPr/>
          </p:nvSpPr>
          <p:spPr>
            <a:xfrm>
              <a:off x="1753369" y="3448807"/>
              <a:ext cx="38504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0.4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6" name="テキスト ボックス 195">
              <a:extLst>
                <a:ext uri="{FF2B5EF4-FFF2-40B4-BE49-F238E27FC236}">
                  <a16:creationId xmlns:a16="http://schemas.microsoft.com/office/drawing/2014/main" id="{257BED91-A737-4BDD-AFC4-21482D304DB6}"/>
                </a:ext>
              </a:extLst>
            </p:cNvPr>
            <p:cNvSpPr txBox="1"/>
            <p:nvPr/>
          </p:nvSpPr>
          <p:spPr>
            <a:xfrm>
              <a:off x="1753369" y="3762556"/>
              <a:ext cx="38504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0.2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7" name="テキスト ボックス 196">
              <a:extLst>
                <a:ext uri="{FF2B5EF4-FFF2-40B4-BE49-F238E27FC236}">
                  <a16:creationId xmlns:a16="http://schemas.microsoft.com/office/drawing/2014/main" id="{D18CFDA3-BCC7-41BF-BB4A-D74E47300982}"/>
                </a:ext>
              </a:extLst>
            </p:cNvPr>
            <p:cNvSpPr txBox="1"/>
            <p:nvPr/>
          </p:nvSpPr>
          <p:spPr>
            <a:xfrm>
              <a:off x="1870389" y="4076306"/>
              <a:ext cx="268022" cy="269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76" name="テキスト ボックス 75">
              <a:extLst>
                <a:ext uri="{FF2B5EF4-FFF2-40B4-BE49-F238E27FC236}">
                  <a16:creationId xmlns:a16="http://schemas.microsoft.com/office/drawing/2014/main" id="{38705C49-F632-4CD1-8915-158D06911E4C}"/>
                </a:ext>
              </a:extLst>
            </p:cNvPr>
            <p:cNvSpPr txBox="1"/>
            <p:nvPr/>
          </p:nvSpPr>
          <p:spPr>
            <a:xfrm>
              <a:off x="2224822" y="3860711"/>
              <a:ext cx="93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0.5516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CA453B2E-C7EB-42AE-8DBB-514820E85746}"/>
                </a:ext>
              </a:extLst>
            </p:cNvPr>
            <p:cNvSpPr txBox="1"/>
            <p:nvPr/>
          </p:nvSpPr>
          <p:spPr>
            <a:xfrm>
              <a:off x="4994702" y="3875725"/>
              <a:ext cx="9328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0.1381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</p:grpSp>
      <p:sp>
        <p:nvSpPr>
          <p:cNvPr id="169" name="正方形/長方形 168">
            <a:extLst>
              <a:ext uri="{FF2B5EF4-FFF2-40B4-BE49-F238E27FC236}">
                <a16:creationId xmlns:a16="http://schemas.microsoft.com/office/drawing/2014/main" id="{663C7477-BEB4-4491-B49C-3DE614E8805F}"/>
              </a:ext>
            </a:extLst>
          </p:cNvPr>
          <p:cNvSpPr/>
          <p:nvPr/>
        </p:nvSpPr>
        <p:spPr>
          <a:xfrm>
            <a:off x="2033151" y="4250974"/>
            <a:ext cx="8614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rPr>
              <a:t>C) KL-6</a:t>
            </a:r>
          </a:p>
        </p:txBody>
      </p:sp>
      <p:grpSp>
        <p:nvGrpSpPr>
          <p:cNvPr id="19" name="グループ化 18"/>
          <p:cNvGrpSpPr/>
          <p:nvPr/>
        </p:nvGrpSpPr>
        <p:grpSpPr>
          <a:xfrm>
            <a:off x="4976952" y="767072"/>
            <a:ext cx="874381" cy="424803"/>
            <a:chOff x="6614557" y="284025"/>
            <a:chExt cx="874381" cy="424803"/>
          </a:xfrm>
        </p:grpSpPr>
        <p:cxnSp>
          <p:nvCxnSpPr>
            <p:cNvPr id="68" name="直線コネクタ 67">
              <a:extLst>
                <a:ext uri="{FF2B5EF4-FFF2-40B4-BE49-F238E27FC236}">
                  <a16:creationId xmlns:a16="http://schemas.microsoft.com/office/drawing/2014/main" id="{19A987E2-7C89-4858-BD0F-74199C154441}"/>
                </a:ext>
              </a:extLst>
            </p:cNvPr>
            <p:cNvCxnSpPr>
              <a:cxnSpLocks/>
            </p:cNvCxnSpPr>
            <p:nvPr/>
          </p:nvCxnSpPr>
          <p:spPr>
            <a:xfrm>
              <a:off x="6614557" y="430582"/>
              <a:ext cx="19442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線コネクタ 68">
              <a:extLst>
                <a:ext uri="{FF2B5EF4-FFF2-40B4-BE49-F238E27FC236}">
                  <a16:creationId xmlns:a16="http://schemas.microsoft.com/office/drawing/2014/main" id="{AEDAF890-26D5-4A8A-A53A-734586C0C559}"/>
                </a:ext>
              </a:extLst>
            </p:cNvPr>
            <p:cNvCxnSpPr>
              <a:cxnSpLocks/>
            </p:cNvCxnSpPr>
            <p:nvPr/>
          </p:nvCxnSpPr>
          <p:spPr>
            <a:xfrm>
              <a:off x="6614557" y="574273"/>
              <a:ext cx="194424" cy="0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739525AF-4027-4C28-8F12-03A1845CF049}"/>
                </a:ext>
              </a:extLst>
            </p:cNvPr>
            <p:cNvSpPr txBox="1"/>
            <p:nvPr/>
          </p:nvSpPr>
          <p:spPr>
            <a:xfrm>
              <a:off x="6750081" y="284025"/>
              <a:ext cx="599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Stable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80" name="テキスト ボックス 79">
              <a:extLst>
                <a:ext uri="{FF2B5EF4-FFF2-40B4-BE49-F238E27FC236}">
                  <a16:creationId xmlns:a16="http://schemas.microsoft.com/office/drawing/2014/main" id="{3F51540C-4FA2-40C4-8C66-358E5B07091F}"/>
                </a:ext>
              </a:extLst>
            </p:cNvPr>
            <p:cNvSpPr txBox="1"/>
            <p:nvPr/>
          </p:nvSpPr>
          <p:spPr>
            <a:xfrm>
              <a:off x="6750081" y="431829"/>
              <a:ext cx="738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Increase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2237864" y="770221"/>
            <a:ext cx="874381" cy="424803"/>
            <a:chOff x="3850530" y="287174"/>
            <a:chExt cx="874381" cy="424803"/>
          </a:xfrm>
        </p:grpSpPr>
        <p:cxnSp>
          <p:nvCxnSpPr>
            <p:cNvPr id="81" name="直線コネクタ 80">
              <a:extLst>
                <a:ext uri="{FF2B5EF4-FFF2-40B4-BE49-F238E27FC236}">
                  <a16:creationId xmlns:a16="http://schemas.microsoft.com/office/drawing/2014/main" id="{19A987E2-7C89-4858-BD0F-74199C154441}"/>
                </a:ext>
              </a:extLst>
            </p:cNvPr>
            <p:cNvCxnSpPr>
              <a:cxnSpLocks/>
            </p:cNvCxnSpPr>
            <p:nvPr/>
          </p:nvCxnSpPr>
          <p:spPr>
            <a:xfrm>
              <a:off x="3850530" y="433731"/>
              <a:ext cx="194424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直線コネクタ 81">
              <a:extLst>
                <a:ext uri="{FF2B5EF4-FFF2-40B4-BE49-F238E27FC236}">
                  <a16:creationId xmlns:a16="http://schemas.microsoft.com/office/drawing/2014/main" id="{AEDAF890-26D5-4A8A-A53A-734586C0C559}"/>
                </a:ext>
              </a:extLst>
            </p:cNvPr>
            <p:cNvCxnSpPr>
              <a:cxnSpLocks/>
            </p:cNvCxnSpPr>
            <p:nvPr/>
          </p:nvCxnSpPr>
          <p:spPr>
            <a:xfrm>
              <a:off x="3850530" y="577422"/>
              <a:ext cx="194424" cy="0"/>
            </a:xfrm>
            <a:prstGeom prst="line">
              <a:avLst/>
            </a:prstGeom>
            <a:ln w="19050">
              <a:solidFill>
                <a:schemeClr val="accent5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739525AF-4027-4C28-8F12-03A1845CF049}"/>
                </a:ext>
              </a:extLst>
            </p:cNvPr>
            <p:cNvSpPr txBox="1"/>
            <p:nvPr/>
          </p:nvSpPr>
          <p:spPr>
            <a:xfrm>
              <a:off x="3986054" y="287174"/>
              <a:ext cx="59971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Stable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3F51540C-4FA2-40C4-8C66-358E5B07091F}"/>
                </a:ext>
              </a:extLst>
            </p:cNvPr>
            <p:cNvSpPr txBox="1"/>
            <p:nvPr/>
          </p:nvSpPr>
          <p:spPr>
            <a:xfrm>
              <a:off x="3986054" y="434978"/>
              <a:ext cx="7388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Increase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</p:grp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CA3F4485-D287-4FEA-BBD2-E09E0C79793D}"/>
              </a:ext>
            </a:extLst>
          </p:cNvPr>
          <p:cNvSpPr txBox="1"/>
          <p:nvPr/>
        </p:nvSpPr>
        <p:spPr>
          <a:xfrm>
            <a:off x="4026982" y="6418966"/>
            <a:ext cx="1500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rPr>
              <a:t>Treatment (days)</a:t>
            </a:r>
            <a:endParaRPr kumimoji="1" lang="ja-JP" alt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Meiryo UI"/>
              <a:cs typeface="Segoe UI" panose="020B0502040204020203" pitchFamily="34" charset="0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450145" y="2311281"/>
            <a:ext cx="400110" cy="216227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kumimoji="1" lang="en-US" altLang="ja-JP" sz="1400" dirty="0">
                <a:latin typeface="Segoe UI" panose="020B0502040204020203" pitchFamily="34" charset="0"/>
                <a:cs typeface="Segoe UI" panose="020B0502040204020203" pitchFamily="34" charset="0"/>
              </a:rPr>
              <a:t>Progression-free survival</a:t>
            </a: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4489BEF-6D76-4B1C-B6AC-D5DB32525AF2}"/>
              </a:ext>
            </a:extLst>
          </p:cNvPr>
          <p:cNvSpPr txBox="1"/>
          <p:nvPr/>
        </p:nvSpPr>
        <p:spPr>
          <a:xfrm>
            <a:off x="278327" y="492893"/>
            <a:ext cx="1430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>
                <a:solidFill>
                  <a:prstClr val="black"/>
                </a:solidFill>
                <a:latin typeface="Arial" panose="020B0604020202020204" pitchFamily="34" charset="0"/>
                <a:ea typeface="Meiryo UI"/>
                <a:cs typeface="Arial" panose="020B0604020202020204" pitchFamily="34" charset="0"/>
              </a:rPr>
              <a:t>Figure S1</a:t>
            </a:r>
            <a:endParaRPr kumimoji="1" lang="en-US" altLang="ja-JP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Meiryo UI"/>
              <a:cs typeface="Arial" panose="020B0604020202020204" pitchFamily="34" charset="0"/>
            </a:endParaRPr>
          </a:p>
        </p:txBody>
      </p:sp>
      <p:grpSp>
        <p:nvGrpSpPr>
          <p:cNvPr id="9" name="グループ化 8"/>
          <p:cNvGrpSpPr/>
          <p:nvPr/>
        </p:nvGrpSpPr>
        <p:grpSpPr>
          <a:xfrm>
            <a:off x="1753372" y="4446602"/>
            <a:ext cx="5902195" cy="2008884"/>
            <a:chOff x="1753372" y="4446602"/>
            <a:chExt cx="5902195" cy="2008884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64DB6BF3-578A-4A7F-BF14-54A0E29991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rcRect l="-494"/>
            <a:stretch/>
          </p:blipFill>
          <p:spPr>
            <a:xfrm>
              <a:off x="2124092" y="4507267"/>
              <a:ext cx="2603813" cy="1707028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F771290D-77F9-4ADD-8B3C-8CCEAE22882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BEBA8EAE-BF5A-486C-A8C5-ECC9F3942E4B}">
                  <a14:imgProps xmlns:a14="http://schemas.microsoft.com/office/drawing/2010/main">
                    <a14:imgLayer r:embed="rId13">
                      <a14:imgEffect>
                        <a14:sharpenSoften amount="7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4897530" y="4518208"/>
              <a:ext cx="2645893" cy="1694835"/>
            </a:xfrm>
            <a:prstGeom prst="rect">
              <a:avLst/>
            </a:prstGeom>
          </p:spPr>
        </p:pic>
        <p:sp>
          <p:nvSpPr>
            <p:cNvPr id="186" name="テキスト ボックス 185">
              <a:extLst>
                <a:ext uri="{FF2B5EF4-FFF2-40B4-BE49-F238E27FC236}">
                  <a16:creationId xmlns:a16="http://schemas.microsoft.com/office/drawing/2014/main" id="{4537041C-2CA7-45AA-996F-CF6D5D79363F}"/>
                </a:ext>
              </a:extLst>
            </p:cNvPr>
            <p:cNvSpPr txBox="1"/>
            <p:nvPr/>
          </p:nvSpPr>
          <p:spPr>
            <a:xfrm>
              <a:off x="1753372" y="4446602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1.0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C2467141-12E8-4AAD-90C4-79170066C70B}"/>
                </a:ext>
              </a:extLst>
            </p:cNvPr>
            <p:cNvSpPr txBox="1"/>
            <p:nvPr/>
          </p:nvSpPr>
          <p:spPr>
            <a:xfrm>
              <a:off x="1753372" y="4760659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0.8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88" name="テキスト ボックス 187">
              <a:extLst>
                <a:ext uri="{FF2B5EF4-FFF2-40B4-BE49-F238E27FC236}">
                  <a16:creationId xmlns:a16="http://schemas.microsoft.com/office/drawing/2014/main" id="{C23B478F-98F7-46D7-B9A4-251129D0E1AA}"/>
                </a:ext>
              </a:extLst>
            </p:cNvPr>
            <p:cNvSpPr txBox="1"/>
            <p:nvPr/>
          </p:nvSpPr>
          <p:spPr>
            <a:xfrm>
              <a:off x="1753372" y="5074716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0.6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89" name="テキスト ボックス 188">
              <a:extLst>
                <a:ext uri="{FF2B5EF4-FFF2-40B4-BE49-F238E27FC236}">
                  <a16:creationId xmlns:a16="http://schemas.microsoft.com/office/drawing/2014/main" id="{9F3D1BAC-A542-4E3C-BF08-5082F739BD44}"/>
                </a:ext>
              </a:extLst>
            </p:cNvPr>
            <p:cNvSpPr txBox="1"/>
            <p:nvPr/>
          </p:nvSpPr>
          <p:spPr>
            <a:xfrm>
              <a:off x="1753372" y="5388773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0.4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0" name="テキスト ボックス 189">
              <a:extLst>
                <a:ext uri="{FF2B5EF4-FFF2-40B4-BE49-F238E27FC236}">
                  <a16:creationId xmlns:a16="http://schemas.microsoft.com/office/drawing/2014/main" id="{9A84E15F-DFC3-414D-9410-FA1632487CC0}"/>
                </a:ext>
              </a:extLst>
            </p:cNvPr>
            <p:cNvSpPr txBox="1"/>
            <p:nvPr/>
          </p:nvSpPr>
          <p:spPr>
            <a:xfrm>
              <a:off x="1753372" y="5702830"/>
              <a:ext cx="38504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0.2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191" name="テキスト ボックス 190">
              <a:extLst>
                <a:ext uri="{FF2B5EF4-FFF2-40B4-BE49-F238E27FC236}">
                  <a16:creationId xmlns:a16="http://schemas.microsoft.com/office/drawing/2014/main" id="{E63E8035-4B1F-4DC6-AA1B-0611C9FB0823}"/>
                </a:ext>
              </a:extLst>
            </p:cNvPr>
            <p:cNvSpPr txBox="1"/>
            <p:nvPr/>
          </p:nvSpPr>
          <p:spPr>
            <a:xfrm>
              <a:off x="1870392" y="6016886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Meiryo UI"/>
                <a:cs typeface="Segoe UI" panose="020B0502040204020203" pitchFamily="34" charset="0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728C07C0-6D4A-44FC-A3AD-5BBC47483CAC}"/>
                </a:ext>
              </a:extLst>
            </p:cNvPr>
            <p:cNvSpPr txBox="1"/>
            <p:nvPr/>
          </p:nvSpPr>
          <p:spPr>
            <a:xfrm>
              <a:off x="2224822" y="5785809"/>
              <a:ext cx="100234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0.1896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148AEB6A-981F-4AF9-8EA8-F2D7BC963B2F}"/>
                </a:ext>
              </a:extLst>
            </p:cNvPr>
            <p:cNvSpPr txBox="1"/>
            <p:nvPr/>
          </p:nvSpPr>
          <p:spPr>
            <a:xfrm>
              <a:off x="4996082" y="5785809"/>
              <a:ext cx="9300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 panose="020B0502040204020203" pitchFamily="34" charset="0"/>
                  <a:ea typeface="Meiryo UI"/>
                  <a:cs typeface="Segoe UI" panose="020B0502040204020203" pitchFamily="34" charset="0"/>
                </a:rPr>
                <a:t>P=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0.0093</a:t>
              </a:r>
              <a:endParaRPr kumimoji="1" lang="ja-JP" alt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2026175" y="6178487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4454391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400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2571989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dirty="0">
                  <a:solidFill>
                    <a:prstClr val="black"/>
                  </a:solidFill>
                  <a:latin typeface="Segoe UI"/>
                  <a:ea typeface="Meiryo UI"/>
                </a:rPr>
                <a:t>1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3198940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noProof="0" dirty="0">
                  <a:solidFill>
                    <a:prstClr val="black"/>
                  </a:solidFill>
                  <a:latin typeface="Segoe UI"/>
                  <a:ea typeface="Meiryo UI"/>
                </a:rPr>
                <a:t>2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3825829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noProof="0" dirty="0">
                  <a:solidFill>
                    <a:prstClr val="black"/>
                  </a:solidFill>
                  <a:latin typeface="Segoe UI"/>
                  <a:ea typeface="Meiryo UI"/>
                </a:rPr>
                <a:t>3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4792617" y="6178487"/>
              <a:ext cx="26802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7220833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  <a:cs typeface="+mn-cs"/>
                </a:rPr>
                <a:t>400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  <a:cs typeface="+mn-cs"/>
              </a:endParaRPr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5338431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dirty="0">
                  <a:solidFill>
                    <a:prstClr val="black"/>
                  </a:solidFill>
                  <a:latin typeface="Segoe UI"/>
                  <a:ea typeface="Meiryo UI"/>
                </a:rPr>
                <a:t>1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5965382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noProof="0" dirty="0">
                  <a:solidFill>
                    <a:prstClr val="black"/>
                  </a:solidFill>
                  <a:latin typeface="Segoe UI"/>
                  <a:ea typeface="Meiryo UI"/>
                </a:rPr>
                <a:t>2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3D4BB63B-2FBB-4F08-8AE9-E0DF75E2B777}"/>
                </a:ext>
              </a:extLst>
            </p:cNvPr>
            <p:cNvSpPr txBox="1"/>
            <p:nvPr/>
          </p:nvSpPr>
          <p:spPr>
            <a:xfrm>
              <a:off x="6597161" y="6178487"/>
              <a:ext cx="4347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200" noProof="0" dirty="0">
                  <a:solidFill>
                    <a:prstClr val="black"/>
                  </a:solidFill>
                  <a:latin typeface="Segoe UI"/>
                  <a:ea typeface="Meiryo UI"/>
                </a:rPr>
                <a:t>3</a:t>
              </a:r>
              <a:r>
                <a:rPr kumimoji="1" lang="en-US" altLang="ja-JP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egoe UI"/>
                  <a:ea typeface="Meiryo UI"/>
                </a:rPr>
                <a:t>00</a:t>
              </a:r>
              <a:endPara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/>
                <a:ea typeface="Meiryo U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653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A708D09-C259-4DE8-9740-4008150C89B2}"/>
              </a:ext>
            </a:extLst>
          </p:cNvPr>
          <p:cNvSpPr txBox="1"/>
          <p:nvPr/>
        </p:nvSpPr>
        <p:spPr>
          <a:xfrm>
            <a:off x="1583082" y="526486"/>
            <a:ext cx="5987300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S1: Relationship between changes in serum concentration of biomarkers at week 16 and the efficacy of pirfenidone on progression-free survival. </a:t>
            </a:r>
          </a:p>
          <a:p>
            <a:r>
              <a:rPr kumimoji="1" lang="en-US" altLang="ja-JP" sz="10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patients were dichotomized by the change in concentration of (A) SP-D, (B) SP-A and (C) KL-6 at week 16 from baseline to the increase and stable (equal and decrease) biomarker subgroups. Solid lines, stable biomarker; dotted lines, increasing biomarker. The disease progression was defined by a &gt;10% decline in vital capacity from baseline and/or death. Progression-free survival was estimated using the Kaplan-Meier method and compared using the log-rank test.</a:t>
            </a:r>
          </a:p>
        </p:txBody>
      </p:sp>
    </p:spTree>
    <p:extLst>
      <p:ext uri="{BB962C8B-B14F-4D97-AF65-F5344CB8AC3E}">
        <p14:creationId xmlns:p14="http://schemas.microsoft.com/office/powerpoint/2010/main" val="45408744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メイリオ+Segou UI 最強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hionogi">
  <a:themeElements>
    <a:clrScheme name="Shionogi_Yasuda">
      <a:dk1>
        <a:sysClr val="windowText" lastClr="000000"/>
      </a:dk1>
      <a:lt1>
        <a:sysClr val="window" lastClr="FFFFFF"/>
      </a:lt1>
      <a:dk2>
        <a:srgbClr val="002859"/>
      </a:dk2>
      <a:lt2>
        <a:srgbClr val="E9F7FD"/>
      </a:lt2>
      <a:accent1>
        <a:srgbClr val="DA0000"/>
      </a:accent1>
      <a:accent2>
        <a:srgbClr val="0051BA"/>
      </a:accent2>
      <a:accent3>
        <a:srgbClr val="82EBB9"/>
      </a:accent3>
      <a:accent4>
        <a:srgbClr val="B9EB5A"/>
      </a:accent4>
      <a:accent5>
        <a:srgbClr val="FF9682"/>
      </a:accent5>
      <a:accent6>
        <a:srgbClr val="FFD73C"/>
      </a:accent6>
      <a:hlink>
        <a:srgbClr val="3333FF"/>
      </a:hlink>
      <a:folHlink>
        <a:srgbClr val="CC00CC"/>
      </a:folHlink>
    </a:clrScheme>
    <a:fontScheme name="Shionogi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Shionogi">
  <a:themeElements>
    <a:clrScheme name="Shionogi_Yasuda">
      <a:dk1>
        <a:sysClr val="windowText" lastClr="000000"/>
      </a:dk1>
      <a:lt1>
        <a:sysClr val="window" lastClr="FFFFFF"/>
      </a:lt1>
      <a:dk2>
        <a:srgbClr val="002859"/>
      </a:dk2>
      <a:lt2>
        <a:srgbClr val="E9F7FD"/>
      </a:lt2>
      <a:accent1>
        <a:srgbClr val="DA0000"/>
      </a:accent1>
      <a:accent2>
        <a:srgbClr val="0051BA"/>
      </a:accent2>
      <a:accent3>
        <a:srgbClr val="82EBB9"/>
      </a:accent3>
      <a:accent4>
        <a:srgbClr val="B9EB5A"/>
      </a:accent4>
      <a:accent5>
        <a:srgbClr val="FF9682"/>
      </a:accent5>
      <a:accent6>
        <a:srgbClr val="FFD73C"/>
      </a:accent6>
      <a:hlink>
        <a:srgbClr val="3333FF"/>
      </a:hlink>
      <a:folHlink>
        <a:srgbClr val="CC00CC"/>
      </a:folHlink>
    </a:clrScheme>
    <a:fontScheme name="Shionogi">
      <a:majorFont>
        <a:latin typeface="Segoe UI"/>
        <a:ea typeface="Meiryo UI"/>
        <a:cs typeface=""/>
      </a:majorFont>
      <a:minorFont>
        <a:latin typeface="Segoe UI"/>
        <a:ea typeface="Meiryo U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6238</TotalTime>
  <Words>182</Words>
  <Application>Microsoft Office PowerPoint</Application>
  <PresentationFormat>画面に合わせる (4:3)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3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メイリオ</vt:lpstr>
      <vt:lpstr>游ゴシック</vt:lpstr>
      <vt:lpstr>Arial</vt:lpstr>
      <vt:lpstr>Calibri</vt:lpstr>
      <vt:lpstr>Segoe UI</vt:lpstr>
      <vt:lpstr>Times New Roman</vt:lpstr>
      <vt:lpstr>1_Office ​​テーマ</vt:lpstr>
      <vt:lpstr>Shionogi</vt:lpstr>
      <vt:lpstr>1_Shionogi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HUROFUMI CHIBA</dc:creator>
  <cp:lastModifiedBy>池田 貴美之</cp:lastModifiedBy>
  <cp:revision>302</cp:revision>
  <cp:lastPrinted>2020-06-24T03:59:53Z</cp:lastPrinted>
  <dcterms:created xsi:type="dcterms:W3CDTF">2019-08-01T14:43:03Z</dcterms:created>
  <dcterms:modified xsi:type="dcterms:W3CDTF">2020-07-20T21:22:12Z</dcterms:modified>
</cp:coreProperties>
</file>