
<file path=[Content_Types].xml><?xml version="1.0" encoding="utf-8"?>
<Types xmlns="http://schemas.openxmlformats.org/package/2006/content-types"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700" r:id="rId2"/>
  </p:sldIdLst>
  <p:sldSz cx="6858000" cy="9144000" type="letter"/>
  <p:notesSz cx="6805613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973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66FF"/>
    <a:srgbClr val="FF0066"/>
    <a:srgbClr val="FFC285"/>
    <a:srgbClr val="FF9933"/>
    <a:srgbClr val="FFFFCC"/>
    <a:srgbClr val="CCECFF"/>
    <a:srgbClr val="FFCCFF"/>
    <a:srgbClr val="3AAA89"/>
    <a:srgbClr val="FF6699"/>
    <a:srgbClr val="FFC9D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275" autoAdjust="0"/>
    <p:restoredTop sz="94614" autoAdjust="0"/>
  </p:normalViewPr>
  <p:slideViewPr>
    <p:cSldViewPr snapToGrid="0" showGuides="1">
      <p:cViewPr varScale="1">
        <p:scale>
          <a:sx n="54" d="100"/>
          <a:sy n="54" d="100"/>
        </p:scale>
        <p:origin x="-2328" y="-102"/>
      </p:cViewPr>
      <p:guideLst>
        <p:guide orient="horz" pos="1973"/>
        <p:guide pos="2160"/>
      </p:guideLst>
    </p:cSldViewPr>
  </p:slideViewPr>
  <p:outlineViewPr>
    <p:cViewPr>
      <p:scale>
        <a:sx n="33" d="100"/>
        <a:sy n="33" d="100"/>
      </p:scale>
      <p:origin x="0" y="498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-129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49687" cy="497367"/>
          </a:xfrm>
          <a:prstGeom prst="rect">
            <a:avLst/>
          </a:prstGeom>
        </p:spPr>
        <p:txBody>
          <a:bodyPr vert="horz" lIns="92218" tIns="46108" rIns="92218" bIns="4610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54323" y="2"/>
            <a:ext cx="2949686" cy="497367"/>
          </a:xfrm>
          <a:prstGeom prst="rect">
            <a:avLst/>
          </a:prstGeom>
        </p:spPr>
        <p:txBody>
          <a:bodyPr vert="horz" lIns="92218" tIns="46108" rIns="92218" bIns="46108" rtlCol="0"/>
          <a:lstStyle>
            <a:lvl1pPr algn="r">
              <a:defRPr sz="1200"/>
            </a:lvl1pPr>
          </a:lstStyle>
          <a:p>
            <a:fld id="{53C732EF-0A66-4C4E-8A5E-B12AF5D521EA}" type="datetimeFigureOut">
              <a:rPr kumimoji="1" lang="ja-JP" altLang="en-US" smtClean="0"/>
              <a:pPr/>
              <a:t>2020/11/16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1" y="9440373"/>
            <a:ext cx="2949687" cy="497366"/>
          </a:xfrm>
          <a:prstGeom prst="rect">
            <a:avLst/>
          </a:prstGeom>
        </p:spPr>
        <p:txBody>
          <a:bodyPr vert="horz" lIns="92218" tIns="46108" rIns="92218" bIns="4610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54323" y="9440373"/>
            <a:ext cx="2949686" cy="497366"/>
          </a:xfrm>
          <a:prstGeom prst="rect">
            <a:avLst/>
          </a:prstGeom>
        </p:spPr>
        <p:txBody>
          <a:bodyPr vert="horz" lIns="92218" tIns="46108" rIns="92218" bIns="46108" rtlCol="0" anchor="b"/>
          <a:lstStyle>
            <a:lvl1pPr algn="r">
              <a:defRPr sz="1200"/>
            </a:lvl1pPr>
          </a:lstStyle>
          <a:p>
            <a:fld id="{E0C27583-C035-4C07-BC3D-C1234323DCA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5798984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9099" cy="496967"/>
          </a:xfrm>
          <a:prstGeom prst="rect">
            <a:avLst/>
          </a:prstGeom>
        </p:spPr>
        <p:txBody>
          <a:bodyPr vert="horz" lIns="92204" tIns="46102" rIns="92204" bIns="46102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54940" y="1"/>
            <a:ext cx="2949099" cy="496967"/>
          </a:xfrm>
          <a:prstGeom prst="rect">
            <a:avLst/>
          </a:prstGeom>
        </p:spPr>
        <p:txBody>
          <a:bodyPr vert="horz" lIns="92204" tIns="46102" rIns="92204" bIns="46102" rtlCol="0"/>
          <a:lstStyle>
            <a:lvl1pPr algn="r">
              <a:defRPr sz="1200"/>
            </a:lvl1pPr>
          </a:lstStyle>
          <a:p>
            <a:fld id="{7E422628-6341-4F49-8E56-97CFD213B7F0}" type="datetimeFigureOut">
              <a:rPr kumimoji="1" lang="ja-JP" altLang="en-US" smtClean="0"/>
              <a:pPr/>
              <a:t>2020/11/16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2005013" y="744538"/>
            <a:ext cx="2795587" cy="37290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04" tIns="46102" rIns="92204" bIns="46102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0562" y="4721189"/>
            <a:ext cx="5444490" cy="4472702"/>
          </a:xfrm>
          <a:prstGeom prst="rect">
            <a:avLst/>
          </a:prstGeom>
        </p:spPr>
        <p:txBody>
          <a:bodyPr vert="horz" lIns="92204" tIns="46102" rIns="92204" bIns="46102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2" y="9440647"/>
            <a:ext cx="2949099" cy="496967"/>
          </a:xfrm>
          <a:prstGeom prst="rect">
            <a:avLst/>
          </a:prstGeom>
        </p:spPr>
        <p:txBody>
          <a:bodyPr vert="horz" lIns="92204" tIns="46102" rIns="92204" bIns="46102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54940" y="9440647"/>
            <a:ext cx="2949099" cy="496967"/>
          </a:xfrm>
          <a:prstGeom prst="rect">
            <a:avLst/>
          </a:prstGeom>
        </p:spPr>
        <p:txBody>
          <a:bodyPr vert="horz" lIns="92204" tIns="46102" rIns="92204" bIns="46102" rtlCol="0" anchor="b"/>
          <a:lstStyle>
            <a:lvl1pPr algn="r">
              <a:defRPr sz="1200"/>
            </a:lvl1pPr>
          </a:lstStyle>
          <a:p>
            <a:fld id="{A2642409-0AE3-43A2-89BF-E08CDC3850F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2431953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0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ransition>
    <p:fade/>
  </p:transition>
  <p:hf hdr="0" ftr="0" dt="0"/>
  <p:txStyles>
    <p:titleStyle>
      <a:lvl1pPr algn="l" defTabSz="1320752" rtl="0" eaLnBrk="1" latinLnBrk="0" hangingPunct="1">
        <a:spcBef>
          <a:spcPct val="0"/>
        </a:spcBef>
        <a:buNone/>
        <a:defRPr kumimoji="1" sz="5778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495283" indent="-495283" algn="l" defTabSz="1320752" rtl="0" eaLnBrk="1" latinLnBrk="0" hangingPunct="1">
        <a:spcBef>
          <a:spcPct val="20000"/>
        </a:spcBef>
        <a:buFont typeface="Arial" pitchFamily="34" charset="0"/>
        <a:buChar char="•"/>
        <a:defRPr kumimoji="1" sz="3466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1pPr>
      <a:lvl2pPr marL="1073111" indent="-412735" algn="l" defTabSz="1320752" rtl="0" eaLnBrk="1" latinLnBrk="0" hangingPunct="1">
        <a:spcBef>
          <a:spcPct val="20000"/>
        </a:spcBef>
        <a:buFont typeface="Arial" pitchFamily="34" charset="0"/>
        <a:buChar char="–"/>
        <a:defRPr kumimoji="1" sz="2889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2pPr>
      <a:lvl3pPr marL="1650939" indent="-330187" algn="l" defTabSz="1320752" rtl="0" eaLnBrk="1" latinLnBrk="0" hangingPunct="1">
        <a:spcBef>
          <a:spcPct val="20000"/>
        </a:spcBef>
        <a:buFont typeface="Arial" pitchFamily="34" charset="0"/>
        <a:buChar char="•"/>
        <a:defRPr kumimoji="1" sz="26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3pPr>
      <a:lvl4pPr marL="2311316" indent="-330187" algn="l" defTabSz="1320752" rtl="0" eaLnBrk="1" latinLnBrk="0" hangingPunct="1">
        <a:spcBef>
          <a:spcPct val="20000"/>
        </a:spcBef>
        <a:buFont typeface="Arial" pitchFamily="34" charset="0"/>
        <a:buChar char="–"/>
        <a:defRPr kumimoji="1" sz="231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4pPr>
      <a:lvl5pPr marL="2971691" indent="-330187" algn="l" defTabSz="1320752" rtl="0" eaLnBrk="1" latinLnBrk="0" hangingPunct="1">
        <a:spcBef>
          <a:spcPct val="20000"/>
        </a:spcBef>
        <a:buFont typeface="Arial" pitchFamily="34" charset="0"/>
        <a:buChar char="»"/>
        <a:defRPr kumimoji="1" sz="231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5pPr>
      <a:lvl6pPr marL="3632067" indent="-330187" algn="l" defTabSz="1320752" rtl="0" eaLnBrk="1" latinLnBrk="0" hangingPunct="1">
        <a:spcBef>
          <a:spcPct val="20000"/>
        </a:spcBef>
        <a:buFont typeface="Arial" pitchFamily="34" charset="0"/>
        <a:buChar char="•"/>
        <a:defRPr kumimoji="1" sz="2889" kern="1200">
          <a:solidFill>
            <a:schemeClr val="tx1"/>
          </a:solidFill>
          <a:latin typeface="+mn-lt"/>
          <a:ea typeface="+mn-ea"/>
          <a:cs typeface="+mn-cs"/>
        </a:defRPr>
      </a:lvl6pPr>
      <a:lvl7pPr marL="4292444" indent="-330187" algn="l" defTabSz="1320752" rtl="0" eaLnBrk="1" latinLnBrk="0" hangingPunct="1">
        <a:spcBef>
          <a:spcPct val="20000"/>
        </a:spcBef>
        <a:buFont typeface="Arial" pitchFamily="34" charset="0"/>
        <a:buChar char="•"/>
        <a:defRPr kumimoji="1" sz="2889" kern="1200">
          <a:solidFill>
            <a:schemeClr val="tx1"/>
          </a:solidFill>
          <a:latin typeface="+mn-lt"/>
          <a:ea typeface="+mn-ea"/>
          <a:cs typeface="+mn-cs"/>
        </a:defRPr>
      </a:lvl7pPr>
      <a:lvl8pPr marL="4952819" indent="-330187" algn="l" defTabSz="1320752" rtl="0" eaLnBrk="1" latinLnBrk="0" hangingPunct="1">
        <a:spcBef>
          <a:spcPct val="20000"/>
        </a:spcBef>
        <a:buFont typeface="Arial" pitchFamily="34" charset="0"/>
        <a:buChar char="•"/>
        <a:defRPr kumimoji="1" sz="2889" kern="1200">
          <a:solidFill>
            <a:schemeClr val="tx1"/>
          </a:solidFill>
          <a:latin typeface="+mn-lt"/>
          <a:ea typeface="+mn-ea"/>
          <a:cs typeface="+mn-cs"/>
        </a:defRPr>
      </a:lvl8pPr>
      <a:lvl9pPr marL="5613194" indent="-330187" algn="l" defTabSz="1320752" rtl="0" eaLnBrk="1" latinLnBrk="0" hangingPunct="1">
        <a:spcBef>
          <a:spcPct val="20000"/>
        </a:spcBef>
        <a:buFont typeface="Arial" pitchFamily="34" charset="0"/>
        <a:buChar char="•"/>
        <a:defRPr kumimoji="1" sz="288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20752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60377" algn="l" defTabSz="1320752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20752" algn="l" defTabSz="1320752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81128" algn="l" defTabSz="1320752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41503" algn="l" defTabSz="1320752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301880" algn="l" defTabSz="1320752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255" algn="l" defTabSz="1320752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622631" algn="l" defTabSz="1320752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83007" algn="l" defTabSz="1320752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xmlns="" id="{84A79C14-76EB-4A33-8E02-FF769A165601}"/>
              </a:ext>
            </a:extLst>
          </p:cNvPr>
          <p:cNvGrpSpPr/>
          <p:nvPr/>
        </p:nvGrpSpPr>
        <p:grpSpPr>
          <a:xfrm>
            <a:off x="2113094" y="395536"/>
            <a:ext cx="2631812" cy="1976823"/>
            <a:chOff x="2744663" y="250112"/>
            <a:chExt cx="2631812" cy="1976823"/>
          </a:xfrm>
        </p:grpSpPr>
        <p:sp>
          <p:nvSpPr>
            <p:cNvPr id="3" name="円/楕円 3">
              <a:extLst>
                <a:ext uri="{FF2B5EF4-FFF2-40B4-BE49-F238E27FC236}">
                  <a16:creationId xmlns:a16="http://schemas.microsoft.com/office/drawing/2014/main" xmlns="" id="{99DA28FA-2D11-47DE-AA8A-2126FB4DE994}"/>
                </a:ext>
              </a:extLst>
            </p:cNvPr>
            <p:cNvSpPr/>
            <p:nvPr/>
          </p:nvSpPr>
          <p:spPr>
            <a:xfrm>
              <a:off x="2744663" y="681511"/>
              <a:ext cx="1795106" cy="1207504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円/楕円 4">
              <a:extLst>
                <a:ext uri="{FF2B5EF4-FFF2-40B4-BE49-F238E27FC236}">
                  <a16:creationId xmlns:a16="http://schemas.microsoft.com/office/drawing/2014/main" xmlns="" id="{A7CCE687-DDF4-4F27-84EA-391FCB944E52}"/>
                </a:ext>
              </a:extLst>
            </p:cNvPr>
            <p:cNvSpPr/>
            <p:nvPr/>
          </p:nvSpPr>
          <p:spPr>
            <a:xfrm>
              <a:off x="3601420" y="733084"/>
              <a:ext cx="1087459" cy="1089967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xmlns="" id="{540CBA3C-6682-4E25-9BB1-5157599ABC25}"/>
                </a:ext>
              </a:extLst>
            </p:cNvPr>
            <p:cNvSpPr txBox="1"/>
            <p:nvPr/>
          </p:nvSpPr>
          <p:spPr>
            <a:xfrm>
              <a:off x="3569568" y="1120747"/>
              <a:ext cx="97020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400" dirty="0"/>
                <a:t>3177</a:t>
              </a:r>
              <a:endParaRPr kumimoji="1" lang="ja-JP" altLang="en-US" sz="1400" dirty="0"/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xmlns="" id="{550E4BA6-6107-4FF2-B28A-36DE2A7AE39E}"/>
                </a:ext>
              </a:extLst>
            </p:cNvPr>
            <p:cNvSpPr txBox="1"/>
            <p:nvPr/>
          </p:nvSpPr>
          <p:spPr>
            <a:xfrm>
              <a:off x="2960687" y="250112"/>
              <a:ext cx="98689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>
                  <a:solidFill>
                    <a:srgbClr val="0070C0"/>
                  </a:solidFill>
                </a:rPr>
                <a:t>WT: rep1+2</a:t>
              </a:r>
              <a:endParaRPr kumimoji="1" lang="en-US" altLang="ja-JP" sz="1200" dirty="0">
                <a:solidFill>
                  <a:srgbClr val="0070C0"/>
                </a:solidFill>
              </a:endParaRPr>
            </a:p>
            <a:p>
              <a:r>
                <a:rPr lang="en-US" altLang="ja-JP" sz="1200">
                  <a:solidFill>
                    <a:srgbClr val="0070C0"/>
                  </a:solidFill>
                </a:rPr>
                <a:t>6537</a:t>
              </a:r>
              <a:endParaRPr kumimoji="1" lang="ja-JP" altLang="en-US" sz="1200" dirty="0">
                <a:solidFill>
                  <a:srgbClr val="0070C0"/>
                </a:solidFill>
              </a:endParaRPr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xmlns="" id="{5C0FD898-02D5-4765-B65A-0C977E864381}"/>
                </a:ext>
              </a:extLst>
            </p:cNvPr>
            <p:cNvSpPr txBox="1"/>
            <p:nvPr/>
          </p:nvSpPr>
          <p:spPr>
            <a:xfrm>
              <a:off x="4365104" y="250112"/>
              <a:ext cx="101137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>
                  <a:solidFill>
                    <a:srgbClr val="FF0000"/>
                  </a:solidFill>
                </a:rPr>
                <a:t>dFNIII:</a:t>
              </a:r>
            </a:p>
            <a:p>
              <a:r>
                <a:rPr kumimoji="1" lang="en-US" altLang="ja-JP" sz="1200" dirty="0">
                  <a:solidFill>
                    <a:srgbClr val="FF0000"/>
                  </a:solidFill>
                </a:rPr>
                <a:t>3376</a:t>
              </a:r>
              <a:endParaRPr kumimoji="1" lang="ja-JP" altLang="en-US" sz="1200" dirty="0">
                <a:solidFill>
                  <a:srgbClr val="FF0000"/>
                </a:solidFill>
              </a:endParaRPr>
            </a:p>
          </p:txBody>
        </p: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xmlns="" id="{B268CF4D-B2E0-44A8-B392-C532D765ACB1}"/>
                </a:ext>
              </a:extLst>
            </p:cNvPr>
            <p:cNvSpPr txBox="1"/>
            <p:nvPr/>
          </p:nvSpPr>
          <p:spPr>
            <a:xfrm>
              <a:off x="3547548" y="1949936"/>
              <a:ext cx="143180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/>
                <a:t>3177</a:t>
              </a:r>
              <a:r>
                <a:rPr kumimoji="1" lang="en-US" altLang="ja-JP" sz="1200" dirty="0"/>
                <a:t>/3376=94.1%</a:t>
              </a:r>
              <a:endParaRPr kumimoji="1" lang="ja-JP" altLang="en-US" sz="1200" dirty="0"/>
            </a:p>
          </p:txBody>
        </p:sp>
      </p:grpSp>
      <p:sp>
        <p:nvSpPr>
          <p:cNvPr id="10" name="Text Box 49">
            <a:extLst>
              <a:ext uri="{FF2B5EF4-FFF2-40B4-BE49-F238E27FC236}">
                <a16:creationId xmlns:a16="http://schemas.microsoft.com/office/drawing/2014/main" xmlns="" id="{68156DC1-2101-4BB9-82CD-707C434A39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769" y="8759543"/>
            <a:ext cx="633046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9pPr>
          </a:lstStyle>
          <a:p>
            <a:pPr algn="ctr" eaLnBrk="1" hangingPunct="1"/>
            <a:r>
              <a:rPr lang="en-US" altLang="ja-JP" sz="1200" dirty="0">
                <a:latin typeface="Helvetica" charset="0"/>
                <a:cs typeface="Helvetica" charset="0"/>
              </a:rPr>
              <a:t>Figure S9</a:t>
            </a: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xmlns="" id="{68B2F9EC-918A-45E1-A20F-C68AD37A222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18495" t="23347" r="19822" b="45449"/>
          <a:stretch/>
        </p:blipFill>
        <p:spPr>
          <a:xfrm>
            <a:off x="2007199" y="3649021"/>
            <a:ext cx="4230113" cy="1517256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xmlns="" id="{E9CB1100-6252-4536-BA8C-8487FED090ED}"/>
              </a:ext>
            </a:extLst>
          </p:cNvPr>
          <p:cNvSpPr txBox="1"/>
          <p:nvPr/>
        </p:nvSpPr>
        <p:spPr>
          <a:xfrm>
            <a:off x="688127" y="3976747"/>
            <a:ext cx="13190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900" dirty="0">
                <a:solidFill>
                  <a:srgbClr val="0070C0"/>
                </a:solidFill>
              </a:rPr>
              <a:t>Flag-ATF7IP</a:t>
            </a:r>
            <a:endParaRPr lang="ja-JP" altLang="en-US" sz="900" dirty="0">
              <a:solidFill>
                <a:srgbClr val="0070C0"/>
              </a:solidFill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xmlns="" id="{357BE6E3-2803-48F4-955C-7500BE3307B8}"/>
              </a:ext>
            </a:extLst>
          </p:cNvPr>
          <p:cNvSpPr txBox="1"/>
          <p:nvPr/>
        </p:nvSpPr>
        <p:spPr>
          <a:xfrm>
            <a:off x="475611" y="4176816"/>
            <a:ext cx="15315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900">
                <a:solidFill>
                  <a:srgbClr val="0070C0"/>
                </a:solidFill>
              </a:rPr>
              <a:t>Flag-ATF7IP dFNIII</a:t>
            </a:r>
            <a:endParaRPr lang="ja-JP" altLang="en-US" sz="900">
              <a:solidFill>
                <a:srgbClr val="0070C0"/>
              </a:solidFill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xmlns="" id="{ADE32D84-1077-4E5C-8864-A0F4ADADCA96}"/>
              </a:ext>
            </a:extLst>
          </p:cNvPr>
          <p:cNvSpPr txBox="1"/>
          <p:nvPr/>
        </p:nvSpPr>
        <p:spPr>
          <a:xfrm>
            <a:off x="688127" y="4359305"/>
            <a:ext cx="13190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900">
                <a:solidFill>
                  <a:srgbClr val="FF0000"/>
                </a:solidFill>
              </a:rPr>
              <a:t>WT mESCs</a:t>
            </a:r>
            <a:endParaRPr lang="ja-JP" altLang="en-US" sz="900">
              <a:solidFill>
                <a:srgbClr val="FF0000"/>
              </a:solidFill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xmlns="" id="{9587F831-E80A-4479-976F-F8323ECC4B85}"/>
              </a:ext>
            </a:extLst>
          </p:cNvPr>
          <p:cNvSpPr txBox="1"/>
          <p:nvPr/>
        </p:nvSpPr>
        <p:spPr>
          <a:xfrm>
            <a:off x="475611" y="4535098"/>
            <a:ext cx="15315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900" i="1">
                <a:solidFill>
                  <a:srgbClr val="FF0000"/>
                </a:solidFill>
              </a:rPr>
              <a:t>Atf7ip </a:t>
            </a:r>
            <a:r>
              <a:rPr lang="en-US" altLang="ja-JP" sz="900">
                <a:solidFill>
                  <a:srgbClr val="FF0000"/>
                </a:solidFill>
              </a:rPr>
              <a:t>KO mESCs</a:t>
            </a:r>
            <a:endParaRPr lang="ja-JP" altLang="en-US" sz="900" i="1">
              <a:solidFill>
                <a:srgbClr val="FF0000"/>
              </a:solidFill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xmlns="" id="{7EAC2FC2-DE2C-4788-8493-E77322D84941}"/>
              </a:ext>
            </a:extLst>
          </p:cNvPr>
          <p:cNvSpPr txBox="1"/>
          <p:nvPr/>
        </p:nvSpPr>
        <p:spPr>
          <a:xfrm>
            <a:off x="761411" y="4717168"/>
            <a:ext cx="12457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900" i="1">
                <a:solidFill>
                  <a:srgbClr val="FF0000"/>
                </a:solidFill>
              </a:rPr>
              <a:t>Atf7ip </a:t>
            </a:r>
            <a:r>
              <a:rPr lang="en-US" altLang="ja-JP" sz="900">
                <a:solidFill>
                  <a:srgbClr val="FF0000"/>
                </a:solidFill>
              </a:rPr>
              <a:t>KO + WT</a:t>
            </a:r>
            <a:endParaRPr lang="ja-JP" altLang="en-US" sz="900" i="1">
              <a:solidFill>
                <a:srgbClr val="FF0000"/>
              </a:solidFill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xmlns="" id="{D9F82122-439C-45E9-B322-7466EE4CC3FA}"/>
              </a:ext>
            </a:extLst>
          </p:cNvPr>
          <p:cNvSpPr txBox="1"/>
          <p:nvPr/>
        </p:nvSpPr>
        <p:spPr>
          <a:xfrm>
            <a:off x="761410" y="4892961"/>
            <a:ext cx="12457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900" i="1">
                <a:solidFill>
                  <a:srgbClr val="FF0000"/>
                </a:solidFill>
              </a:rPr>
              <a:t>Atf7ip </a:t>
            </a:r>
            <a:r>
              <a:rPr lang="en-US" altLang="ja-JP" sz="900">
                <a:solidFill>
                  <a:srgbClr val="FF0000"/>
                </a:solidFill>
              </a:rPr>
              <a:t>KO + dFNIII</a:t>
            </a:r>
            <a:endParaRPr lang="ja-JP" altLang="en-US" sz="900" i="1">
              <a:solidFill>
                <a:srgbClr val="FF0000"/>
              </a:solidFill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xmlns="" id="{F847EDA2-3AC3-4C73-9861-0AA8D4B4D709}"/>
              </a:ext>
            </a:extLst>
          </p:cNvPr>
          <p:cNvSpPr txBox="1"/>
          <p:nvPr/>
        </p:nvSpPr>
        <p:spPr>
          <a:xfrm>
            <a:off x="3943219" y="5166277"/>
            <a:ext cx="129877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350" i="1"/>
              <a:t>Dazl</a:t>
            </a:r>
            <a:endParaRPr lang="ja-JP" altLang="en-US" sz="1350" i="1"/>
          </a:p>
        </p:txBody>
      </p: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xmlns="" id="{7F1FF914-9D76-4681-8118-C996F6744252}"/>
              </a:ext>
            </a:extLst>
          </p:cNvPr>
          <p:cNvCxnSpPr/>
          <p:nvPr/>
        </p:nvCxnSpPr>
        <p:spPr>
          <a:xfrm>
            <a:off x="722233" y="3994746"/>
            <a:ext cx="0" cy="29899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xmlns="" id="{F4D2BA9F-297F-45A5-87C3-188748AA924C}"/>
              </a:ext>
            </a:extLst>
          </p:cNvPr>
          <p:cNvCxnSpPr/>
          <p:nvPr/>
        </p:nvCxnSpPr>
        <p:spPr>
          <a:xfrm>
            <a:off x="722233" y="4417559"/>
            <a:ext cx="0" cy="62126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xmlns="" id="{ADF341FB-ED88-4F29-90B3-5ADD7B7C09B6}"/>
              </a:ext>
            </a:extLst>
          </p:cNvPr>
          <p:cNvSpPr txBox="1"/>
          <p:nvPr/>
        </p:nvSpPr>
        <p:spPr>
          <a:xfrm>
            <a:off x="327755" y="4051346"/>
            <a:ext cx="43694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900">
                <a:solidFill>
                  <a:srgbClr val="0070C0"/>
                </a:solidFill>
              </a:rPr>
              <a:t>ChIP</a:t>
            </a:r>
            <a:endParaRPr lang="ja-JP" altLang="en-US" sz="900">
              <a:solidFill>
                <a:srgbClr val="0070C0"/>
              </a:solidFill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xmlns="" id="{59210711-CF09-4B91-9A3D-86CC3871C5F5}"/>
              </a:ext>
            </a:extLst>
          </p:cNvPr>
          <p:cNvSpPr txBox="1"/>
          <p:nvPr/>
        </p:nvSpPr>
        <p:spPr>
          <a:xfrm>
            <a:off x="285283" y="4624317"/>
            <a:ext cx="4369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900" dirty="0">
                <a:solidFill>
                  <a:srgbClr val="FF0000"/>
                </a:solidFill>
              </a:rPr>
              <a:t>RNA</a:t>
            </a:r>
            <a:endParaRPr lang="ja-JP" altLang="en-US" sz="900" dirty="0">
              <a:solidFill>
                <a:srgbClr val="FF0000"/>
              </a:solidFill>
            </a:endParaRPr>
          </a:p>
        </p:txBody>
      </p:sp>
      <p:pic>
        <p:nvPicPr>
          <p:cNvPr id="23" name="図 22">
            <a:extLst>
              <a:ext uri="{FF2B5EF4-FFF2-40B4-BE49-F238E27FC236}">
                <a16:creationId xmlns:a16="http://schemas.microsoft.com/office/drawing/2014/main" xmlns="" id="{D8FFC780-5B91-4C7D-9302-8CFEEA40CD6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l="18495" t="23201" r="19912" b="45271"/>
          <a:stretch/>
        </p:blipFill>
        <p:spPr>
          <a:xfrm>
            <a:off x="2007197" y="5655692"/>
            <a:ext cx="4230114" cy="1464812"/>
          </a:xfrm>
          <a:prstGeom prst="rect">
            <a:avLst/>
          </a:prstGeom>
        </p:spPr>
      </p:pic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xmlns="" id="{F32306FC-F05A-40E5-9E4C-115BBBCA3197}"/>
              </a:ext>
            </a:extLst>
          </p:cNvPr>
          <p:cNvSpPr txBox="1"/>
          <p:nvPr/>
        </p:nvSpPr>
        <p:spPr>
          <a:xfrm>
            <a:off x="3888598" y="7120818"/>
            <a:ext cx="129877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350" i="1"/>
              <a:t>Fkbp6</a:t>
            </a:r>
            <a:endParaRPr lang="ja-JP" altLang="en-US" sz="1350" i="1"/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xmlns="" id="{9DD86E2F-CCDE-44A3-BADC-3275AF2A93E3}"/>
              </a:ext>
            </a:extLst>
          </p:cNvPr>
          <p:cNvSpPr txBox="1"/>
          <p:nvPr/>
        </p:nvSpPr>
        <p:spPr>
          <a:xfrm>
            <a:off x="688127" y="5943426"/>
            <a:ext cx="13190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900">
                <a:solidFill>
                  <a:srgbClr val="0070C0"/>
                </a:solidFill>
              </a:rPr>
              <a:t>Flag-ATF7IP</a:t>
            </a:r>
            <a:endParaRPr lang="ja-JP" altLang="en-US" sz="900">
              <a:solidFill>
                <a:srgbClr val="0070C0"/>
              </a:solidFill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xmlns="" id="{A015DEA8-9ADC-4C7F-A03D-CF0B7CBE665B}"/>
              </a:ext>
            </a:extLst>
          </p:cNvPr>
          <p:cNvSpPr txBox="1"/>
          <p:nvPr/>
        </p:nvSpPr>
        <p:spPr>
          <a:xfrm>
            <a:off x="475611" y="6143495"/>
            <a:ext cx="15315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900">
                <a:solidFill>
                  <a:srgbClr val="0070C0"/>
                </a:solidFill>
              </a:rPr>
              <a:t>Flag-ATF7IP dFNIII</a:t>
            </a:r>
            <a:endParaRPr lang="ja-JP" altLang="en-US" sz="900">
              <a:solidFill>
                <a:srgbClr val="0070C0"/>
              </a:solidFill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xmlns="" id="{5D3C34D7-F05A-4CC7-A121-B3CF7B589E1C}"/>
              </a:ext>
            </a:extLst>
          </p:cNvPr>
          <p:cNvSpPr txBox="1"/>
          <p:nvPr/>
        </p:nvSpPr>
        <p:spPr>
          <a:xfrm>
            <a:off x="688127" y="6325983"/>
            <a:ext cx="13190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900">
                <a:solidFill>
                  <a:srgbClr val="FF0000"/>
                </a:solidFill>
              </a:rPr>
              <a:t>WT mESCs</a:t>
            </a:r>
            <a:endParaRPr lang="ja-JP" altLang="en-US" sz="900">
              <a:solidFill>
                <a:srgbClr val="FF0000"/>
              </a:solidFill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xmlns="" id="{FDB408B5-3A6C-493C-AA83-DF8C04932DC8}"/>
              </a:ext>
            </a:extLst>
          </p:cNvPr>
          <p:cNvSpPr txBox="1"/>
          <p:nvPr/>
        </p:nvSpPr>
        <p:spPr>
          <a:xfrm>
            <a:off x="475611" y="6501777"/>
            <a:ext cx="15315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900" i="1">
                <a:solidFill>
                  <a:srgbClr val="FF0000"/>
                </a:solidFill>
              </a:rPr>
              <a:t>Atf7ip </a:t>
            </a:r>
            <a:r>
              <a:rPr lang="en-US" altLang="ja-JP" sz="900">
                <a:solidFill>
                  <a:srgbClr val="FF0000"/>
                </a:solidFill>
              </a:rPr>
              <a:t>KO mESCs</a:t>
            </a:r>
            <a:endParaRPr lang="ja-JP" altLang="en-US" sz="900" i="1">
              <a:solidFill>
                <a:srgbClr val="FF0000"/>
              </a:solidFill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xmlns="" id="{85D0FCE6-46D1-4994-AD73-68D6B6E339B1}"/>
              </a:ext>
            </a:extLst>
          </p:cNvPr>
          <p:cNvSpPr txBox="1"/>
          <p:nvPr/>
        </p:nvSpPr>
        <p:spPr>
          <a:xfrm>
            <a:off x="761411" y="6683847"/>
            <a:ext cx="12457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900" i="1">
                <a:solidFill>
                  <a:srgbClr val="FF0000"/>
                </a:solidFill>
              </a:rPr>
              <a:t>Atf7ip </a:t>
            </a:r>
            <a:r>
              <a:rPr lang="en-US" altLang="ja-JP" sz="900">
                <a:solidFill>
                  <a:srgbClr val="FF0000"/>
                </a:solidFill>
              </a:rPr>
              <a:t>KO + WT</a:t>
            </a:r>
            <a:endParaRPr lang="ja-JP" altLang="en-US" sz="900" i="1">
              <a:solidFill>
                <a:srgbClr val="FF0000"/>
              </a:solidFill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xmlns="" id="{7FC41C71-EE4C-4C72-83A1-4A6D8B1EF9ED}"/>
              </a:ext>
            </a:extLst>
          </p:cNvPr>
          <p:cNvSpPr txBox="1"/>
          <p:nvPr/>
        </p:nvSpPr>
        <p:spPr>
          <a:xfrm>
            <a:off x="761410" y="6859640"/>
            <a:ext cx="12457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900" i="1">
                <a:solidFill>
                  <a:srgbClr val="FF0000"/>
                </a:solidFill>
              </a:rPr>
              <a:t>Atf7ip </a:t>
            </a:r>
            <a:r>
              <a:rPr lang="en-US" altLang="ja-JP" sz="900">
                <a:solidFill>
                  <a:srgbClr val="FF0000"/>
                </a:solidFill>
              </a:rPr>
              <a:t>KO + dFNIII</a:t>
            </a:r>
            <a:endParaRPr lang="ja-JP" altLang="en-US" sz="900" i="1">
              <a:solidFill>
                <a:srgbClr val="FF0000"/>
              </a:solidFill>
            </a:endParaRPr>
          </a:p>
        </p:txBody>
      </p:sp>
      <p:cxnSp>
        <p:nvCxnSpPr>
          <p:cNvPr id="31" name="直線コネクタ 30">
            <a:extLst>
              <a:ext uri="{FF2B5EF4-FFF2-40B4-BE49-F238E27FC236}">
                <a16:creationId xmlns:a16="http://schemas.microsoft.com/office/drawing/2014/main" xmlns="" id="{896E9023-FE3E-434B-B3DE-9F8EE150FE87}"/>
              </a:ext>
            </a:extLst>
          </p:cNvPr>
          <p:cNvCxnSpPr/>
          <p:nvPr/>
        </p:nvCxnSpPr>
        <p:spPr>
          <a:xfrm>
            <a:off x="722233" y="5961425"/>
            <a:ext cx="0" cy="29899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コネクタ 31">
            <a:extLst>
              <a:ext uri="{FF2B5EF4-FFF2-40B4-BE49-F238E27FC236}">
                <a16:creationId xmlns:a16="http://schemas.microsoft.com/office/drawing/2014/main" xmlns="" id="{2B03582B-AB1A-4C16-9838-5AB4BAACD861}"/>
              </a:ext>
            </a:extLst>
          </p:cNvPr>
          <p:cNvCxnSpPr/>
          <p:nvPr/>
        </p:nvCxnSpPr>
        <p:spPr>
          <a:xfrm>
            <a:off x="722233" y="6384237"/>
            <a:ext cx="0" cy="62126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xmlns="" id="{39DBD109-4389-4FD2-B48B-5380AFB45462}"/>
              </a:ext>
            </a:extLst>
          </p:cNvPr>
          <p:cNvSpPr txBox="1"/>
          <p:nvPr/>
        </p:nvSpPr>
        <p:spPr>
          <a:xfrm>
            <a:off x="285283" y="6032644"/>
            <a:ext cx="4369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900" dirty="0">
                <a:solidFill>
                  <a:srgbClr val="0070C0"/>
                </a:solidFill>
              </a:rPr>
              <a:t>ChIP</a:t>
            </a:r>
            <a:endParaRPr lang="ja-JP" altLang="en-US" sz="900" dirty="0">
              <a:solidFill>
                <a:srgbClr val="0070C0"/>
              </a:solidFill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xmlns="" id="{A24E9FF8-E4CB-4C74-9DE7-AB1C8F80CAB2}"/>
              </a:ext>
            </a:extLst>
          </p:cNvPr>
          <p:cNvSpPr txBox="1"/>
          <p:nvPr/>
        </p:nvSpPr>
        <p:spPr>
          <a:xfrm>
            <a:off x="285283" y="6595248"/>
            <a:ext cx="4369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900" dirty="0">
                <a:solidFill>
                  <a:srgbClr val="FF0000"/>
                </a:solidFill>
              </a:rPr>
              <a:t>RNA</a:t>
            </a:r>
            <a:endParaRPr lang="ja-JP" altLang="en-US" sz="900" dirty="0">
              <a:solidFill>
                <a:srgbClr val="FF0000"/>
              </a:solidFill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xmlns="" id="{BC98B7B4-8827-473D-B328-90D2BDFD7AE6}"/>
              </a:ext>
            </a:extLst>
          </p:cNvPr>
          <p:cNvSpPr txBox="1"/>
          <p:nvPr/>
        </p:nvSpPr>
        <p:spPr>
          <a:xfrm>
            <a:off x="1108000" y="385041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A</a:t>
            </a:r>
            <a:endParaRPr kumimoji="1" lang="ja-JP" altLang="en-US" dirty="0"/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xmlns="" id="{2E4D49AC-E899-4D23-8010-363466A75598}"/>
              </a:ext>
            </a:extLst>
          </p:cNvPr>
          <p:cNvSpPr txBox="1"/>
          <p:nvPr/>
        </p:nvSpPr>
        <p:spPr>
          <a:xfrm>
            <a:off x="422856" y="3203333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B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85360875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power point テーマ1">
  <a:themeElements>
    <a:clrScheme name="ビジネス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ユーザー定義 2">
      <a:majorFont>
        <a:latin typeface="Arial"/>
        <a:ea typeface="游ゴシック"/>
        <a:cs typeface=""/>
      </a:majorFont>
      <a:minorFont>
        <a:latin typeface="Arial"/>
        <a:ea typeface="游明朝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314868</TotalTime>
  <Words>52</Words>
  <Application>Microsoft Office PowerPoint</Application>
  <PresentationFormat>Letter Paper (8.5x11 in)</PresentationFormat>
  <Paragraphs>27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power point テーマ1</vt:lpstr>
      <vt:lpstr>Slide 1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Progress Report</dc:title>
  <dc:creator>t-take</dc:creator>
  <cp:lastModifiedBy>0011692</cp:lastModifiedBy>
  <cp:revision>9236</cp:revision>
  <cp:lastPrinted>2018-07-03T02:09:31Z</cp:lastPrinted>
  <dcterms:created xsi:type="dcterms:W3CDTF">2013-07-30T05:01:19Z</dcterms:created>
  <dcterms:modified xsi:type="dcterms:W3CDTF">2020-11-16T09:49:54Z</dcterms:modified>
</cp:coreProperties>
</file>