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687" r:id="rId2"/>
  </p:sldIdLst>
  <p:sldSz cx="6858000" cy="9144000" type="letter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7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FF0066"/>
    <a:srgbClr val="FFC285"/>
    <a:srgbClr val="FF9933"/>
    <a:srgbClr val="FFFFCC"/>
    <a:srgbClr val="CCECFF"/>
    <a:srgbClr val="FFCCFF"/>
    <a:srgbClr val="3AAA89"/>
    <a:srgbClr val="FF6699"/>
    <a:srgbClr val="FFC9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75" autoAdjust="0"/>
    <p:restoredTop sz="94614" autoAdjust="0"/>
  </p:normalViewPr>
  <p:slideViewPr>
    <p:cSldViewPr snapToGrid="0" showGuides="1">
      <p:cViewPr varScale="1">
        <p:scale>
          <a:sx n="54" d="100"/>
          <a:sy n="54" d="100"/>
        </p:scale>
        <p:origin x="-2328" y="-102"/>
      </p:cViewPr>
      <p:guideLst>
        <p:guide orient="horz" pos="1973"/>
        <p:guide pos="2160"/>
      </p:guideLst>
    </p:cSldViewPr>
  </p:slideViewPr>
  <p:outlineViewPr>
    <p:cViewPr>
      <p:scale>
        <a:sx n="33" d="100"/>
        <a:sy n="33" d="100"/>
      </p:scale>
      <p:origin x="0" y="49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687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323" y="2"/>
            <a:ext cx="2949686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r">
              <a:defRPr sz="1200"/>
            </a:lvl1pPr>
          </a:lstStyle>
          <a:p>
            <a:fld id="{53C732EF-0A66-4C4E-8A5E-B12AF5D521EA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373"/>
            <a:ext cx="2949687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323" y="9440373"/>
            <a:ext cx="2949686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r">
              <a:defRPr sz="1200"/>
            </a:lvl1pPr>
          </a:lstStyle>
          <a:p>
            <a:fld id="{E0C27583-C035-4C07-BC3D-C1234323DCA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79898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r">
              <a:defRPr sz="1200"/>
            </a:lvl1pPr>
          </a:lstStyle>
          <a:p>
            <a:fld id="{7E422628-6341-4F49-8E56-97CFD213B7F0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4538"/>
            <a:ext cx="2795587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4" tIns="46102" rIns="92204" bIns="4610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9"/>
            <a:ext cx="5444490" cy="4472702"/>
          </a:xfrm>
          <a:prstGeom prst="rect">
            <a:avLst/>
          </a:prstGeom>
        </p:spPr>
        <p:txBody>
          <a:bodyPr vert="horz" lIns="92204" tIns="46102" rIns="92204" bIns="4610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r">
              <a:defRPr sz="1200"/>
            </a:lvl1pPr>
          </a:lstStyle>
          <a:p>
            <a:fld id="{A2642409-0AE3-43A2-89BF-E08CDC3850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43195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>
    <p:fade/>
  </p:transition>
  <p:hf hdr="0" ftr="0" dt="0"/>
  <p:txStyles>
    <p:titleStyle>
      <a:lvl1pPr algn="l" defTabSz="1320752" rtl="0" eaLnBrk="1" latinLnBrk="0" hangingPunct="1">
        <a:spcBef>
          <a:spcPct val="0"/>
        </a:spcBef>
        <a:buNone/>
        <a:defRPr kumimoji="1" sz="5778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95283" indent="-495283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3466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1073111" indent="-412735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65093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2311316" indent="-330187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971691" indent="-330187" algn="l" defTabSz="1320752" rtl="0" eaLnBrk="1" latinLnBrk="0" hangingPunct="1">
        <a:spcBef>
          <a:spcPct val="20000"/>
        </a:spcBef>
        <a:buFont typeface="Arial" pitchFamily="34" charset="0"/>
        <a:buChar char="»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3632067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4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1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19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7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2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28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03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8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55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31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0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9">
            <a:extLst>
              <a:ext uri="{FF2B5EF4-FFF2-40B4-BE49-F238E27FC236}">
                <a16:creationId xmlns:a16="http://schemas.microsoft.com/office/drawing/2014/main" xmlns="" id="{9FDFA9EF-3C7C-41AB-9C35-72000DDCC5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769" y="8759543"/>
            <a:ext cx="63304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algn="ctr" eaLnBrk="1" hangingPunct="1"/>
            <a:r>
              <a:rPr lang="en-US" altLang="ja-JP" sz="1200" dirty="0">
                <a:latin typeface="Helvetica" charset="0"/>
                <a:cs typeface="Helvetica" charset="0"/>
              </a:rPr>
              <a:t>Figure S1 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D099EB1B-E0A5-4ED3-8E84-377DBF9522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-1" b="93317"/>
          <a:stretch/>
        </p:blipFill>
        <p:spPr>
          <a:xfrm>
            <a:off x="156355" y="1361468"/>
            <a:ext cx="5897290" cy="21600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xmlns="" id="{59740E23-D704-4A58-B462-11FBE87FE8FA}"/>
              </a:ext>
            </a:extLst>
          </p:cNvPr>
          <p:cNvSpPr/>
          <p:nvPr/>
        </p:nvSpPr>
        <p:spPr>
          <a:xfrm>
            <a:off x="2157796" y="1880808"/>
            <a:ext cx="1584000" cy="0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  <a:lumMod val="93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xmlns="" id="{BEEF9C2D-FCD1-4C5D-BCA2-3213C3D5DD82}"/>
              </a:ext>
            </a:extLst>
          </p:cNvPr>
          <p:cNvSpPr/>
          <p:nvPr/>
        </p:nvSpPr>
        <p:spPr>
          <a:xfrm>
            <a:off x="4149080" y="1880808"/>
            <a:ext cx="1296000" cy="0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  <a:lumMod val="93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xmlns="" id="{7092C6B9-BE39-42A9-A7FC-1C0158E0A9A0}"/>
              </a:ext>
            </a:extLst>
          </p:cNvPr>
          <p:cNvSpPr/>
          <p:nvPr/>
        </p:nvSpPr>
        <p:spPr>
          <a:xfrm>
            <a:off x="2157796" y="2051720"/>
            <a:ext cx="3294000" cy="0"/>
          </a:xfrm>
          <a:prstGeom prst="rect">
            <a:avLst/>
          </a:prstGeom>
          <a:noFill/>
          <a:ln w="19050">
            <a:solidFill>
              <a:srgbClr val="FF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xmlns="" id="{52AB06C9-AEE5-42B1-8E81-D990031D24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5200" t="12127" b="76735"/>
          <a:stretch/>
        </p:blipFill>
        <p:spPr>
          <a:xfrm>
            <a:off x="1052735" y="1563068"/>
            <a:ext cx="5000909" cy="35998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7EE530EF-6977-4A21-A860-9A9CF3A93ECC}"/>
              </a:ext>
            </a:extLst>
          </p:cNvPr>
          <p:cNvSpPr txBox="1"/>
          <p:nvPr/>
        </p:nvSpPr>
        <p:spPr>
          <a:xfrm>
            <a:off x="216536" y="1525446"/>
            <a:ext cx="9749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mATF7IP(606-705):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31C68D40-55BC-4700-BEB4-39820F92D973}"/>
              </a:ext>
            </a:extLst>
          </p:cNvPr>
          <p:cNvSpPr txBox="1"/>
          <p:nvPr/>
        </p:nvSpPr>
        <p:spPr>
          <a:xfrm>
            <a:off x="219101" y="1617779"/>
            <a:ext cx="9749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latin typeface="Courier New" panose="02070309020205020404" pitchFamily="49" charset="0"/>
                <a:cs typeface="Courier New" panose="02070309020205020404" pitchFamily="49" charset="0"/>
              </a:rPr>
              <a:t>hATF7IP(572-671):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B83E34B9-9672-4B5D-B064-F865623D42FE}"/>
              </a:ext>
            </a:extLst>
          </p:cNvPr>
          <p:cNvSpPr txBox="1"/>
          <p:nvPr/>
        </p:nvSpPr>
        <p:spPr>
          <a:xfrm>
            <a:off x="3044011" y="2044089"/>
            <a:ext cx="152157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region 627-694 </a:t>
            </a:r>
            <a:r>
              <a:rPr lang="en-US" sz="600" b="1" dirty="0" err="1"/>
              <a:t>a.a</a:t>
            </a:r>
            <a:r>
              <a:rPr lang="en-US" sz="600" b="1" dirty="0"/>
              <a:t>. of mouse ATF7IP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xmlns="" id="{57288107-9B1C-4E83-87BF-1B822823D303}"/>
              </a:ext>
            </a:extLst>
          </p:cNvPr>
          <p:cNvSpPr txBox="1"/>
          <p:nvPr/>
        </p:nvSpPr>
        <p:spPr>
          <a:xfrm>
            <a:off x="2542473" y="1863986"/>
            <a:ext cx="8146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estimated </a:t>
            </a:r>
            <a:r>
              <a:rPr lang="el-GR" sz="600" b="1" dirty="0"/>
              <a:t>α</a:t>
            </a:r>
            <a:r>
              <a:rPr lang="en-US" sz="600" b="1" dirty="0"/>
              <a:t>-helix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462DFE72-7EED-4713-9554-4C8981673B49}"/>
              </a:ext>
            </a:extLst>
          </p:cNvPr>
          <p:cNvSpPr txBox="1"/>
          <p:nvPr/>
        </p:nvSpPr>
        <p:spPr>
          <a:xfrm>
            <a:off x="4414553" y="1863986"/>
            <a:ext cx="8146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estimated </a:t>
            </a:r>
            <a:r>
              <a:rPr lang="el-GR" sz="600" b="1" dirty="0"/>
              <a:t>α</a:t>
            </a:r>
            <a:r>
              <a:rPr lang="en-US" sz="600" b="1" dirty="0"/>
              <a:t>-helix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xmlns="" id="{62A7BA53-58CB-42E6-A814-DDEF36127A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3194" t="1" r="25601" b="43070"/>
          <a:stretch/>
        </p:blipFill>
        <p:spPr>
          <a:xfrm>
            <a:off x="1048025" y="2810064"/>
            <a:ext cx="5040000" cy="111386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E9AAEA66-DC9D-47CD-9A9A-05CE3D41BB07}"/>
              </a:ext>
            </a:extLst>
          </p:cNvPr>
          <p:cNvSpPr txBox="1"/>
          <p:nvPr/>
        </p:nvSpPr>
        <p:spPr>
          <a:xfrm>
            <a:off x="122280" y="2972626"/>
            <a:ext cx="106792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mATF7IP(1190-1306):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6CAE4338-8A23-408E-B8DF-70BFB1FC3E23}"/>
              </a:ext>
            </a:extLst>
          </p:cNvPr>
          <p:cNvSpPr txBox="1"/>
          <p:nvPr/>
        </p:nvSpPr>
        <p:spPr>
          <a:xfrm>
            <a:off x="130255" y="3064959"/>
            <a:ext cx="106792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latin typeface="Courier New" panose="02070309020205020404" pitchFamily="49" charset="0"/>
                <a:cs typeface="Courier New" panose="02070309020205020404" pitchFamily="49" charset="0"/>
              </a:rPr>
              <a:t>hATF7IP(1160-1270):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xmlns="" id="{627E2C47-F01B-48D3-B7BF-6DBB3A7B5510}"/>
              </a:ext>
            </a:extLst>
          </p:cNvPr>
          <p:cNvSpPr txBox="1"/>
          <p:nvPr/>
        </p:nvSpPr>
        <p:spPr>
          <a:xfrm>
            <a:off x="634920" y="3551838"/>
            <a:ext cx="55656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mATF7IP: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xmlns="" id="{FB12C831-ED0A-4142-A6B2-39BA62DFDD91}"/>
              </a:ext>
            </a:extLst>
          </p:cNvPr>
          <p:cNvSpPr txBox="1"/>
          <p:nvPr/>
        </p:nvSpPr>
        <p:spPr>
          <a:xfrm>
            <a:off x="634920" y="3650628"/>
            <a:ext cx="55656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latin typeface="Courier New" panose="02070309020205020404" pitchFamily="49" charset="0"/>
                <a:cs typeface="Courier New" panose="02070309020205020404" pitchFamily="49" charset="0"/>
              </a:rPr>
              <a:t>hATF7IP: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6F4DE4DC-34AC-4788-AA8C-34CE7D7A3B6F}"/>
              </a:ext>
            </a:extLst>
          </p:cNvPr>
          <p:cNvSpPr txBox="1"/>
          <p:nvPr/>
        </p:nvSpPr>
        <p:spPr>
          <a:xfrm>
            <a:off x="706923" y="981325"/>
            <a:ext cx="5458381" cy="2154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region 627-794 (SETDB1 binding)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xmlns="" id="{98D31A57-7153-4FB4-B0D2-BCFF0FDEA735}"/>
              </a:ext>
            </a:extLst>
          </p:cNvPr>
          <p:cNvSpPr txBox="1"/>
          <p:nvPr/>
        </p:nvSpPr>
        <p:spPr>
          <a:xfrm>
            <a:off x="706923" y="2556356"/>
            <a:ext cx="5458381" cy="21544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region 1190-1306 (FN III domain)</a:t>
            </a:r>
          </a:p>
        </p:txBody>
      </p:sp>
      <p:sp>
        <p:nvSpPr>
          <p:cNvPr id="20" name="Text Box 155">
            <a:extLst>
              <a:ext uri="{FF2B5EF4-FFF2-40B4-BE49-F238E27FC236}">
                <a16:creationId xmlns:a16="http://schemas.microsoft.com/office/drawing/2014/main" xmlns="" id="{475BE794-C8B7-4E19-8DA1-A05A005267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939" y="545327"/>
            <a:ext cx="407377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A</a:t>
            </a:r>
          </a:p>
        </p:txBody>
      </p:sp>
      <p:sp>
        <p:nvSpPr>
          <p:cNvPr id="21" name="Text Box 155">
            <a:extLst>
              <a:ext uri="{FF2B5EF4-FFF2-40B4-BE49-F238E27FC236}">
                <a16:creationId xmlns:a16="http://schemas.microsoft.com/office/drawing/2014/main" xmlns="" id="{BFE83A50-C030-40BA-91EE-4CB49639E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773" y="2267744"/>
            <a:ext cx="49236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xmlns="" val="276189358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ower point テーマ1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ユーザー定義 2">
      <a:majorFont>
        <a:latin typeface="Arial"/>
        <a:ea typeface="游ゴシック"/>
        <a:cs typeface=""/>
      </a:majorFont>
      <a:minorFont>
        <a:latin typeface="Arial"/>
        <a:ea typeface="游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314868</TotalTime>
  <Words>42</Words>
  <Application>Microsoft Office PowerPoint</Application>
  <PresentationFormat>Letter Paper (8.5x11 in)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power point テーマ1</vt:lpstr>
      <vt:lpstr>Slide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</dc:title>
  <dc:creator>t-take</dc:creator>
  <cp:lastModifiedBy>0011692</cp:lastModifiedBy>
  <cp:revision>9236</cp:revision>
  <cp:lastPrinted>2018-07-03T02:09:31Z</cp:lastPrinted>
  <dcterms:created xsi:type="dcterms:W3CDTF">2013-07-30T05:01:19Z</dcterms:created>
  <dcterms:modified xsi:type="dcterms:W3CDTF">2020-11-16T09:35:17Z</dcterms:modified>
</cp:coreProperties>
</file>