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689" r:id="rId2"/>
  </p:sldIdLst>
  <p:sldSz cx="6858000" cy="9144000" type="letter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7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FF0066"/>
    <a:srgbClr val="FFC285"/>
    <a:srgbClr val="FF9933"/>
    <a:srgbClr val="FFFFCC"/>
    <a:srgbClr val="CCECFF"/>
    <a:srgbClr val="FFCCFF"/>
    <a:srgbClr val="3AAA89"/>
    <a:srgbClr val="FF6699"/>
    <a:srgbClr val="FFC9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75" autoAdjust="0"/>
    <p:restoredTop sz="94614" autoAdjust="0"/>
  </p:normalViewPr>
  <p:slideViewPr>
    <p:cSldViewPr snapToGrid="0" showGuides="1">
      <p:cViewPr varScale="1">
        <p:scale>
          <a:sx n="54" d="100"/>
          <a:sy n="54" d="100"/>
        </p:scale>
        <p:origin x="-2328" y="-102"/>
      </p:cViewPr>
      <p:guideLst>
        <p:guide orient="horz" pos="1973"/>
        <p:guide pos="2160"/>
      </p:guideLst>
    </p:cSldViewPr>
  </p:slideViewPr>
  <p:outlineViewPr>
    <p:cViewPr>
      <p:scale>
        <a:sx n="33" d="100"/>
        <a:sy n="33" d="100"/>
      </p:scale>
      <p:origin x="0" y="49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687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323" y="2"/>
            <a:ext cx="2949686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r">
              <a:defRPr sz="1200"/>
            </a:lvl1pPr>
          </a:lstStyle>
          <a:p>
            <a:fld id="{53C732EF-0A66-4C4E-8A5E-B12AF5D521EA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373"/>
            <a:ext cx="2949687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323" y="9440373"/>
            <a:ext cx="2949686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r">
              <a:defRPr sz="1200"/>
            </a:lvl1pPr>
          </a:lstStyle>
          <a:p>
            <a:fld id="{E0C27583-C035-4C07-BC3D-C1234323DCA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79898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r">
              <a:defRPr sz="1200"/>
            </a:lvl1pPr>
          </a:lstStyle>
          <a:p>
            <a:fld id="{7E422628-6341-4F49-8E56-97CFD213B7F0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4538"/>
            <a:ext cx="2795587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4" tIns="46102" rIns="92204" bIns="4610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9"/>
            <a:ext cx="5444490" cy="4472702"/>
          </a:xfrm>
          <a:prstGeom prst="rect">
            <a:avLst/>
          </a:prstGeom>
        </p:spPr>
        <p:txBody>
          <a:bodyPr vert="horz" lIns="92204" tIns="46102" rIns="92204" bIns="4610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r">
              <a:defRPr sz="1200"/>
            </a:lvl1pPr>
          </a:lstStyle>
          <a:p>
            <a:fld id="{A2642409-0AE3-43A2-89BF-E08CDC3850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43195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>
    <p:fade/>
  </p:transition>
  <p:hf hdr="0" ftr="0" dt="0"/>
  <p:txStyles>
    <p:titleStyle>
      <a:lvl1pPr algn="l" defTabSz="1320752" rtl="0" eaLnBrk="1" latinLnBrk="0" hangingPunct="1">
        <a:spcBef>
          <a:spcPct val="0"/>
        </a:spcBef>
        <a:buNone/>
        <a:defRPr kumimoji="1" sz="5778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95283" indent="-495283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3466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1073111" indent="-412735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65093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2311316" indent="-330187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971691" indent="-330187" algn="l" defTabSz="1320752" rtl="0" eaLnBrk="1" latinLnBrk="0" hangingPunct="1">
        <a:spcBef>
          <a:spcPct val="20000"/>
        </a:spcBef>
        <a:buFont typeface="Arial" pitchFamily="34" charset="0"/>
        <a:buChar char="»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3632067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4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1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19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7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2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28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03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8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55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31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0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3D30FA0F-E5E6-4175-A81C-14174BF35E5F}"/>
              </a:ext>
            </a:extLst>
          </p:cNvPr>
          <p:cNvSpPr txBox="1"/>
          <p:nvPr/>
        </p:nvSpPr>
        <p:spPr>
          <a:xfrm>
            <a:off x="344636" y="636457"/>
            <a:ext cx="5846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u="sng" dirty="0"/>
              <a:t>Identified protein network in the top 20 candidate proteins</a:t>
            </a:r>
          </a:p>
        </p:txBody>
      </p:sp>
      <p:sp>
        <p:nvSpPr>
          <p:cNvPr id="128" name="Text Box 49">
            <a:extLst>
              <a:ext uri="{FF2B5EF4-FFF2-40B4-BE49-F238E27FC236}">
                <a16:creationId xmlns:a16="http://schemas.microsoft.com/office/drawing/2014/main" xmlns="" id="{F870B689-EB55-4C7C-9EA5-C9FE86B30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769" y="8759543"/>
            <a:ext cx="63304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algn="ctr" eaLnBrk="1" hangingPunct="1"/>
            <a:r>
              <a:rPr lang="en-US" altLang="ja-JP" sz="1200" dirty="0">
                <a:latin typeface="Helvetica" charset="0"/>
                <a:cs typeface="Helvetica" charset="0"/>
              </a:rPr>
              <a:t>Figure S3 </a:t>
            </a:r>
          </a:p>
        </p:txBody>
      </p:sp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xmlns="" id="{D54CDA03-CD52-4868-9E54-CE5F68FC31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835696" y="1532610"/>
            <a:ext cx="12270410" cy="493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672430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ower point テーマ1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ユーザー定義 2">
      <a:majorFont>
        <a:latin typeface="Arial"/>
        <a:ea typeface="游ゴシック"/>
        <a:cs typeface=""/>
      </a:majorFont>
      <a:minorFont>
        <a:latin typeface="Arial"/>
        <a:ea typeface="游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314868</TotalTime>
  <Words>11</Words>
  <Application>Microsoft Office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power point テーマ1</vt:lpstr>
      <vt:lpstr>Slide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</dc:title>
  <dc:creator>t-take</dc:creator>
  <cp:lastModifiedBy>0011692</cp:lastModifiedBy>
  <cp:revision>9236</cp:revision>
  <cp:lastPrinted>2018-07-03T02:09:31Z</cp:lastPrinted>
  <dcterms:created xsi:type="dcterms:W3CDTF">2013-07-30T05:01:19Z</dcterms:created>
  <dcterms:modified xsi:type="dcterms:W3CDTF">2020-11-16T09:38:33Z</dcterms:modified>
</cp:coreProperties>
</file>