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690" r:id="rId2"/>
  </p:sldIdLst>
  <p:sldSz cx="6858000" cy="9144000" type="letter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7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FF0066"/>
    <a:srgbClr val="FFC285"/>
    <a:srgbClr val="FF9933"/>
    <a:srgbClr val="FFFFCC"/>
    <a:srgbClr val="CCECFF"/>
    <a:srgbClr val="FFCCFF"/>
    <a:srgbClr val="3AAA89"/>
    <a:srgbClr val="FF6699"/>
    <a:srgbClr val="FFC9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75" autoAdjust="0"/>
    <p:restoredTop sz="94614" autoAdjust="0"/>
  </p:normalViewPr>
  <p:slideViewPr>
    <p:cSldViewPr snapToGrid="0" showGuides="1">
      <p:cViewPr varScale="1">
        <p:scale>
          <a:sx n="54" d="100"/>
          <a:sy n="54" d="100"/>
        </p:scale>
        <p:origin x="-2328" y="-102"/>
      </p:cViewPr>
      <p:guideLst>
        <p:guide orient="horz" pos="1973"/>
        <p:guide pos="2160"/>
      </p:guideLst>
    </p:cSldViewPr>
  </p:slideViewPr>
  <p:outlineViewPr>
    <p:cViewPr>
      <p:scale>
        <a:sx n="33" d="100"/>
        <a:sy n="33" d="100"/>
      </p:scale>
      <p:origin x="0" y="49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687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323" y="2"/>
            <a:ext cx="2949686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r">
              <a:defRPr sz="1200"/>
            </a:lvl1pPr>
          </a:lstStyle>
          <a:p>
            <a:fld id="{53C732EF-0A66-4C4E-8A5E-B12AF5D521EA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373"/>
            <a:ext cx="2949687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323" y="9440373"/>
            <a:ext cx="2949686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r">
              <a:defRPr sz="1200"/>
            </a:lvl1pPr>
          </a:lstStyle>
          <a:p>
            <a:fld id="{E0C27583-C035-4C07-BC3D-C1234323DCA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79898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r">
              <a:defRPr sz="1200"/>
            </a:lvl1pPr>
          </a:lstStyle>
          <a:p>
            <a:fld id="{7E422628-6341-4F49-8E56-97CFD213B7F0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4538"/>
            <a:ext cx="2795587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4" tIns="46102" rIns="92204" bIns="4610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9"/>
            <a:ext cx="5444490" cy="4472702"/>
          </a:xfrm>
          <a:prstGeom prst="rect">
            <a:avLst/>
          </a:prstGeom>
        </p:spPr>
        <p:txBody>
          <a:bodyPr vert="horz" lIns="92204" tIns="46102" rIns="92204" bIns="4610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r">
              <a:defRPr sz="1200"/>
            </a:lvl1pPr>
          </a:lstStyle>
          <a:p>
            <a:fld id="{A2642409-0AE3-43A2-89BF-E08CDC3850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3195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>
    <p:fade/>
  </p:transition>
  <p:hf hdr="0" ftr="0" dt="0"/>
  <p:txStyles>
    <p:titleStyle>
      <a:lvl1pPr algn="l" defTabSz="1320752" rtl="0" eaLnBrk="1" latinLnBrk="0" hangingPunct="1">
        <a:spcBef>
          <a:spcPct val="0"/>
        </a:spcBef>
        <a:buNone/>
        <a:defRPr kumimoji="1" sz="5778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95283" indent="-495283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3466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1073111" indent="-412735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65093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2311316" indent="-330187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971691" indent="-330187" algn="l" defTabSz="1320752" rtl="0" eaLnBrk="1" latinLnBrk="0" hangingPunct="1">
        <a:spcBef>
          <a:spcPct val="20000"/>
        </a:spcBef>
        <a:buFont typeface="Arial" pitchFamily="34" charset="0"/>
        <a:buChar char="»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3632067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4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1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19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7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2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28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03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8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55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31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0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5" name="図 504">
            <a:extLst>
              <a:ext uri="{FF2B5EF4-FFF2-40B4-BE49-F238E27FC236}">
                <a16:creationId xmlns:a16="http://schemas.microsoft.com/office/drawing/2014/main" xmlns="" id="{8463B921-23E3-499F-8D95-FBEE1815E6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924" t="-1" r="11705" b="7817"/>
          <a:stretch/>
        </p:blipFill>
        <p:spPr>
          <a:xfrm>
            <a:off x="684000" y="4567262"/>
            <a:ext cx="756000" cy="144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pic>
        <p:nvPicPr>
          <p:cNvPr id="504" name="図 503">
            <a:extLst>
              <a:ext uri="{FF2B5EF4-FFF2-40B4-BE49-F238E27FC236}">
                <a16:creationId xmlns:a16="http://schemas.microsoft.com/office/drawing/2014/main" xmlns="" id="{7D21991F-EE2E-4AE5-B700-279EA10F94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2204" t="10" r="3797" b="-10"/>
          <a:stretch/>
        </p:blipFill>
        <p:spPr>
          <a:xfrm>
            <a:off x="684000" y="5430311"/>
            <a:ext cx="756000" cy="150911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pic>
        <p:nvPicPr>
          <p:cNvPr id="494" name="図 493">
            <a:extLst>
              <a:ext uri="{FF2B5EF4-FFF2-40B4-BE49-F238E27FC236}">
                <a16:creationId xmlns:a16="http://schemas.microsoft.com/office/drawing/2014/main" xmlns="" id="{C23D0D5F-A547-428D-B470-72EBEC9C89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5729" t="1093" r="16685" b="1054"/>
          <a:stretch/>
        </p:blipFill>
        <p:spPr>
          <a:xfrm>
            <a:off x="684000" y="4752000"/>
            <a:ext cx="756000" cy="576000"/>
          </a:xfrm>
          <a:prstGeom prst="rect">
            <a:avLst/>
          </a:prstGeom>
          <a:noFill/>
          <a:ln>
            <a:solidFill>
              <a:schemeClr val="dk1">
                <a:shade val="95000"/>
                <a:satMod val="105000"/>
              </a:schemeClr>
            </a:solidFill>
          </a:ln>
        </p:spPr>
      </p:pic>
      <p:pic>
        <p:nvPicPr>
          <p:cNvPr id="360" name="図 359">
            <a:extLst>
              <a:ext uri="{FF2B5EF4-FFF2-40B4-BE49-F238E27FC236}">
                <a16:creationId xmlns:a16="http://schemas.microsoft.com/office/drawing/2014/main" xmlns="" id="{7157C2B1-8B1B-4A96-8A6D-F5B931DC580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21824" t="13607" r="5762" b="10006"/>
          <a:stretch/>
        </p:blipFill>
        <p:spPr>
          <a:xfrm>
            <a:off x="4140000" y="2792882"/>
            <a:ext cx="756000" cy="360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pic>
        <p:nvPicPr>
          <p:cNvPr id="359" name="図 358">
            <a:extLst>
              <a:ext uri="{FF2B5EF4-FFF2-40B4-BE49-F238E27FC236}">
                <a16:creationId xmlns:a16="http://schemas.microsoft.com/office/drawing/2014/main" xmlns="" id="{66373AA8-C32F-4542-BB4A-16971B2CF1B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4527" t="20137" r="16357" b="32471"/>
          <a:stretch/>
        </p:blipFill>
        <p:spPr>
          <a:xfrm>
            <a:off x="4140000" y="2590277"/>
            <a:ext cx="756000" cy="144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sp>
        <p:nvSpPr>
          <p:cNvPr id="2" name="Text Box 49">
            <a:extLst>
              <a:ext uri="{FF2B5EF4-FFF2-40B4-BE49-F238E27FC236}">
                <a16:creationId xmlns:a16="http://schemas.microsoft.com/office/drawing/2014/main" xmlns="" id="{E7DAE0A2-19F3-49CB-B98D-1E94A51EB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769" y="8759543"/>
            <a:ext cx="63304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altLang="ja-JP" sz="1200" dirty="0">
                <a:latin typeface="Helvetica" charset="0"/>
                <a:cs typeface="Helvetica" charset="0"/>
              </a:rPr>
              <a:t>Figure S4 </a:t>
            </a:r>
          </a:p>
        </p:txBody>
      </p:sp>
      <p:pic>
        <p:nvPicPr>
          <p:cNvPr id="358" name="図 357">
            <a:extLst>
              <a:ext uri="{FF2B5EF4-FFF2-40B4-BE49-F238E27FC236}">
                <a16:creationId xmlns:a16="http://schemas.microsoft.com/office/drawing/2014/main" xmlns="" id="{60BDBFA0-B85F-4E16-913C-487578EE4BF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19643" t="5756" r="5358" b="48478"/>
          <a:stretch/>
        </p:blipFill>
        <p:spPr>
          <a:xfrm>
            <a:off x="4146481" y="3248939"/>
            <a:ext cx="756000" cy="144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sp>
        <p:nvSpPr>
          <p:cNvPr id="3" name="Text Box 155">
            <a:extLst>
              <a:ext uri="{FF2B5EF4-FFF2-40B4-BE49-F238E27FC236}">
                <a16:creationId xmlns:a16="http://schemas.microsoft.com/office/drawing/2014/main" xmlns="" id="{31712FF6-9621-494C-BD47-B45C51B0D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29" y="105558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A</a:t>
            </a:r>
          </a:p>
        </p:txBody>
      </p:sp>
      <p:pic>
        <p:nvPicPr>
          <p:cNvPr id="304" name="図 303">
            <a:extLst>
              <a:ext uri="{FF2B5EF4-FFF2-40B4-BE49-F238E27FC236}">
                <a16:creationId xmlns:a16="http://schemas.microsoft.com/office/drawing/2014/main" xmlns="" id="{9526C5C1-4238-423C-8EF2-93F04CAB6D4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l="2714" t="3648" r="13288" b="19702"/>
          <a:stretch/>
        </p:blipFill>
        <p:spPr>
          <a:xfrm>
            <a:off x="4154530" y="847092"/>
            <a:ext cx="756000" cy="396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pic>
        <p:nvPicPr>
          <p:cNvPr id="300" name="図 299">
            <a:extLst>
              <a:ext uri="{FF2B5EF4-FFF2-40B4-BE49-F238E27FC236}">
                <a16:creationId xmlns:a16="http://schemas.microsoft.com/office/drawing/2014/main" xmlns="" id="{F5A88A5B-EB48-4043-BA58-2E1141D38DF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/>
          <a:srcRect l="17380" t="4664" r="1851" b="21632"/>
          <a:stretch/>
        </p:blipFill>
        <p:spPr>
          <a:xfrm>
            <a:off x="4154530" y="1519950"/>
            <a:ext cx="756000" cy="396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pic>
        <p:nvPicPr>
          <p:cNvPr id="299" name="図 298">
            <a:extLst>
              <a:ext uri="{FF2B5EF4-FFF2-40B4-BE49-F238E27FC236}">
                <a16:creationId xmlns:a16="http://schemas.microsoft.com/office/drawing/2014/main" xmlns="" id="{EB58B93F-B534-447D-B0EE-3785028DFEE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/>
          <a:srcRect l="4938" t="18324" r="11063" b="9373"/>
          <a:stretch/>
        </p:blipFill>
        <p:spPr>
          <a:xfrm>
            <a:off x="4154530" y="658596"/>
            <a:ext cx="756000" cy="144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pic>
        <p:nvPicPr>
          <p:cNvPr id="298" name="図 297">
            <a:extLst>
              <a:ext uri="{FF2B5EF4-FFF2-40B4-BE49-F238E27FC236}">
                <a16:creationId xmlns:a16="http://schemas.microsoft.com/office/drawing/2014/main" xmlns="" id="{BC796CAE-5839-47B4-9FFB-72F585C045A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/>
          <a:srcRect l="17266" t="8786" r="1965" b="8168"/>
          <a:stretch/>
        </p:blipFill>
        <p:spPr>
          <a:xfrm>
            <a:off x="4154530" y="1334206"/>
            <a:ext cx="756000" cy="144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xmlns="" id="{8D8546DB-6EDB-4EA6-BA64-0988A82C2CD2}"/>
              </a:ext>
            </a:extLst>
          </p:cNvPr>
          <p:cNvSpPr txBox="1"/>
          <p:nvPr/>
        </p:nvSpPr>
        <p:spPr>
          <a:xfrm>
            <a:off x="4817351" y="461633"/>
            <a:ext cx="10009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: 3xF-mATF7IP WT</a:t>
            </a: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xmlns="" id="{66FA1C6A-3502-4FAE-B37C-B2ABAE2D5392}"/>
              </a:ext>
            </a:extLst>
          </p:cNvPr>
          <p:cNvSpPr txBox="1"/>
          <p:nvPr/>
        </p:nvSpPr>
        <p:spPr>
          <a:xfrm>
            <a:off x="4969085" y="1845225"/>
            <a:ext cx="94810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u="sng" dirty="0"/>
              <a:t>Cells: HEK293T</a:t>
            </a:r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xmlns="" id="{D7B74CAB-4B66-48ED-9930-D4F118D16C24}"/>
              </a:ext>
            </a:extLst>
          </p:cNvPr>
          <p:cNvSpPr txBox="1"/>
          <p:nvPr/>
        </p:nvSpPr>
        <p:spPr>
          <a:xfrm>
            <a:off x="3848075" y="659497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cxnSp>
        <p:nvCxnSpPr>
          <p:cNvPr id="253" name="直線コネクタ 252">
            <a:extLst>
              <a:ext uri="{FF2B5EF4-FFF2-40B4-BE49-F238E27FC236}">
                <a16:creationId xmlns:a16="http://schemas.microsoft.com/office/drawing/2014/main" xmlns="" id="{E0B84210-2C4A-4D03-9B3D-9C7446535EEF}"/>
              </a:ext>
            </a:extLst>
          </p:cNvPr>
          <p:cNvCxnSpPr>
            <a:cxnSpLocks/>
          </p:cNvCxnSpPr>
          <p:nvPr/>
        </p:nvCxnSpPr>
        <p:spPr>
          <a:xfrm rot="16200000">
            <a:off x="3641289" y="1629186"/>
            <a:ext cx="57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xmlns="" id="{121C5A81-BE26-4142-AC3D-723D4C292677}"/>
              </a:ext>
            </a:extLst>
          </p:cNvPr>
          <p:cNvSpPr txBox="1"/>
          <p:nvPr/>
        </p:nvSpPr>
        <p:spPr>
          <a:xfrm rot="16200000">
            <a:off x="3624229" y="1529159"/>
            <a:ext cx="45701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Input</a:t>
            </a:r>
          </a:p>
        </p:txBody>
      </p: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xmlns="" id="{6B5EB5B8-7A28-488E-A353-B7EED8A8331F}"/>
              </a:ext>
            </a:extLst>
          </p:cNvPr>
          <p:cNvGrpSpPr/>
          <p:nvPr/>
        </p:nvGrpSpPr>
        <p:grpSpPr>
          <a:xfrm>
            <a:off x="4932052" y="615660"/>
            <a:ext cx="867227" cy="200055"/>
            <a:chOff x="4611905" y="777746"/>
            <a:chExt cx="867227" cy="200055"/>
          </a:xfrm>
        </p:grpSpPr>
        <p:sp>
          <p:nvSpPr>
            <p:cNvPr id="296" name="二等辺三角形 295">
              <a:extLst>
                <a:ext uri="{FF2B5EF4-FFF2-40B4-BE49-F238E27FC236}">
                  <a16:creationId xmlns:a16="http://schemas.microsoft.com/office/drawing/2014/main" xmlns="" id="{9627C4ED-4E01-4DA1-A4D8-6848535513A4}"/>
                </a:ext>
              </a:extLst>
            </p:cNvPr>
            <p:cNvSpPr>
              <a:spLocks/>
            </p:cNvSpPr>
            <p:nvPr/>
          </p:nvSpPr>
          <p:spPr>
            <a:xfrm rot="16200000">
              <a:off x="4620905" y="849468"/>
              <a:ext cx="54000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テキスト ボックス 296">
              <a:extLst>
                <a:ext uri="{FF2B5EF4-FFF2-40B4-BE49-F238E27FC236}">
                  <a16:creationId xmlns:a16="http://schemas.microsoft.com/office/drawing/2014/main" xmlns="" id="{42C7BC22-8384-4635-BFF7-E02385B9D2C6}"/>
                </a:ext>
              </a:extLst>
            </p:cNvPr>
            <p:cNvSpPr txBox="1"/>
            <p:nvPr/>
          </p:nvSpPr>
          <p:spPr>
            <a:xfrm>
              <a:off x="4622167" y="777746"/>
              <a:ext cx="8569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α</a:t>
              </a:r>
              <a:r>
                <a:rPr lang="en-US" sz="700" b="1" dirty="0"/>
                <a:t>-FLAG</a:t>
              </a:r>
            </a:p>
          </p:txBody>
        </p:sp>
      </p:grp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xmlns="" id="{42778EF9-70A2-471B-99FD-B296D2929E31}"/>
              </a:ext>
            </a:extLst>
          </p:cNvPr>
          <p:cNvSpPr txBox="1"/>
          <p:nvPr/>
        </p:nvSpPr>
        <p:spPr>
          <a:xfrm>
            <a:off x="4102942" y="1891426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1</a:t>
            </a:r>
          </a:p>
        </p:txBody>
      </p: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xmlns="" id="{31707EB8-BD10-42CC-B120-6EE4B33184BE}"/>
              </a:ext>
            </a:extLst>
          </p:cNvPr>
          <p:cNvSpPr txBox="1"/>
          <p:nvPr/>
        </p:nvSpPr>
        <p:spPr>
          <a:xfrm>
            <a:off x="4229418" y="1891426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2</a:t>
            </a: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xmlns="" id="{A56B1F81-DA54-4BA5-AF64-2EFD07374EF5}"/>
              </a:ext>
            </a:extLst>
          </p:cNvPr>
          <p:cNvSpPr txBox="1"/>
          <p:nvPr/>
        </p:nvSpPr>
        <p:spPr>
          <a:xfrm>
            <a:off x="4355894" y="1891426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3</a:t>
            </a: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xmlns="" id="{3D1BDCFA-3E49-483E-9DC1-411E0719EB5C}"/>
              </a:ext>
            </a:extLst>
          </p:cNvPr>
          <p:cNvSpPr txBox="1"/>
          <p:nvPr/>
        </p:nvSpPr>
        <p:spPr>
          <a:xfrm>
            <a:off x="4482370" y="1891426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4</a:t>
            </a: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xmlns="" id="{74E72A00-4434-46C8-BB75-EECDE1AC76CA}"/>
              </a:ext>
            </a:extLst>
          </p:cNvPr>
          <p:cNvSpPr txBox="1"/>
          <p:nvPr/>
        </p:nvSpPr>
        <p:spPr>
          <a:xfrm>
            <a:off x="4608846" y="1891426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5</a:t>
            </a: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xmlns="" id="{B918F849-4AE1-4F11-A621-5456F15DC4B8}"/>
              </a:ext>
            </a:extLst>
          </p:cNvPr>
          <p:cNvSpPr txBox="1"/>
          <p:nvPr/>
        </p:nvSpPr>
        <p:spPr>
          <a:xfrm>
            <a:off x="4735321" y="1891426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6</a:t>
            </a:r>
          </a:p>
        </p:txBody>
      </p: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xmlns="" id="{C765CC04-791C-4EE4-BB3B-56FFFBD2E990}"/>
              </a:ext>
            </a:extLst>
          </p:cNvPr>
          <p:cNvGrpSpPr/>
          <p:nvPr/>
        </p:nvGrpSpPr>
        <p:grpSpPr>
          <a:xfrm>
            <a:off x="4932052" y="1288851"/>
            <a:ext cx="867227" cy="200055"/>
            <a:chOff x="4611905" y="777746"/>
            <a:chExt cx="867227" cy="200055"/>
          </a:xfrm>
        </p:grpSpPr>
        <p:sp>
          <p:nvSpPr>
            <p:cNvPr id="294" name="二等辺三角形 293">
              <a:extLst>
                <a:ext uri="{FF2B5EF4-FFF2-40B4-BE49-F238E27FC236}">
                  <a16:creationId xmlns:a16="http://schemas.microsoft.com/office/drawing/2014/main" xmlns="" id="{65235ED6-CB50-4F86-8939-94BC610D7B43}"/>
                </a:ext>
              </a:extLst>
            </p:cNvPr>
            <p:cNvSpPr>
              <a:spLocks/>
            </p:cNvSpPr>
            <p:nvPr/>
          </p:nvSpPr>
          <p:spPr>
            <a:xfrm rot="16200000">
              <a:off x="4620905" y="849468"/>
              <a:ext cx="54000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テキスト ボックス 294">
              <a:extLst>
                <a:ext uri="{FF2B5EF4-FFF2-40B4-BE49-F238E27FC236}">
                  <a16:creationId xmlns:a16="http://schemas.microsoft.com/office/drawing/2014/main" xmlns="" id="{C637FCBE-CFC2-4B36-BB3E-D3E9AF05F2B8}"/>
                </a:ext>
              </a:extLst>
            </p:cNvPr>
            <p:cNvSpPr txBox="1"/>
            <p:nvPr/>
          </p:nvSpPr>
          <p:spPr>
            <a:xfrm>
              <a:off x="4622167" y="777746"/>
              <a:ext cx="8569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α</a:t>
              </a:r>
              <a:r>
                <a:rPr lang="en-US" sz="700" b="1" dirty="0"/>
                <a:t>-FLAG</a:t>
              </a:r>
            </a:p>
          </p:txBody>
        </p:sp>
      </p:grp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xmlns="" id="{E7436086-E427-46B8-A6BE-507696BAE8CD}"/>
              </a:ext>
            </a:extLst>
          </p:cNvPr>
          <p:cNvSpPr txBox="1"/>
          <p:nvPr/>
        </p:nvSpPr>
        <p:spPr>
          <a:xfrm>
            <a:off x="3848075" y="778996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xmlns="" id="{6F24E608-9DE6-484C-969E-7ADC316A45C4}"/>
              </a:ext>
            </a:extLst>
          </p:cNvPr>
          <p:cNvSpPr txBox="1"/>
          <p:nvPr/>
        </p:nvSpPr>
        <p:spPr>
          <a:xfrm>
            <a:off x="3848075" y="1341840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xmlns="" id="{FD88189E-F1EA-4D90-882D-7F45B8E2E810}"/>
              </a:ext>
            </a:extLst>
          </p:cNvPr>
          <p:cNvSpPr txBox="1"/>
          <p:nvPr/>
        </p:nvSpPr>
        <p:spPr>
          <a:xfrm>
            <a:off x="3848075" y="1435930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xmlns="" id="{7CFBF84F-8A61-4C4A-89D0-D6B81E3EFA92}"/>
              </a:ext>
            </a:extLst>
          </p:cNvPr>
          <p:cNvSpPr txBox="1"/>
          <p:nvPr/>
        </p:nvSpPr>
        <p:spPr>
          <a:xfrm>
            <a:off x="3797417" y="514482"/>
            <a:ext cx="48533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(</a:t>
            </a:r>
            <a:r>
              <a:rPr lang="en-US" sz="600" b="1" dirty="0" err="1"/>
              <a:t>kDa</a:t>
            </a:r>
            <a:r>
              <a:rPr lang="en-US" sz="600" b="1" dirty="0"/>
              <a:t>)</a:t>
            </a: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xmlns="" id="{B15C34B3-6F67-4F9C-846E-FCDBB585E0FE}"/>
              </a:ext>
            </a:extLst>
          </p:cNvPr>
          <p:cNvSpPr txBox="1"/>
          <p:nvPr/>
        </p:nvSpPr>
        <p:spPr>
          <a:xfrm rot="16200000">
            <a:off x="3579789" y="853383"/>
            <a:ext cx="5458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IP: </a:t>
            </a:r>
            <a:r>
              <a:rPr lang="el-GR" sz="700" b="1" dirty="0"/>
              <a:t>α</a:t>
            </a:r>
            <a:r>
              <a:rPr lang="en-US" sz="700" b="1" dirty="0"/>
              <a:t>-V5</a:t>
            </a:r>
          </a:p>
        </p:txBody>
      </p:sp>
      <p:cxnSp>
        <p:nvCxnSpPr>
          <p:cNvPr id="268" name="直線コネクタ 267">
            <a:extLst>
              <a:ext uri="{FF2B5EF4-FFF2-40B4-BE49-F238E27FC236}">
                <a16:creationId xmlns:a16="http://schemas.microsoft.com/office/drawing/2014/main" xmlns="" id="{E04A097F-F970-4828-85E5-3D671D0103DD}"/>
              </a:ext>
            </a:extLst>
          </p:cNvPr>
          <p:cNvCxnSpPr>
            <a:cxnSpLocks/>
          </p:cNvCxnSpPr>
          <p:nvPr/>
        </p:nvCxnSpPr>
        <p:spPr>
          <a:xfrm rot="16200000">
            <a:off x="3641289" y="953410"/>
            <a:ext cx="57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xmlns="" id="{E10ECED7-E291-4C5D-B218-5D2B5A0CD5FC}"/>
              </a:ext>
            </a:extLst>
          </p:cNvPr>
          <p:cNvSpPr txBox="1"/>
          <p:nvPr/>
        </p:nvSpPr>
        <p:spPr>
          <a:xfrm>
            <a:off x="4817351" y="324407"/>
            <a:ext cx="10343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: V5-mZMYM2 </a:t>
            </a:r>
          </a:p>
        </p:txBody>
      </p: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xmlns="" id="{34E6F09F-FEF5-4CCC-BC4F-804FDEA5D674}"/>
              </a:ext>
            </a:extLst>
          </p:cNvPr>
          <p:cNvGrpSpPr/>
          <p:nvPr/>
        </p:nvGrpSpPr>
        <p:grpSpPr>
          <a:xfrm>
            <a:off x="4073915" y="448296"/>
            <a:ext cx="893627" cy="215444"/>
            <a:chOff x="4871542" y="616901"/>
            <a:chExt cx="893627" cy="215444"/>
          </a:xfrm>
        </p:grpSpPr>
        <p:sp>
          <p:nvSpPr>
            <p:cNvPr id="288" name="テキスト ボックス 287">
              <a:extLst>
                <a:ext uri="{FF2B5EF4-FFF2-40B4-BE49-F238E27FC236}">
                  <a16:creationId xmlns:a16="http://schemas.microsoft.com/office/drawing/2014/main" xmlns="" id="{1863110B-51DD-4DA4-8908-1808ACB4FEA7}"/>
                </a:ext>
              </a:extLst>
            </p:cNvPr>
            <p:cNvSpPr txBox="1"/>
            <p:nvPr/>
          </p:nvSpPr>
          <p:spPr>
            <a:xfrm>
              <a:off x="4871542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289" name="テキスト ボックス 288">
              <a:extLst>
                <a:ext uri="{FF2B5EF4-FFF2-40B4-BE49-F238E27FC236}">
                  <a16:creationId xmlns:a16="http://schemas.microsoft.com/office/drawing/2014/main" xmlns="" id="{461900AD-766C-43CC-B716-4048F124309E}"/>
                </a:ext>
              </a:extLst>
            </p:cNvPr>
            <p:cNvSpPr txBox="1"/>
            <p:nvPr/>
          </p:nvSpPr>
          <p:spPr>
            <a:xfrm>
              <a:off x="4995215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290" name="テキスト ボックス 289">
              <a:extLst>
                <a:ext uri="{FF2B5EF4-FFF2-40B4-BE49-F238E27FC236}">
                  <a16:creationId xmlns:a16="http://schemas.microsoft.com/office/drawing/2014/main" xmlns="" id="{C3F36FA0-25E5-46CE-AF11-B441C2E8A4BD}"/>
                </a:ext>
              </a:extLst>
            </p:cNvPr>
            <p:cNvSpPr txBox="1"/>
            <p:nvPr/>
          </p:nvSpPr>
          <p:spPr>
            <a:xfrm>
              <a:off x="5118888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291" name="テキスト ボックス 290">
              <a:extLst>
                <a:ext uri="{FF2B5EF4-FFF2-40B4-BE49-F238E27FC236}">
                  <a16:creationId xmlns:a16="http://schemas.microsoft.com/office/drawing/2014/main" xmlns="" id="{7EB4EF5E-7181-457A-9FB1-4A2999D824B6}"/>
                </a:ext>
              </a:extLst>
            </p:cNvPr>
            <p:cNvSpPr txBox="1"/>
            <p:nvPr/>
          </p:nvSpPr>
          <p:spPr>
            <a:xfrm>
              <a:off x="5242561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292" name="テキスト ボックス 291">
              <a:extLst>
                <a:ext uri="{FF2B5EF4-FFF2-40B4-BE49-F238E27FC236}">
                  <a16:creationId xmlns:a16="http://schemas.microsoft.com/office/drawing/2014/main" xmlns="" id="{6D14AE66-AF35-4CFC-991C-CE5444DB008E}"/>
                </a:ext>
              </a:extLst>
            </p:cNvPr>
            <p:cNvSpPr txBox="1"/>
            <p:nvPr/>
          </p:nvSpPr>
          <p:spPr>
            <a:xfrm>
              <a:off x="5366234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293" name="テキスト ボックス 292">
              <a:extLst>
                <a:ext uri="{FF2B5EF4-FFF2-40B4-BE49-F238E27FC236}">
                  <a16:creationId xmlns:a16="http://schemas.microsoft.com/office/drawing/2014/main" xmlns="" id="{071B4E2E-2F19-4946-9A14-1100CE6FB348}"/>
                </a:ext>
              </a:extLst>
            </p:cNvPr>
            <p:cNvSpPr txBox="1"/>
            <p:nvPr/>
          </p:nvSpPr>
          <p:spPr>
            <a:xfrm>
              <a:off x="5489907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xmlns="" id="{76D5438E-A6F0-4C55-BCB8-C74A6C0E1C37}"/>
              </a:ext>
            </a:extLst>
          </p:cNvPr>
          <p:cNvGrpSpPr/>
          <p:nvPr/>
        </p:nvGrpSpPr>
        <p:grpSpPr>
          <a:xfrm>
            <a:off x="4055310" y="242994"/>
            <a:ext cx="870486" cy="339262"/>
            <a:chOff x="4852937" y="411599"/>
            <a:chExt cx="870486" cy="339262"/>
          </a:xfrm>
        </p:grpSpPr>
        <p:sp>
          <p:nvSpPr>
            <p:cNvPr id="282" name="テキスト ボックス 281">
              <a:extLst>
                <a:ext uri="{FF2B5EF4-FFF2-40B4-BE49-F238E27FC236}">
                  <a16:creationId xmlns:a16="http://schemas.microsoft.com/office/drawing/2014/main" xmlns="" id="{763CD4BA-120D-49DD-A97D-46B5620956DA}"/>
                </a:ext>
              </a:extLst>
            </p:cNvPr>
            <p:cNvSpPr txBox="1"/>
            <p:nvPr/>
          </p:nvSpPr>
          <p:spPr>
            <a:xfrm rot="16200000">
              <a:off x="5334418" y="485830"/>
              <a:ext cx="33000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3</a:t>
              </a:r>
            </a:p>
          </p:txBody>
        </p:sp>
        <p:sp>
          <p:nvSpPr>
            <p:cNvPr id="283" name="テキスト ボックス 282">
              <a:extLst>
                <a:ext uri="{FF2B5EF4-FFF2-40B4-BE49-F238E27FC236}">
                  <a16:creationId xmlns:a16="http://schemas.microsoft.com/office/drawing/2014/main" xmlns="" id="{8C23915B-6A3B-4478-9130-FB8EEE92A651}"/>
                </a:ext>
              </a:extLst>
            </p:cNvPr>
            <p:cNvSpPr txBox="1"/>
            <p:nvPr/>
          </p:nvSpPr>
          <p:spPr>
            <a:xfrm rot="16200000">
              <a:off x="5453766" y="481203"/>
              <a:ext cx="3392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4</a:t>
              </a:r>
            </a:p>
          </p:txBody>
        </p:sp>
        <p:sp>
          <p:nvSpPr>
            <p:cNvPr id="284" name="テキスト ボックス 283">
              <a:extLst>
                <a:ext uri="{FF2B5EF4-FFF2-40B4-BE49-F238E27FC236}">
                  <a16:creationId xmlns:a16="http://schemas.microsoft.com/office/drawing/2014/main" xmlns="" id="{2FBCC871-2FFA-436B-ACA3-583C9B19AC6E}"/>
                </a:ext>
              </a:extLst>
            </p:cNvPr>
            <p:cNvSpPr txBox="1"/>
            <p:nvPr/>
          </p:nvSpPr>
          <p:spPr>
            <a:xfrm>
              <a:off x="4852937" y="486519"/>
              <a:ext cx="3124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-</a:t>
              </a:r>
            </a:p>
          </p:txBody>
        </p:sp>
        <p:sp>
          <p:nvSpPr>
            <p:cNvPr id="285" name="テキスト ボックス 284">
              <a:extLst>
                <a:ext uri="{FF2B5EF4-FFF2-40B4-BE49-F238E27FC236}">
                  <a16:creationId xmlns:a16="http://schemas.microsoft.com/office/drawing/2014/main" xmlns="" id="{8086C122-4A0E-4324-AB3A-07B619F8BBF7}"/>
                </a:ext>
              </a:extLst>
            </p:cNvPr>
            <p:cNvSpPr txBox="1"/>
            <p:nvPr/>
          </p:nvSpPr>
          <p:spPr>
            <a:xfrm rot="16200000">
              <a:off x="4962497" y="485830"/>
              <a:ext cx="33000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FL</a:t>
              </a:r>
            </a:p>
          </p:txBody>
        </p:sp>
        <p:sp>
          <p:nvSpPr>
            <p:cNvPr id="286" name="テキスト ボックス 285">
              <a:extLst>
                <a:ext uri="{FF2B5EF4-FFF2-40B4-BE49-F238E27FC236}">
                  <a16:creationId xmlns:a16="http://schemas.microsoft.com/office/drawing/2014/main" xmlns="" id="{AF94803E-C32B-4BC6-965E-0A1D8FC63AD6}"/>
                </a:ext>
              </a:extLst>
            </p:cNvPr>
            <p:cNvSpPr txBox="1"/>
            <p:nvPr/>
          </p:nvSpPr>
          <p:spPr>
            <a:xfrm rot="16200000">
              <a:off x="5081844" y="481203"/>
              <a:ext cx="339259" cy="20005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1</a:t>
              </a:r>
            </a:p>
          </p:txBody>
        </p:sp>
        <p:sp>
          <p:nvSpPr>
            <p:cNvPr id="287" name="テキスト ボックス 286">
              <a:extLst>
                <a:ext uri="{FF2B5EF4-FFF2-40B4-BE49-F238E27FC236}">
                  <a16:creationId xmlns:a16="http://schemas.microsoft.com/office/drawing/2014/main" xmlns="" id="{78C1AC6B-9AEA-4A07-8720-338D773EFB0D}"/>
                </a:ext>
              </a:extLst>
            </p:cNvPr>
            <p:cNvSpPr txBox="1"/>
            <p:nvPr/>
          </p:nvSpPr>
          <p:spPr>
            <a:xfrm rot="16200000">
              <a:off x="5205818" y="481202"/>
              <a:ext cx="33926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2</a:t>
              </a:r>
            </a:p>
          </p:txBody>
        </p:sp>
      </p:grp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xmlns="" id="{38340276-DD6E-44A3-823F-EDDDDB43A24B}"/>
              </a:ext>
            </a:extLst>
          </p:cNvPr>
          <p:cNvSpPr txBox="1"/>
          <p:nvPr/>
        </p:nvSpPr>
        <p:spPr>
          <a:xfrm>
            <a:off x="4857757" y="913865"/>
            <a:ext cx="8569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700" b="1" dirty="0"/>
              <a:t>α</a:t>
            </a:r>
            <a:r>
              <a:rPr lang="en-US" sz="700" b="1" dirty="0"/>
              <a:t>-V5</a:t>
            </a: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xmlns="" id="{33602951-8B13-49E1-B1AB-027809B21B3F}"/>
              </a:ext>
            </a:extLst>
          </p:cNvPr>
          <p:cNvSpPr txBox="1"/>
          <p:nvPr/>
        </p:nvSpPr>
        <p:spPr>
          <a:xfrm>
            <a:off x="4857757" y="1588005"/>
            <a:ext cx="8569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700" b="1" dirty="0"/>
              <a:t>α</a:t>
            </a:r>
            <a:r>
              <a:rPr lang="en-US" sz="700" b="1" dirty="0"/>
              <a:t>-V5</a:t>
            </a:r>
          </a:p>
        </p:txBody>
      </p:sp>
      <p:sp>
        <p:nvSpPr>
          <p:cNvPr id="301" name="テキスト ボックス 300">
            <a:extLst>
              <a:ext uri="{FF2B5EF4-FFF2-40B4-BE49-F238E27FC236}">
                <a16:creationId xmlns:a16="http://schemas.microsoft.com/office/drawing/2014/main" xmlns="" id="{402328F9-3B21-4D8A-9959-E0CB83F5174C}"/>
              </a:ext>
            </a:extLst>
          </p:cNvPr>
          <p:cNvSpPr txBox="1"/>
          <p:nvPr/>
        </p:nvSpPr>
        <p:spPr>
          <a:xfrm>
            <a:off x="3848075" y="1566558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150-</a:t>
            </a:r>
          </a:p>
        </p:txBody>
      </p:sp>
      <p:sp>
        <p:nvSpPr>
          <p:cNvPr id="302" name="テキスト ボックス 301">
            <a:extLst>
              <a:ext uri="{FF2B5EF4-FFF2-40B4-BE49-F238E27FC236}">
                <a16:creationId xmlns:a16="http://schemas.microsoft.com/office/drawing/2014/main" xmlns="" id="{4E13E089-CAC8-432C-A650-B8945F45C780}"/>
              </a:ext>
            </a:extLst>
          </p:cNvPr>
          <p:cNvSpPr txBox="1"/>
          <p:nvPr/>
        </p:nvSpPr>
        <p:spPr>
          <a:xfrm>
            <a:off x="3848075" y="1728450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100-</a:t>
            </a:r>
          </a:p>
        </p:txBody>
      </p:sp>
      <p:sp>
        <p:nvSpPr>
          <p:cNvPr id="305" name="テキスト ボックス 304">
            <a:extLst>
              <a:ext uri="{FF2B5EF4-FFF2-40B4-BE49-F238E27FC236}">
                <a16:creationId xmlns:a16="http://schemas.microsoft.com/office/drawing/2014/main" xmlns="" id="{A434F3BB-49BD-4C85-B1FE-8D3DDC06D88C}"/>
              </a:ext>
            </a:extLst>
          </p:cNvPr>
          <p:cNvSpPr txBox="1"/>
          <p:nvPr/>
        </p:nvSpPr>
        <p:spPr>
          <a:xfrm>
            <a:off x="3848075" y="917530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150-</a:t>
            </a:r>
          </a:p>
        </p:txBody>
      </p:sp>
      <p:sp>
        <p:nvSpPr>
          <p:cNvPr id="306" name="テキスト ボックス 305">
            <a:extLst>
              <a:ext uri="{FF2B5EF4-FFF2-40B4-BE49-F238E27FC236}">
                <a16:creationId xmlns:a16="http://schemas.microsoft.com/office/drawing/2014/main" xmlns="" id="{52A59CF2-3BA6-4A37-858E-233AADA4334F}"/>
              </a:ext>
            </a:extLst>
          </p:cNvPr>
          <p:cNvSpPr txBox="1"/>
          <p:nvPr/>
        </p:nvSpPr>
        <p:spPr>
          <a:xfrm>
            <a:off x="3848075" y="1094014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100-</a:t>
            </a:r>
          </a:p>
        </p:txBody>
      </p:sp>
      <p:sp>
        <p:nvSpPr>
          <p:cNvPr id="308" name="Text Box 155">
            <a:extLst>
              <a:ext uri="{FF2B5EF4-FFF2-40B4-BE49-F238E27FC236}">
                <a16:creationId xmlns:a16="http://schemas.microsoft.com/office/drawing/2014/main" xmlns="" id="{DC6EED68-E089-4278-A853-D72AE5B00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2981" y="105558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B</a:t>
            </a:r>
          </a:p>
        </p:txBody>
      </p:sp>
      <p:pic>
        <p:nvPicPr>
          <p:cNvPr id="311" name="図 310">
            <a:extLst>
              <a:ext uri="{FF2B5EF4-FFF2-40B4-BE49-F238E27FC236}">
                <a16:creationId xmlns:a16="http://schemas.microsoft.com/office/drawing/2014/main" xmlns="" id="{93B2245A-F6EA-486C-AF98-1B176AC3695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/>
          <a:srcRect l="17380" t="4664" r="1851" b="21632"/>
          <a:stretch/>
        </p:blipFill>
        <p:spPr>
          <a:xfrm>
            <a:off x="4146481" y="3443218"/>
            <a:ext cx="756000" cy="396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sp>
        <p:nvSpPr>
          <p:cNvPr id="314" name="テキスト ボックス 313">
            <a:extLst>
              <a:ext uri="{FF2B5EF4-FFF2-40B4-BE49-F238E27FC236}">
                <a16:creationId xmlns:a16="http://schemas.microsoft.com/office/drawing/2014/main" xmlns="" id="{EE6A5C4E-E92D-4090-8A4D-52DED5F353EE}"/>
              </a:ext>
            </a:extLst>
          </p:cNvPr>
          <p:cNvSpPr txBox="1"/>
          <p:nvPr/>
        </p:nvSpPr>
        <p:spPr>
          <a:xfrm>
            <a:off x="4809302" y="2411796"/>
            <a:ext cx="10009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: 3xF-mATF7IP WT</a:t>
            </a:r>
          </a:p>
        </p:txBody>
      </p:sp>
      <p:sp>
        <p:nvSpPr>
          <p:cNvPr id="315" name="テキスト ボックス 314">
            <a:extLst>
              <a:ext uri="{FF2B5EF4-FFF2-40B4-BE49-F238E27FC236}">
                <a16:creationId xmlns:a16="http://schemas.microsoft.com/office/drawing/2014/main" xmlns="" id="{21CEA599-AE1E-4D15-BD6C-0646362DA4C3}"/>
              </a:ext>
            </a:extLst>
          </p:cNvPr>
          <p:cNvSpPr txBox="1"/>
          <p:nvPr/>
        </p:nvSpPr>
        <p:spPr>
          <a:xfrm>
            <a:off x="4961036" y="3742474"/>
            <a:ext cx="94810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u="sng" dirty="0"/>
              <a:t>Cells: HEK293T</a:t>
            </a:r>
          </a:p>
        </p:txBody>
      </p:sp>
      <p:sp>
        <p:nvSpPr>
          <p:cNvPr id="316" name="テキスト ボックス 315">
            <a:extLst>
              <a:ext uri="{FF2B5EF4-FFF2-40B4-BE49-F238E27FC236}">
                <a16:creationId xmlns:a16="http://schemas.microsoft.com/office/drawing/2014/main" xmlns="" id="{3332B7DF-3E47-405F-B15E-747AA5D07DE5}"/>
              </a:ext>
            </a:extLst>
          </p:cNvPr>
          <p:cNvSpPr txBox="1"/>
          <p:nvPr/>
        </p:nvSpPr>
        <p:spPr>
          <a:xfrm>
            <a:off x="3840026" y="2609660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cxnSp>
        <p:nvCxnSpPr>
          <p:cNvPr id="317" name="直線コネクタ 316">
            <a:extLst>
              <a:ext uri="{FF2B5EF4-FFF2-40B4-BE49-F238E27FC236}">
                <a16:creationId xmlns:a16="http://schemas.microsoft.com/office/drawing/2014/main" xmlns="" id="{B59C0CDB-5B59-403D-961A-3F6A508E3FE6}"/>
              </a:ext>
            </a:extLst>
          </p:cNvPr>
          <p:cNvCxnSpPr>
            <a:cxnSpLocks/>
          </p:cNvCxnSpPr>
          <p:nvPr/>
        </p:nvCxnSpPr>
        <p:spPr>
          <a:xfrm rot="16200000">
            <a:off x="3615240" y="3538573"/>
            <a:ext cx="612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xmlns="" id="{2432FE36-CFD0-499C-A17F-74EE417D9744}"/>
              </a:ext>
            </a:extLst>
          </p:cNvPr>
          <p:cNvSpPr txBox="1"/>
          <p:nvPr/>
        </p:nvSpPr>
        <p:spPr>
          <a:xfrm rot="16200000">
            <a:off x="3616180" y="3438545"/>
            <a:ext cx="45701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Input</a:t>
            </a:r>
          </a:p>
        </p:txBody>
      </p: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xmlns="" id="{17F8D1CC-DD6A-436A-928A-F91EEF907448}"/>
              </a:ext>
            </a:extLst>
          </p:cNvPr>
          <p:cNvGrpSpPr/>
          <p:nvPr/>
        </p:nvGrpSpPr>
        <p:grpSpPr>
          <a:xfrm>
            <a:off x="4924003" y="2565823"/>
            <a:ext cx="867227" cy="200055"/>
            <a:chOff x="4611905" y="777746"/>
            <a:chExt cx="867227" cy="200055"/>
          </a:xfrm>
        </p:grpSpPr>
        <p:sp>
          <p:nvSpPr>
            <p:cNvPr id="356" name="二等辺三角形 355">
              <a:extLst>
                <a:ext uri="{FF2B5EF4-FFF2-40B4-BE49-F238E27FC236}">
                  <a16:creationId xmlns:a16="http://schemas.microsoft.com/office/drawing/2014/main" xmlns="" id="{66FA38AC-406E-4B18-826D-6AAE73D9E3B6}"/>
                </a:ext>
              </a:extLst>
            </p:cNvPr>
            <p:cNvSpPr>
              <a:spLocks/>
            </p:cNvSpPr>
            <p:nvPr/>
          </p:nvSpPr>
          <p:spPr>
            <a:xfrm rot="16200000">
              <a:off x="4620905" y="849468"/>
              <a:ext cx="54000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テキスト ボックス 356">
              <a:extLst>
                <a:ext uri="{FF2B5EF4-FFF2-40B4-BE49-F238E27FC236}">
                  <a16:creationId xmlns:a16="http://schemas.microsoft.com/office/drawing/2014/main" xmlns="" id="{F78F6012-DF9C-4EAB-BCC8-FB63F39BF158}"/>
                </a:ext>
              </a:extLst>
            </p:cNvPr>
            <p:cNvSpPr txBox="1"/>
            <p:nvPr/>
          </p:nvSpPr>
          <p:spPr>
            <a:xfrm>
              <a:off x="4622167" y="777746"/>
              <a:ext cx="8569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α</a:t>
              </a:r>
              <a:r>
                <a:rPr lang="en-US" sz="700" b="1" dirty="0"/>
                <a:t>-FLAG</a:t>
              </a:r>
            </a:p>
          </p:txBody>
        </p:sp>
      </p:grp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xmlns="" id="{4AC1FF6E-1A08-4B86-B672-998E7C709E9D}"/>
              </a:ext>
            </a:extLst>
          </p:cNvPr>
          <p:cNvSpPr txBox="1"/>
          <p:nvPr/>
        </p:nvSpPr>
        <p:spPr>
          <a:xfrm>
            <a:off x="4094893" y="3814694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1</a:t>
            </a:r>
          </a:p>
        </p:txBody>
      </p: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xmlns="" id="{55B19278-D696-4E27-BE98-FD421AF4A21D}"/>
              </a:ext>
            </a:extLst>
          </p:cNvPr>
          <p:cNvSpPr txBox="1"/>
          <p:nvPr/>
        </p:nvSpPr>
        <p:spPr>
          <a:xfrm>
            <a:off x="4221369" y="3814694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2</a:t>
            </a: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xmlns="" id="{E3D1B178-DF6D-473E-99CC-D7FFE2E4833F}"/>
              </a:ext>
            </a:extLst>
          </p:cNvPr>
          <p:cNvSpPr txBox="1"/>
          <p:nvPr/>
        </p:nvSpPr>
        <p:spPr>
          <a:xfrm>
            <a:off x="4347845" y="3814694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3</a:t>
            </a: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xmlns="" id="{CC6BC5C9-5FBC-4ECE-B345-15669B33A45A}"/>
              </a:ext>
            </a:extLst>
          </p:cNvPr>
          <p:cNvSpPr txBox="1"/>
          <p:nvPr/>
        </p:nvSpPr>
        <p:spPr>
          <a:xfrm>
            <a:off x="4474321" y="3814694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4</a:t>
            </a: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xmlns="" id="{126A9C86-6E5F-4518-AF9F-41689953F9F6}"/>
              </a:ext>
            </a:extLst>
          </p:cNvPr>
          <p:cNvSpPr txBox="1"/>
          <p:nvPr/>
        </p:nvSpPr>
        <p:spPr>
          <a:xfrm>
            <a:off x="4600797" y="3814694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5</a:t>
            </a:r>
          </a:p>
        </p:txBody>
      </p:sp>
      <p:sp>
        <p:nvSpPr>
          <p:cNvPr id="325" name="テキスト ボックス 324">
            <a:extLst>
              <a:ext uri="{FF2B5EF4-FFF2-40B4-BE49-F238E27FC236}">
                <a16:creationId xmlns:a16="http://schemas.microsoft.com/office/drawing/2014/main" xmlns="" id="{773D788D-E77B-498C-841B-082C915D18BD}"/>
              </a:ext>
            </a:extLst>
          </p:cNvPr>
          <p:cNvSpPr txBox="1"/>
          <p:nvPr/>
        </p:nvSpPr>
        <p:spPr>
          <a:xfrm>
            <a:off x="4727272" y="3814694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6</a:t>
            </a:r>
          </a:p>
        </p:txBody>
      </p: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xmlns="" id="{D86A1BF7-8A9E-473E-ACB0-92C454756862}"/>
              </a:ext>
            </a:extLst>
          </p:cNvPr>
          <p:cNvGrpSpPr/>
          <p:nvPr/>
        </p:nvGrpSpPr>
        <p:grpSpPr>
          <a:xfrm>
            <a:off x="4924003" y="3224476"/>
            <a:ext cx="867227" cy="200055"/>
            <a:chOff x="4611905" y="777746"/>
            <a:chExt cx="867227" cy="200055"/>
          </a:xfrm>
        </p:grpSpPr>
        <p:sp>
          <p:nvSpPr>
            <p:cNvPr id="354" name="二等辺三角形 353">
              <a:extLst>
                <a:ext uri="{FF2B5EF4-FFF2-40B4-BE49-F238E27FC236}">
                  <a16:creationId xmlns:a16="http://schemas.microsoft.com/office/drawing/2014/main" xmlns="" id="{AF82D10D-3F6E-4BC5-8658-097C2EC4F1E6}"/>
                </a:ext>
              </a:extLst>
            </p:cNvPr>
            <p:cNvSpPr>
              <a:spLocks/>
            </p:cNvSpPr>
            <p:nvPr/>
          </p:nvSpPr>
          <p:spPr>
            <a:xfrm rot="16200000">
              <a:off x="4620905" y="849468"/>
              <a:ext cx="54000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テキスト ボックス 354">
              <a:extLst>
                <a:ext uri="{FF2B5EF4-FFF2-40B4-BE49-F238E27FC236}">
                  <a16:creationId xmlns:a16="http://schemas.microsoft.com/office/drawing/2014/main" xmlns="" id="{BD9FEE60-9B04-413B-BA3D-AD082AEC3A8C}"/>
                </a:ext>
              </a:extLst>
            </p:cNvPr>
            <p:cNvSpPr txBox="1"/>
            <p:nvPr/>
          </p:nvSpPr>
          <p:spPr>
            <a:xfrm>
              <a:off x="4622167" y="777746"/>
              <a:ext cx="8569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α</a:t>
              </a:r>
              <a:r>
                <a:rPr lang="en-US" sz="700" b="1" dirty="0"/>
                <a:t>-FLAG</a:t>
              </a:r>
            </a:p>
          </p:txBody>
        </p:sp>
      </p:grp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xmlns="" id="{4A55208B-E09B-42AF-BF43-437DE45D6978}"/>
              </a:ext>
            </a:extLst>
          </p:cNvPr>
          <p:cNvSpPr txBox="1"/>
          <p:nvPr/>
        </p:nvSpPr>
        <p:spPr>
          <a:xfrm>
            <a:off x="3840026" y="2708564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xmlns="" id="{295FA6A4-F547-4295-8F99-AA28A9E91269}"/>
              </a:ext>
            </a:extLst>
          </p:cNvPr>
          <p:cNvSpPr txBox="1"/>
          <p:nvPr/>
        </p:nvSpPr>
        <p:spPr>
          <a:xfrm>
            <a:off x="3840026" y="3277465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xmlns="" id="{3CBE301C-27D4-4952-8CFC-62908F60D355}"/>
              </a:ext>
            </a:extLst>
          </p:cNvPr>
          <p:cNvSpPr txBox="1"/>
          <p:nvPr/>
        </p:nvSpPr>
        <p:spPr>
          <a:xfrm>
            <a:off x="3840026" y="3359198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xmlns="" id="{A1912B7E-93F7-4AD3-AA29-2B39B3685067}"/>
              </a:ext>
            </a:extLst>
          </p:cNvPr>
          <p:cNvSpPr txBox="1"/>
          <p:nvPr/>
        </p:nvSpPr>
        <p:spPr>
          <a:xfrm>
            <a:off x="3789368" y="2464645"/>
            <a:ext cx="48533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(</a:t>
            </a:r>
            <a:r>
              <a:rPr lang="en-US" sz="600" b="1" dirty="0" err="1"/>
              <a:t>kDa</a:t>
            </a:r>
            <a:r>
              <a:rPr lang="en-US" sz="600" b="1" dirty="0"/>
              <a:t>)</a:t>
            </a:r>
          </a:p>
        </p:txBody>
      </p: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xmlns="" id="{783915B4-33E6-48FA-9FE1-984044928D4E}"/>
              </a:ext>
            </a:extLst>
          </p:cNvPr>
          <p:cNvSpPr txBox="1"/>
          <p:nvPr/>
        </p:nvSpPr>
        <p:spPr>
          <a:xfrm rot="16200000">
            <a:off x="3571740" y="2791189"/>
            <a:ext cx="5458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IP: </a:t>
            </a:r>
            <a:r>
              <a:rPr lang="el-GR" sz="700" b="1" dirty="0"/>
              <a:t>α</a:t>
            </a:r>
            <a:r>
              <a:rPr lang="en-US" sz="700" b="1" dirty="0"/>
              <a:t>-V5</a:t>
            </a:r>
          </a:p>
        </p:txBody>
      </p:sp>
      <p:cxnSp>
        <p:nvCxnSpPr>
          <p:cNvPr id="332" name="直線コネクタ 331">
            <a:extLst>
              <a:ext uri="{FF2B5EF4-FFF2-40B4-BE49-F238E27FC236}">
                <a16:creationId xmlns:a16="http://schemas.microsoft.com/office/drawing/2014/main" xmlns="" id="{AEBA3FC0-CB22-49F1-9117-27C2CEFA132B}"/>
              </a:ext>
            </a:extLst>
          </p:cNvPr>
          <p:cNvCxnSpPr>
            <a:cxnSpLocks/>
          </p:cNvCxnSpPr>
          <p:nvPr/>
        </p:nvCxnSpPr>
        <p:spPr>
          <a:xfrm rot="16200000">
            <a:off x="3633240" y="2891216"/>
            <a:ext cx="57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xmlns="" id="{CDD733AF-C82F-4010-88ED-9FEF3F5AA522}"/>
              </a:ext>
            </a:extLst>
          </p:cNvPr>
          <p:cNvSpPr txBox="1"/>
          <p:nvPr/>
        </p:nvSpPr>
        <p:spPr>
          <a:xfrm>
            <a:off x="4809302" y="2274570"/>
            <a:ext cx="10343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: V5-mZMYM2 </a:t>
            </a:r>
          </a:p>
        </p:txBody>
      </p: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xmlns="" id="{33FD97DD-B246-4EED-9ACC-E46BC8AD5656}"/>
              </a:ext>
            </a:extLst>
          </p:cNvPr>
          <p:cNvGrpSpPr/>
          <p:nvPr/>
        </p:nvGrpSpPr>
        <p:grpSpPr>
          <a:xfrm>
            <a:off x="4065866" y="2398459"/>
            <a:ext cx="893627" cy="215444"/>
            <a:chOff x="4871542" y="616901"/>
            <a:chExt cx="893627" cy="215444"/>
          </a:xfrm>
        </p:grpSpPr>
        <p:sp>
          <p:nvSpPr>
            <p:cNvPr id="348" name="テキスト ボックス 347">
              <a:extLst>
                <a:ext uri="{FF2B5EF4-FFF2-40B4-BE49-F238E27FC236}">
                  <a16:creationId xmlns:a16="http://schemas.microsoft.com/office/drawing/2014/main" xmlns="" id="{FF25F13F-31DC-4A9B-A3AA-B24A271D73D1}"/>
                </a:ext>
              </a:extLst>
            </p:cNvPr>
            <p:cNvSpPr txBox="1"/>
            <p:nvPr/>
          </p:nvSpPr>
          <p:spPr>
            <a:xfrm>
              <a:off x="4871542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349" name="テキスト ボックス 348">
              <a:extLst>
                <a:ext uri="{FF2B5EF4-FFF2-40B4-BE49-F238E27FC236}">
                  <a16:creationId xmlns:a16="http://schemas.microsoft.com/office/drawing/2014/main" xmlns="" id="{CF67A9C0-3AA1-4FFA-8B69-F9023DCE4F8E}"/>
                </a:ext>
              </a:extLst>
            </p:cNvPr>
            <p:cNvSpPr txBox="1"/>
            <p:nvPr/>
          </p:nvSpPr>
          <p:spPr>
            <a:xfrm>
              <a:off x="4995215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350" name="テキスト ボックス 349">
              <a:extLst>
                <a:ext uri="{FF2B5EF4-FFF2-40B4-BE49-F238E27FC236}">
                  <a16:creationId xmlns:a16="http://schemas.microsoft.com/office/drawing/2014/main" xmlns="" id="{4594C05E-F5D3-4781-B50B-92096339BA38}"/>
                </a:ext>
              </a:extLst>
            </p:cNvPr>
            <p:cNvSpPr txBox="1"/>
            <p:nvPr/>
          </p:nvSpPr>
          <p:spPr>
            <a:xfrm>
              <a:off x="5118888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351" name="テキスト ボックス 350">
              <a:extLst>
                <a:ext uri="{FF2B5EF4-FFF2-40B4-BE49-F238E27FC236}">
                  <a16:creationId xmlns:a16="http://schemas.microsoft.com/office/drawing/2014/main" xmlns="" id="{B60782BA-40E8-4B2C-99F8-077DD2433272}"/>
                </a:ext>
              </a:extLst>
            </p:cNvPr>
            <p:cNvSpPr txBox="1"/>
            <p:nvPr/>
          </p:nvSpPr>
          <p:spPr>
            <a:xfrm>
              <a:off x="5242561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352" name="テキスト ボックス 351">
              <a:extLst>
                <a:ext uri="{FF2B5EF4-FFF2-40B4-BE49-F238E27FC236}">
                  <a16:creationId xmlns:a16="http://schemas.microsoft.com/office/drawing/2014/main" xmlns="" id="{632949BF-AC08-468C-A859-D11AAED984F5}"/>
                </a:ext>
              </a:extLst>
            </p:cNvPr>
            <p:cNvSpPr txBox="1"/>
            <p:nvPr/>
          </p:nvSpPr>
          <p:spPr>
            <a:xfrm>
              <a:off x="5366234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353" name="テキスト ボックス 352">
              <a:extLst>
                <a:ext uri="{FF2B5EF4-FFF2-40B4-BE49-F238E27FC236}">
                  <a16:creationId xmlns:a16="http://schemas.microsoft.com/office/drawing/2014/main" xmlns="" id="{3FD235CD-AFAD-4F0B-9087-93C90679D78B}"/>
                </a:ext>
              </a:extLst>
            </p:cNvPr>
            <p:cNvSpPr txBox="1"/>
            <p:nvPr/>
          </p:nvSpPr>
          <p:spPr>
            <a:xfrm>
              <a:off x="5489907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xmlns="" id="{BE67CF4B-F0D6-4A61-BDC2-CB43C20E109A}"/>
              </a:ext>
            </a:extLst>
          </p:cNvPr>
          <p:cNvGrpSpPr/>
          <p:nvPr/>
        </p:nvGrpSpPr>
        <p:grpSpPr>
          <a:xfrm>
            <a:off x="4047261" y="2123728"/>
            <a:ext cx="870487" cy="408691"/>
            <a:chOff x="4852937" y="342170"/>
            <a:chExt cx="870487" cy="408691"/>
          </a:xfrm>
        </p:grpSpPr>
        <p:sp>
          <p:nvSpPr>
            <p:cNvPr id="342" name="テキスト ボックス 341">
              <a:extLst>
                <a:ext uri="{FF2B5EF4-FFF2-40B4-BE49-F238E27FC236}">
                  <a16:creationId xmlns:a16="http://schemas.microsoft.com/office/drawing/2014/main" xmlns="" id="{B3F53D98-03C0-4176-9949-D45FEFCCE405}"/>
                </a:ext>
              </a:extLst>
            </p:cNvPr>
            <p:cNvSpPr txBox="1"/>
            <p:nvPr/>
          </p:nvSpPr>
          <p:spPr>
            <a:xfrm rot="16200000">
              <a:off x="5315831" y="467241"/>
              <a:ext cx="36718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N3</a:t>
              </a:r>
            </a:p>
          </p:txBody>
        </p:sp>
        <p:sp>
          <p:nvSpPr>
            <p:cNvPr id="343" name="テキスト ボックス 342">
              <a:extLst>
                <a:ext uri="{FF2B5EF4-FFF2-40B4-BE49-F238E27FC236}">
                  <a16:creationId xmlns:a16="http://schemas.microsoft.com/office/drawing/2014/main" xmlns="" id="{59B48583-CEF5-4B5D-8394-D296A4C2A0C9}"/>
                </a:ext>
              </a:extLst>
            </p:cNvPr>
            <p:cNvSpPr txBox="1"/>
            <p:nvPr/>
          </p:nvSpPr>
          <p:spPr>
            <a:xfrm rot="16200000">
              <a:off x="5439805" y="467242"/>
              <a:ext cx="36718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N4</a:t>
              </a:r>
            </a:p>
          </p:txBody>
        </p:sp>
        <p:sp>
          <p:nvSpPr>
            <p:cNvPr id="344" name="テキスト ボックス 343">
              <a:extLst>
                <a:ext uri="{FF2B5EF4-FFF2-40B4-BE49-F238E27FC236}">
                  <a16:creationId xmlns:a16="http://schemas.microsoft.com/office/drawing/2014/main" xmlns="" id="{BCFF430A-033C-48A5-9D56-7EF5F014B423}"/>
                </a:ext>
              </a:extLst>
            </p:cNvPr>
            <p:cNvSpPr txBox="1"/>
            <p:nvPr/>
          </p:nvSpPr>
          <p:spPr>
            <a:xfrm>
              <a:off x="4852937" y="486519"/>
              <a:ext cx="3124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-</a:t>
              </a:r>
            </a:p>
          </p:txBody>
        </p:sp>
        <p:sp>
          <p:nvSpPr>
            <p:cNvPr id="345" name="テキスト ボックス 344">
              <a:extLst>
                <a:ext uri="{FF2B5EF4-FFF2-40B4-BE49-F238E27FC236}">
                  <a16:creationId xmlns:a16="http://schemas.microsoft.com/office/drawing/2014/main" xmlns="" id="{9BC98457-43FA-41BC-9F42-D2AF6FFE258C}"/>
                </a:ext>
              </a:extLst>
            </p:cNvPr>
            <p:cNvSpPr txBox="1"/>
            <p:nvPr/>
          </p:nvSpPr>
          <p:spPr>
            <a:xfrm rot="16200000">
              <a:off x="4962497" y="485830"/>
              <a:ext cx="33000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FL</a:t>
              </a:r>
            </a:p>
          </p:txBody>
        </p:sp>
        <p:sp>
          <p:nvSpPr>
            <p:cNvPr id="346" name="テキスト ボックス 345">
              <a:extLst>
                <a:ext uri="{FF2B5EF4-FFF2-40B4-BE49-F238E27FC236}">
                  <a16:creationId xmlns:a16="http://schemas.microsoft.com/office/drawing/2014/main" xmlns="" id="{C490016F-3865-4CC8-8DA4-CC9E5570D30E}"/>
                </a:ext>
              </a:extLst>
            </p:cNvPr>
            <p:cNvSpPr txBox="1"/>
            <p:nvPr/>
          </p:nvSpPr>
          <p:spPr>
            <a:xfrm rot="16200000">
              <a:off x="5047129" y="446487"/>
              <a:ext cx="408689" cy="20005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N1</a:t>
              </a:r>
            </a:p>
          </p:txBody>
        </p:sp>
        <p:sp>
          <p:nvSpPr>
            <p:cNvPr id="347" name="テキスト ボックス 346">
              <a:extLst>
                <a:ext uri="{FF2B5EF4-FFF2-40B4-BE49-F238E27FC236}">
                  <a16:creationId xmlns:a16="http://schemas.microsoft.com/office/drawing/2014/main" xmlns="" id="{B6117785-367D-42D9-A4DF-06C94C63182C}"/>
                </a:ext>
              </a:extLst>
            </p:cNvPr>
            <p:cNvSpPr txBox="1"/>
            <p:nvPr/>
          </p:nvSpPr>
          <p:spPr>
            <a:xfrm rot="16200000">
              <a:off x="5171104" y="446488"/>
              <a:ext cx="4086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N2</a:t>
              </a:r>
            </a:p>
          </p:txBody>
        </p:sp>
      </p:grpSp>
      <p:sp>
        <p:nvSpPr>
          <p:cNvPr id="336" name="テキスト ボックス 335">
            <a:extLst>
              <a:ext uri="{FF2B5EF4-FFF2-40B4-BE49-F238E27FC236}">
                <a16:creationId xmlns:a16="http://schemas.microsoft.com/office/drawing/2014/main" xmlns="" id="{2D48D688-6C2A-4892-8650-5EDC0C5E8B4D}"/>
              </a:ext>
            </a:extLst>
          </p:cNvPr>
          <p:cNvSpPr txBox="1"/>
          <p:nvPr/>
        </p:nvSpPr>
        <p:spPr>
          <a:xfrm>
            <a:off x="4849708" y="2843433"/>
            <a:ext cx="8569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700" b="1" dirty="0"/>
              <a:t>α</a:t>
            </a:r>
            <a:r>
              <a:rPr lang="en-US" sz="700" b="1" dirty="0"/>
              <a:t>-V5</a:t>
            </a:r>
          </a:p>
        </p:txBody>
      </p: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xmlns="" id="{36C9BE12-149C-4FFF-B521-B71652756976}"/>
              </a:ext>
            </a:extLst>
          </p:cNvPr>
          <p:cNvSpPr txBox="1"/>
          <p:nvPr/>
        </p:nvSpPr>
        <p:spPr>
          <a:xfrm>
            <a:off x="4849708" y="3511273"/>
            <a:ext cx="8569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700" b="1" dirty="0"/>
              <a:t>α</a:t>
            </a:r>
            <a:r>
              <a:rPr lang="en-US" sz="700" b="1" dirty="0"/>
              <a:t>-V5</a:t>
            </a:r>
          </a:p>
        </p:txBody>
      </p: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xmlns="" id="{D4DF64FE-FD60-43C7-88F3-B82C5F8A424F}"/>
              </a:ext>
            </a:extLst>
          </p:cNvPr>
          <p:cNvSpPr txBox="1"/>
          <p:nvPr/>
        </p:nvSpPr>
        <p:spPr>
          <a:xfrm>
            <a:off x="3840026" y="3489826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150-</a:t>
            </a:r>
          </a:p>
        </p:txBody>
      </p:sp>
      <p:sp>
        <p:nvSpPr>
          <p:cNvPr id="339" name="テキスト ボックス 338">
            <a:extLst>
              <a:ext uri="{FF2B5EF4-FFF2-40B4-BE49-F238E27FC236}">
                <a16:creationId xmlns:a16="http://schemas.microsoft.com/office/drawing/2014/main" xmlns="" id="{4C2804F8-53FD-4C2D-99D3-65227A0B0ED4}"/>
              </a:ext>
            </a:extLst>
          </p:cNvPr>
          <p:cNvSpPr txBox="1"/>
          <p:nvPr/>
        </p:nvSpPr>
        <p:spPr>
          <a:xfrm>
            <a:off x="3840026" y="3651718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100-</a:t>
            </a:r>
          </a:p>
        </p:txBody>
      </p:sp>
      <p:sp>
        <p:nvSpPr>
          <p:cNvPr id="340" name="テキスト ボックス 339">
            <a:extLst>
              <a:ext uri="{FF2B5EF4-FFF2-40B4-BE49-F238E27FC236}">
                <a16:creationId xmlns:a16="http://schemas.microsoft.com/office/drawing/2014/main" xmlns="" id="{4B50CC90-1789-4B94-AD2D-D1F5E9BA8DDD}"/>
              </a:ext>
            </a:extLst>
          </p:cNvPr>
          <p:cNvSpPr txBox="1"/>
          <p:nvPr/>
        </p:nvSpPr>
        <p:spPr>
          <a:xfrm>
            <a:off x="3840026" y="2817428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150-</a:t>
            </a:r>
          </a:p>
        </p:txBody>
      </p:sp>
      <p:sp>
        <p:nvSpPr>
          <p:cNvPr id="341" name="テキスト ボックス 340">
            <a:extLst>
              <a:ext uri="{FF2B5EF4-FFF2-40B4-BE49-F238E27FC236}">
                <a16:creationId xmlns:a16="http://schemas.microsoft.com/office/drawing/2014/main" xmlns="" id="{05945368-DC95-4983-99D5-D7C689370116}"/>
              </a:ext>
            </a:extLst>
          </p:cNvPr>
          <p:cNvSpPr txBox="1"/>
          <p:nvPr/>
        </p:nvSpPr>
        <p:spPr>
          <a:xfrm>
            <a:off x="3840026" y="2940849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100-</a:t>
            </a:r>
          </a:p>
        </p:txBody>
      </p:sp>
      <p:sp>
        <p:nvSpPr>
          <p:cNvPr id="361" name="Text Box 155">
            <a:extLst>
              <a:ext uri="{FF2B5EF4-FFF2-40B4-BE49-F238E27FC236}">
                <a16:creationId xmlns:a16="http://schemas.microsoft.com/office/drawing/2014/main" xmlns="" id="{E1798DF2-9A52-4390-9778-70AAD3E75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2981" y="1997251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C</a:t>
            </a:r>
          </a:p>
        </p:txBody>
      </p: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xmlns="" id="{C15031B3-5A14-492F-9AE6-B4C0734D6DC6}"/>
              </a:ext>
            </a:extLst>
          </p:cNvPr>
          <p:cNvGrpSpPr/>
          <p:nvPr/>
        </p:nvGrpSpPr>
        <p:grpSpPr>
          <a:xfrm>
            <a:off x="321335" y="833601"/>
            <a:ext cx="3215546" cy="3107869"/>
            <a:chOff x="321335" y="833601"/>
            <a:chExt cx="3215546" cy="3107869"/>
          </a:xfrm>
        </p:grpSpPr>
        <p:sp>
          <p:nvSpPr>
            <p:cNvPr id="363" name="テキスト ボックス 362">
              <a:extLst>
                <a:ext uri="{FF2B5EF4-FFF2-40B4-BE49-F238E27FC236}">
                  <a16:creationId xmlns:a16="http://schemas.microsoft.com/office/drawing/2014/main" xmlns="" id="{787EDFB9-E2F6-4530-988D-354CB188145C}"/>
                </a:ext>
              </a:extLst>
            </p:cNvPr>
            <p:cNvSpPr txBox="1"/>
            <p:nvPr/>
          </p:nvSpPr>
          <p:spPr>
            <a:xfrm>
              <a:off x="696295" y="833601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800" b="1" dirty="0">
                  <a:latin typeface="Arial" pitchFamily="34" charset="0"/>
                  <a:cs typeface="Arial" pitchFamily="34" charset="0"/>
                </a:rPr>
                <a:t>ZMYM2</a:t>
              </a:r>
            </a:p>
            <a:p>
              <a:pPr algn="ctr"/>
              <a:r>
                <a:rPr lang="en-US" altLang="ja-JP" sz="800" b="1" dirty="0">
                  <a:latin typeface="Arial" pitchFamily="34" charset="0"/>
                  <a:cs typeface="Arial" pitchFamily="34" charset="0"/>
                </a:rPr>
                <a:t>(mouse)</a:t>
              </a:r>
              <a:endParaRPr kumimoji="1" lang="ja-JP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テキスト ボックス 363">
              <a:extLst>
                <a:ext uri="{FF2B5EF4-FFF2-40B4-BE49-F238E27FC236}">
                  <a16:creationId xmlns:a16="http://schemas.microsoft.com/office/drawing/2014/main" xmlns="" id="{D91AEE78-3FD2-4DCB-9DCA-3506ABE33094}"/>
                </a:ext>
              </a:extLst>
            </p:cNvPr>
            <p:cNvSpPr txBox="1"/>
            <p:nvPr/>
          </p:nvSpPr>
          <p:spPr>
            <a:xfrm>
              <a:off x="1167987" y="1009156"/>
              <a:ext cx="26000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600" b="1" dirty="0">
                  <a:latin typeface="Arial" pitchFamily="34" charset="0"/>
                  <a:cs typeface="Arial" pitchFamily="34" charset="0"/>
                </a:rPr>
                <a:t>1</a:t>
              </a:r>
              <a:endParaRPr kumimoji="1" lang="ja-JP" altLang="en-US" sz="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テキスト ボックス 364">
              <a:extLst>
                <a:ext uri="{FF2B5EF4-FFF2-40B4-BE49-F238E27FC236}">
                  <a16:creationId xmlns:a16="http://schemas.microsoft.com/office/drawing/2014/main" xmlns="" id="{333BEDC5-9C69-4CE7-ADBB-939ED778AACD}"/>
                </a:ext>
              </a:extLst>
            </p:cNvPr>
            <p:cNvSpPr txBox="1"/>
            <p:nvPr/>
          </p:nvSpPr>
          <p:spPr>
            <a:xfrm>
              <a:off x="3179091" y="1009156"/>
              <a:ext cx="35779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b="1" dirty="0">
                  <a:latin typeface="Arial" pitchFamily="34" charset="0"/>
                  <a:cs typeface="Arial" pitchFamily="34" charset="0"/>
                </a:rPr>
                <a:t>1376</a:t>
              </a:r>
              <a:endParaRPr kumimoji="1" lang="ja-JP" altLang="en-US" sz="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テキスト ボックス 365">
              <a:extLst>
                <a:ext uri="{FF2B5EF4-FFF2-40B4-BE49-F238E27FC236}">
                  <a16:creationId xmlns:a16="http://schemas.microsoft.com/office/drawing/2014/main" xmlns="" id="{CA1F50A8-24EC-422F-B16C-2583499B31B4}"/>
                </a:ext>
              </a:extLst>
            </p:cNvPr>
            <p:cNvSpPr txBox="1"/>
            <p:nvPr/>
          </p:nvSpPr>
          <p:spPr>
            <a:xfrm>
              <a:off x="1761236" y="1175463"/>
              <a:ext cx="81785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800" b="1" dirty="0" err="1">
                  <a:latin typeface="Arial" pitchFamily="34" charset="0"/>
                  <a:cs typeface="Arial" pitchFamily="34" charset="0"/>
                </a:rPr>
                <a:t>M</a:t>
              </a:r>
              <a:r>
                <a:rPr kumimoji="1" lang="en-US" altLang="ja-JP" sz="800" b="1" dirty="0" err="1">
                  <a:latin typeface="Arial" pitchFamily="34" charset="0"/>
                  <a:cs typeface="Arial" pitchFamily="34" charset="0"/>
                </a:rPr>
                <a:t>ym</a:t>
              </a:r>
              <a:r>
                <a:rPr kumimoji="1" lang="en-US" altLang="ja-JP" sz="800" b="1" dirty="0">
                  <a:latin typeface="Arial" pitchFamily="34" charset="0"/>
                  <a:cs typeface="Arial" pitchFamily="34" charset="0"/>
                </a:rPr>
                <a:t>-domain</a:t>
              </a:r>
              <a:endParaRPr kumimoji="1" lang="ja-JP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" name="左大かっこ 366">
              <a:extLst>
                <a:ext uri="{FF2B5EF4-FFF2-40B4-BE49-F238E27FC236}">
                  <a16:creationId xmlns:a16="http://schemas.microsoft.com/office/drawing/2014/main" xmlns="" id="{55E0AA18-5078-441D-ADBF-37EAAC779CBF}"/>
                </a:ext>
              </a:extLst>
            </p:cNvPr>
            <p:cNvSpPr/>
            <p:nvPr/>
          </p:nvSpPr>
          <p:spPr>
            <a:xfrm rot="16200000" flipV="1">
              <a:off x="2113962" y="856433"/>
              <a:ext cx="36000" cy="684000"/>
            </a:xfrm>
            <a:prstGeom prst="leftBracket">
              <a:avLst/>
            </a:prstGeom>
            <a:ln w="12700" cap="sq">
              <a:solidFill>
                <a:schemeClr val="dk1"/>
              </a:solidFill>
              <a:miter lim="800000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テキスト ボックス 367">
              <a:extLst>
                <a:ext uri="{FF2B5EF4-FFF2-40B4-BE49-F238E27FC236}">
                  <a16:creationId xmlns:a16="http://schemas.microsoft.com/office/drawing/2014/main" xmlns="" id="{CB8F8C30-590D-4834-AF5E-B899F10FD7BF}"/>
                </a:ext>
              </a:extLst>
            </p:cNvPr>
            <p:cNvSpPr txBox="1"/>
            <p:nvPr/>
          </p:nvSpPr>
          <p:spPr>
            <a:xfrm>
              <a:off x="1669967" y="1009156"/>
              <a:ext cx="31450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b="1" dirty="0">
                  <a:latin typeface="Arial" pitchFamily="34" charset="0"/>
                  <a:cs typeface="Arial" pitchFamily="34" charset="0"/>
                </a:rPr>
                <a:t>350</a:t>
              </a:r>
              <a:endParaRPr kumimoji="1" lang="ja-JP" altLang="en-US" sz="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テキスト ボックス 368">
              <a:extLst>
                <a:ext uri="{FF2B5EF4-FFF2-40B4-BE49-F238E27FC236}">
                  <a16:creationId xmlns:a16="http://schemas.microsoft.com/office/drawing/2014/main" xmlns="" id="{479BC170-C3C3-4C8F-BBFC-AA9EA56B70C0}"/>
                </a:ext>
              </a:extLst>
            </p:cNvPr>
            <p:cNvSpPr txBox="1"/>
            <p:nvPr/>
          </p:nvSpPr>
          <p:spPr>
            <a:xfrm>
              <a:off x="2375283" y="1009156"/>
              <a:ext cx="31450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b="1" dirty="0">
                  <a:latin typeface="Arial" pitchFamily="34" charset="0"/>
                  <a:cs typeface="Arial" pitchFamily="34" charset="0"/>
                </a:rPr>
                <a:t>780</a:t>
              </a:r>
              <a:endParaRPr kumimoji="1" lang="ja-JP" altLang="en-US" sz="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0" name="テキスト ボックス 369">
              <a:extLst>
                <a:ext uri="{FF2B5EF4-FFF2-40B4-BE49-F238E27FC236}">
                  <a16:creationId xmlns:a16="http://schemas.microsoft.com/office/drawing/2014/main" xmlns="" id="{EFB92CEC-714A-48C3-9CBA-59FAE762321E}"/>
                </a:ext>
              </a:extLst>
            </p:cNvPr>
            <p:cNvSpPr txBox="1"/>
            <p:nvPr/>
          </p:nvSpPr>
          <p:spPr>
            <a:xfrm>
              <a:off x="568196" y="1369196"/>
              <a:ext cx="7617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FL (2-1376):</a:t>
              </a:r>
            </a:p>
          </p:txBody>
        </p:sp>
        <p:sp>
          <p:nvSpPr>
            <p:cNvPr id="371" name="テキスト ボックス 370">
              <a:extLst>
                <a:ext uri="{FF2B5EF4-FFF2-40B4-BE49-F238E27FC236}">
                  <a16:creationId xmlns:a16="http://schemas.microsoft.com/office/drawing/2014/main" xmlns="" id="{5F6573D7-E581-4B08-A8F1-D0536F5050D8}"/>
                </a:ext>
              </a:extLst>
            </p:cNvPr>
            <p:cNvSpPr txBox="1"/>
            <p:nvPr/>
          </p:nvSpPr>
          <p:spPr>
            <a:xfrm>
              <a:off x="568197" y="1565599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 (2-1249):</a:t>
              </a:r>
            </a:p>
          </p:txBody>
        </p:sp>
        <p:sp>
          <p:nvSpPr>
            <p:cNvPr id="372" name="テキスト ボックス 371">
              <a:extLst>
                <a:ext uri="{FF2B5EF4-FFF2-40B4-BE49-F238E27FC236}">
                  <a16:creationId xmlns:a16="http://schemas.microsoft.com/office/drawing/2014/main" xmlns="" id="{862B9A9B-2C32-4CF2-982C-BB3B13FBE1F6}"/>
                </a:ext>
              </a:extLst>
            </p:cNvPr>
            <p:cNvSpPr txBox="1"/>
            <p:nvPr/>
          </p:nvSpPr>
          <p:spPr>
            <a:xfrm>
              <a:off x="568197" y="1762002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 (2-1098):</a:t>
              </a:r>
            </a:p>
          </p:txBody>
        </p:sp>
        <p:sp>
          <p:nvSpPr>
            <p:cNvPr id="373" name="テキスト ボックス 372">
              <a:extLst>
                <a:ext uri="{FF2B5EF4-FFF2-40B4-BE49-F238E27FC236}">
                  <a16:creationId xmlns:a16="http://schemas.microsoft.com/office/drawing/2014/main" xmlns="" id="{5F83ED63-507F-4119-A8DE-1A0691E58F86}"/>
                </a:ext>
              </a:extLst>
            </p:cNvPr>
            <p:cNvSpPr txBox="1"/>
            <p:nvPr/>
          </p:nvSpPr>
          <p:spPr>
            <a:xfrm>
              <a:off x="568197" y="1958405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 (2-999)  :</a:t>
              </a:r>
            </a:p>
          </p:txBody>
        </p:sp>
        <p:sp>
          <p:nvSpPr>
            <p:cNvPr id="374" name="テキスト ボックス 373">
              <a:extLst>
                <a:ext uri="{FF2B5EF4-FFF2-40B4-BE49-F238E27FC236}">
                  <a16:creationId xmlns:a16="http://schemas.microsoft.com/office/drawing/2014/main" xmlns="" id="{754EBBFC-9CBF-460E-B2B6-8A4E75B1DEBE}"/>
                </a:ext>
              </a:extLst>
            </p:cNvPr>
            <p:cNvSpPr txBox="1"/>
            <p:nvPr/>
          </p:nvSpPr>
          <p:spPr>
            <a:xfrm>
              <a:off x="568197" y="2154808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 (2-811)  :</a:t>
              </a:r>
            </a:p>
          </p:txBody>
        </p:sp>
        <p:sp>
          <p:nvSpPr>
            <p:cNvPr id="375" name="テキスト ボックス 374">
              <a:extLst>
                <a:ext uri="{FF2B5EF4-FFF2-40B4-BE49-F238E27FC236}">
                  <a16:creationId xmlns:a16="http://schemas.microsoft.com/office/drawing/2014/main" xmlns="" id="{8AE7FED5-028D-47DD-881C-8B4FBB0332ED}"/>
                </a:ext>
              </a:extLst>
            </p:cNvPr>
            <p:cNvSpPr txBox="1"/>
            <p:nvPr/>
          </p:nvSpPr>
          <p:spPr>
            <a:xfrm>
              <a:off x="568197" y="2351211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 (2-603)  :</a:t>
              </a:r>
            </a:p>
          </p:txBody>
        </p:sp>
        <p:sp>
          <p:nvSpPr>
            <p:cNvPr id="376" name="テキスト ボックス 375">
              <a:extLst>
                <a:ext uri="{FF2B5EF4-FFF2-40B4-BE49-F238E27FC236}">
                  <a16:creationId xmlns:a16="http://schemas.microsoft.com/office/drawing/2014/main" xmlns="" id="{11609DD2-206A-4481-8D32-B6C6A99B885B}"/>
                </a:ext>
              </a:extLst>
            </p:cNvPr>
            <p:cNvSpPr txBox="1"/>
            <p:nvPr/>
          </p:nvSpPr>
          <p:spPr>
            <a:xfrm>
              <a:off x="568197" y="2547614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 (2-443)  :</a:t>
              </a:r>
            </a:p>
          </p:txBody>
        </p:sp>
        <p:sp>
          <p:nvSpPr>
            <p:cNvPr id="377" name="テキスト ボックス 376">
              <a:extLst>
                <a:ext uri="{FF2B5EF4-FFF2-40B4-BE49-F238E27FC236}">
                  <a16:creationId xmlns:a16="http://schemas.microsoft.com/office/drawing/2014/main" xmlns="" id="{63EEB6EC-E073-40F6-AA40-285B63E00468}"/>
                </a:ext>
              </a:extLst>
            </p:cNvPr>
            <p:cNvSpPr txBox="1"/>
            <p:nvPr/>
          </p:nvSpPr>
          <p:spPr>
            <a:xfrm>
              <a:off x="568197" y="2744017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7 (2-350)  :</a:t>
              </a:r>
            </a:p>
          </p:txBody>
        </p:sp>
        <p:sp>
          <p:nvSpPr>
            <p:cNvPr id="378" name="テキスト ボックス 377">
              <a:extLst>
                <a:ext uri="{FF2B5EF4-FFF2-40B4-BE49-F238E27FC236}">
                  <a16:creationId xmlns:a16="http://schemas.microsoft.com/office/drawing/2014/main" xmlns="" id="{3D50DFAF-FD6F-4798-A790-DADDD1BCA902}"/>
                </a:ext>
              </a:extLst>
            </p:cNvPr>
            <p:cNvSpPr txBox="1"/>
            <p:nvPr/>
          </p:nvSpPr>
          <p:spPr>
            <a:xfrm>
              <a:off x="568197" y="2940420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 (2-211)  :</a:t>
              </a:r>
            </a:p>
          </p:txBody>
        </p:sp>
        <p:sp>
          <p:nvSpPr>
            <p:cNvPr id="379" name="テキスト ボックス 378">
              <a:extLst>
                <a:ext uri="{FF2B5EF4-FFF2-40B4-BE49-F238E27FC236}">
                  <a16:creationId xmlns:a16="http://schemas.microsoft.com/office/drawing/2014/main" xmlns="" id="{2AEAA6DF-B900-4373-95F6-AE7757565DC2}"/>
                </a:ext>
              </a:extLst>
            </p:cNvPr>
            <p:cNvSpPr txBox="1"/>
            <p:nvPr/>
          </p:nvSpPr>
          <p:spPr>
            <a:xfrm>
              <a:off x="321335" y="3136823"/>
              <a:ext cx="10150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N1 (181-1376)  :</a:t>
              </a:r>
            </a:p>
          </p:txBody>
        </p: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xmlns="" id="{8F865CF5-2751-4C45-89C2-CCB88EB0BD44}"/>
                </a:ext>
              </a:extLst>
            </p:cNvPr>
            <p:cNvCxnSpPr>
              <a:cxnSpLocks/>
            </p:cNvCxnSpPr>
            <p:nvPr/>
          </p:nvCxnSpPr>
          <p:spPr>
            <a:xfrm>
              <a:off x="1565089" y="1063058"/>
              <a:ext cx="0" cy="2808000"/>
            </a:xfrm>
            <a:prstGeom prst="line">
              <a:avLst/>
            </a:prstGeom>
            <a:ln w="19050">
              <a:solidFill>
                <a:srgbClr val="FF006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線コネクタ 380">
              <a:extLst>
                <a:ext uri="{FF2B5EF4-FFF2-40B4-BE49-F238E27FC236}">
                  <a16:creationId xmlns:a16="http://schemas.microsoft.com/office/drawing/2014/main" xmlns="" id="{114D11F7-4C35-418E-B6B7-B35B36A400AB}"/>
                </a:ext>
              </a:extLst>
            </p:cNvPr>
            <p:cNvCxnSpPr>
              <a:cxnSpLocks/>
            </p:cNvCxnSpPr>
            <p:nvPr/>
          </p:nvCxnSpPr>
          <p:spPr>
            <a:xfrm>
              <a:off x="1753954" y="1063058"/>
              <a:ext cx="0" cy="2808000"/>
            </a:xfrm>
            <a:prstGeom prst="line">
              <a:avLst/>
            </a:prstGeom>
            <a:ln w="19050">
              <a:solidFill>
                <a:srgbClr val="FF006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テキスト ボックス 381">
              <a:extLst>
                <a:ext uri="{FF2B5EF4-FFF2-40B4-BE49-F238E27FC236}">
                  <a16:creationId xmlns:a16="http://schemas.microsoft.com/office/drawing/2014/main" xmlns="" id="{C6C6610D-3344-4262-AF80-AE80E93CCEB0}"/>
                </a:ext>
              </a:extLst>
            </p:cNvPr>
            <p:cNvSpPr txBox="1"/>
            <p:nvPr/>
          </p:nvSpPr>
          <p:spPr>
            <a:xfrm>
              <a:off x="321335" y="3333225"/>
              <a:ext cx="10150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N2 (190-1376)  :</a:t>
              </a:r>
            </a:p>
          </p:txBody>
        </p:sp>
        <p:sp>
          <p:nvSpPr>
            <p:cNvPr id="383" name="テキスト ボックス 382">
              <a:extLst>
                <a:ext uri="{FF2B5EF4-FFF2-40B4-BE49-F238E27FC236}">
                  <a16:creationId xmlns:a16="http://schemas.microsoft.com/office/drawing/2014/main" xmlns="" id="{10615E22-66B2-428C-A4C5-5BE583D55A6C}"/>
                </a:ext>
              </a:extLst>
            </p:cNvPr>
            <p:cNvSpPr txBox="1"/>
            <p:nvPr/>
          </p:nvSpPr>
          <p:spPr>
            <a:xfrm>
              <a:off x="321335" y="3529628"/>
              <a:ext cx="10150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N3 (694-1376)  :</a:t>
              </a:r>
            </a:p>
          </p:txBody>
        </p:sp>
        <p:sp>
          <p:nvSpPr>
            <p:cNvPr id="384" name="テキスト ボックス 383">
              <a:extLst>
                <a:ext uri="{FF2B5EF4-FFF2-40B4-BE49-F238E27FC236}">
                  <a16:creationId xmlns:a16="http://schemas.microsoft.com/office/drawing/2014/main" xmlns="" id="{9D42D3D9-EFAF-44FF-AD5D-2BC06373CD13}"/>
                </a:ext>
              </a:extLst>
            </p:cNvPr>
            <p:cNvSpPr txBox="1"/>
            <p:nvPr/>
          </p:nvSpPr>
          <p:spPr>
            <a:xfrm>
              <a:off x="321335" y="3726026"/>
              <a:ext cx="10150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N4 (781-1376)  :</a:t>
              </a:r>
            </a:p>
          </p:txBody>
        </p:sp>
        <p:cxnSp>
          <p:nvCxnSpPr>
            <p:cNvPr id="385" name="直線矢印コネクタ 384">
              <a:extLst>
                <a:ext uri="{FF2B5EF4-FFF2-40B4-BE49-F238E27FC236}">
                  <a16:creationId xmlns:a16="http://schemas.microsoft.com/office/drawing/2014/main" xmlns="" id="{9782D548-9ACA-4C75-84E5-FBFDB0005A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06301" y="1281727"/>
              <a:ext cx="215542" cy="312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テキスト ボックス 385">
              <a:extLst>
                <a:ext uri="{FF2B5EF4-FFF2-40B4-BE49-F238E27FC236}">
                  <a16:creationId xmlns:a16="http://schemas.microsoft.com/office/drawing/2014/main" xmlns="" id="{BF5703A6-1861-4DDC-A404-30DC31581CB2}"/>
                </a:ext>
              </a:extLst>
            </p:cNvPr>
            <p:cNvSpPr txBox="1"/>
            <p:nvPr/>
          </p:nvSpPr>
          <p:spPr>
            <a:xfrm>
              <a:off x="2645213" y="1169487"/>
              <a:ext cx="7761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LSD1-HDAC</a:t>
              </a:r>
            </a:p>
          </p:txBody>
        </p:sp>
        <p:sp>
          <p:nvSpPr>
            <p:cNvPr id="387" name="正方形/長方形 386">
              <a:extLst>
                <a:ext uri="{FF2B5EF4-FFF2-40B4-BE49-F238E27FC236}">
                  <a16:creationId xmlns:a16="http://schemas.microsoft.com/office/drawing/2014/main" xmlns="" id="{EE007DEA-96DA-47C6-9E64-CF04F8AB156A}"/>
                </a:ext>
              </a:extLst>
            </p:cNvPr>
            <p:cNvSpPr>
              <a:spLocks/>
            </p:cNvSpPr>
            <p:nvPr/>
          </p:nvSpPr>
          <p:spPr>
            <a:xfrm>
              <a:off x="1295169" y="937151"/>
              <a:ext cx="2064350" cy="108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xmlns="" id="{DC324254-C952-44CF-AF88-47AAE58750A2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289504" y="1483600"/>
              <a:ext cx="2064350" cy="0"/>
            </a:xfrm>
            <a:prstGeom prst="line">
              <a:avLst/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xmlns="" id="{7D9C2F01-8D5D-455E-97FC-5B4886C68140}"/>
                </a:ext>
              </a:extLst>
            </p:cNvPr>
            <p:cNvGrpSpPr/>
            <p:nvPr/>
          </p:nvGrpSpPr>
          <p:grpSpPr>
            <a:xfrm>
              <a:off x="1288541" y="1679400"/>
              <a:ext cx="2065313" cy="0"/>
              <a:chOff x="1046114" y="4543428"/>
              <a:chExt cx="2065313" cy="0"/>
            </a:xfrm>
          </p:grpSpPr>
          <p:cxnSp>
            <p:nvCxnSpPr>
              <p:cNvPr id="434" name="直線コネクタ 433">
                <a:extLst>
                  <a:ext uri="{FF2B5EF4-FFF2-40B4-BE49-F238E27FC236}">
                    <a16:creationId xmlns:a16="http://schemas.microsoft.com/office/drawing/2014/main" xmlns="" id="{5DC69682-9CF6-4F87-98C3-3726CE19AEA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046114" y="4543428"/>
                <a:ext cx="1897382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線コネクタ 434">
                <a:extLst>
                  <a:ext uri="{FF2B5EF4-FFF2-40B4-BE49-F238E27FC236}">
                    <a16:creationId xmlns:a16="http://schemas.microsoft.com/office/drawing/2014/main" xmlns="" id="{696D5F66-1B72-4493-A19D-88478094C41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 flipV="1">
                <a:off x="2944458" y="4543428"/>
                <a:ext cx="166969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xmlns="" id="{DDD508D5-BC24-49C3-BC18-CF2C4E4B3787}"/>
                </a:ext>
              </a:extLst>
            </p:cNvPr>
            <p:cNvGrpSpPr/>
            <p:nvPr/>
          </p:nvGrpSpPr>
          <p:grpSpPr>
            <a:xfrm>
              <a:off x="1288542" y="1875200"/>
              <a:ext cx="2065312" cy="0"/>
              <a:chOff x="1046115" y="4848236"/>
              <a:chExt cx="2065312" cy="0"/>
            </a:xfrm>
          </p:grpSpPr>
          <p:cxnSp>
            <p:nvCxnSpPr>
              <p:cNvPr id="432" name="直線コネクタ 431">
                <a:extLst>
                  <a:ext uri="{FF2B5EF4-FFF2-40B4-BE49-F238E27FC236}">
                    <a16:creationId xmlns:a16="http://schemas.microsoft.com/office/drawing/2014/main" xmlns="" id="{454330D3-86BE-4B34-A66B-607FFF910C8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046115" y="4848236"/>
                <a:ext cx="1578621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線コネクタ 432">
                <a:extLst>
                  <a:ext uri="{FF2B5EF4-FFF2-40B4-BE49-F238E27FC236}">
                    <a16:creationId xmlns:a16="http://schemas.microsoft.com/office/drawing/2014/main" xmlns="" id="{90B4CEBE-E6BA-41B9-9B08-5D4A2B657AC7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2625697" y="4848236"/>
                <a:ext cx="485730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xmlns="" id="{E23F8C7A-CDC1-45D6-8CE3-B23A29511568}"/>
                </a:ext>
              </a:extLst>
            </p:cNvPr>
            <p:cNvGrpSpPr/>
            <p:nvPr/>
          </p:nvGrpSpPr>
          <p:grpSpPr>
            <a:xfrm>
              <a:off x="1288541" y="2071000"/>
              <a:ext cx="2065313" cy="0"/>
              <a:chOff x="1046114" y="5153044"/>
              <a:chExt cx="2065313" cy="0"/>
            </a:xfrm>
          </p:grpSpPr>
          <p:cxnSp>
            <p:nvCxnSpPr>
              <p:cNvPr id="430" name="直線コネクタ 429">
                <a:extLst>
                  <a:ext uri="{FF2B5EF4-FFF2-40B4-BE49-F238E27FC236}">
                    <a16:creationId xmlns:a16="http://schemas.microsoft.com/office/drawing/2014/main" xmlns="" id="{95E0BB1E-A9C2-4624-BFA9-833F38EEEFA4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046114" y="5153044"/>
                <a:ext cx="1517905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線コネクタ 430">
                <a:extLst>
                  <a:ext uri="{FF2B5EF4-FFF2-40B4-BE49-F238E27FC236}">
                    <a16:creationId xmlns:a16="http://schemas.microsoft.com/office/drawing/2014/main" xmlns="" id="{E81FA6EB-7866-4D31-9CF4-A6686AB112E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2564981" y="5153044"/>
                <a:ext cx="546446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xmlns="" id="{40C4F574-645F-4684-B3F0-C55E18881762}"/>
                </a:ext>
              </a:extLst>
            </p:cNvPr>
            <p:cNvGrpSpPr/>
            <p:nvPr/>
          </p:nvGrpSpPr>
          <p:grpSpPr>
            <a:xfrm>
              <a:off x="1288542" y="2266800"/>
              <a:ext cx="2065312" cy="0"/>
              <a:chOff x="1046115" y="5457852"/>
              <a:chExt cx="2065312" cy="0"/>
            </a:xfrm>
          </p:grpSpPr>
          <p:cxnSp>
            <p:nvCxnSpPr>
              <p:cNvPr id="428" name="直線コネクタ 427">
                <a:extLst>
                  <a:ext uri="{FF2B5EF4-FFF2-40B4-BE49-F238E27FC236}">
                    <a16:creationId xmlns:a16="http://schemas.microsoft.com/office/drawing/2014/main" xmlns="" id="{63BAD36F-A8F5-4BCF-A6FD-F69746ED5B62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046115" y="5457852"/>
                <a:ext cx="1244682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線コネクタ 428">
                <a:extLst>
                  <a:ext uri="{FF2B5EF4-FFF2-40B4-BE49-F238E27FC236}">
                    <a16:creationId xmlns:a16="http://schemas.microsoft.com/office/drawing/2014/main" xmlns="" id="{252E1580-EC6E-4FD8-BC1B-941E5A25B3B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2291758" y="5457852"/>
                <a:ext cx="819669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xmlns="" id="{B7EA359D-D9AF-4B52-B03B-208B80B8F84A}"/>
                </a:ext>
              </a:extLst>
            </p:cNvPr>
            <p:cNvGrpSpPr/>
            <p:nvPr/>
          </p:nvGrpSpPr>
          <p:grpSpPr>
            <a:xfrm>
              <a:off x="1288541" y="2462600"/>
              <a:ext cx="2065313" cy="0"/>
              <a:chOff x="1046114" y="5762660"/>
              <a:chExt cx="2065313" cy="0"/>
            </a:xfrm>
          </p:grpSpPr>
          <p:cxnSp>
            <p:nvCxnSpPr>
              <p:cNvPr id="426" name="直線コネクタ 425">
                <a:extLst>
                  <a:ext uri="{FF2B5EF4-FFF2-40B4-BE49-F238E27FC236}">
                    <a16:creationId xmlns:a16="http://schemas.microsoft.com/office/drawing/2014/main" xmlns="" id="{225D499D-6406-4C5F-A0A5-F20966F7FC8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046114" y="5762660"/>
                <a:ext cx="925922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線コネクタ 426">
                <a:extLst>
                  <a:ext uri="{FF2B5EF4-FFF2-40B4-BE49-F238E27FC236}">
                    <a16:creationId xmlns:a16="http://schemas.microsoft.com/office/drawing/2014/main" xmlns="" id="{CCC532D8-D25A-41F6-9C05-C806AE60B3F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972997" y="5762660"/>
                <a:ext cx="1138430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xmlns="" id="{83AD33A8-A6B9-45FD-888B-41FE5737AEA0}"/>
                </a:ext>
              </a:extLst>
            </p:cNvPr>
            <p:cNvGrpSpPr/>
            <p:nvPr/>
          </p:nvGrpSpPr>
          <p:grpSpPr>
            <a:xfrm>
              <a:off x="1288543" y="2658400"/>
              <a:ext cx="2065311" cy="0"/>
              <a:chOff x="1046116" y="6067468"/>
              <a:chExt cx="2065311" cy="0"/>
            </a:xfrm>
          </p:grpSpPr>
          <p:cxnSp>
            <p:nvCxnSpPr>
              <p:cNvPr id="424" name="直線コネクタ 423">
                <a:extLst>
                  <a:ext uri="{FF2B5EF4-FFF2-40B4-BE49-F238E27FC236}">
                    <a16:creationId xmlns:a16="http://schemas.microsoft.com/office/drawing/2014/main" xmlns="" id="{97B6C498-6F96-487A-AD98-C74B54A7CC10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046116" y="6067468"/>
                <a:ext cx="667879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線コネクタ 424">
                <a:extLst>
                  <a:ext uri="{FF2B5EF4-FFF2-40B4-BE49-F238E27FC236}">
                    <a16:creationId xmlns:a16="http://schemas.microsoft.com/office/drawing/2014/main" xmlns="" id="{3239C2CB-A86C-4896-BBE8-C22ECE10A2F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714954" y="6067468"/>
                <a:ext cx="1396473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xmlns="" id="{E1E1F61C-CB2E-47C8-B594-13D6FD17AB2E}"/>
                </a:ext>
              </a:extLst>
            </p:cNvPr>
            <p:cNvGrpSpPr/>
            <p:nvPr/>
          </p:nvGrpSpPr>
          <p:grpSpPr>
            <a:xfrm>
              <a:off x="1288542" y="2854200"/>
              <a:ext cx="2065312" cy="0"/>
              <a:chOff x="1046115" y="6372276"/>
              <a:chExt cx="2065312" cy="0"/>
            </a:xfrm>
          </p:grpSpPr>
          <p:cxnSp>
            <p:nvCxnSpPr>
              <p:cNvPr id="422" name="直線コネクタ 421">
                <a:extLst>
                  <a:ext uri="{FF2B5EF4-FFF2-40B4-BE49-F238E27FC236}">
                    <a16:creationId xmlns:a16="http://schemas.microsoft.com/office/drawing/2014/main" xmlns="" id="{F970524D-F64D-4A26-A4C5-AAF02024E134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046115" y="6372276"/>
                <a:ext cx="455371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直線コネクタ 422">
                <a:extLst>
                  <a:ext uri="{FF2B5EF4-FFF2-40B4-BE49-F238E27FC236}">
                    <a16:creationId xmlns:a16="http://schemas.microsoft.com/office/drawing/2014/main" xmlns="" id="{7378FF02-75F5-4914-BCED-7BD8C97B00C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502449" y="6372276"/>
                <a:ext cx="1608978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xmlns="" id="{AA75A124-EFC9-4243-8DE8-6C57887B4E82}"/>
                </a:ext>
              </a:extLst>
            </p:cNvPr>
            <p:cNvGrpSpPr/>
            <p:nvPr/>
          </p:nvGrpSpPr>
          <p:grpSpPr>
            <a:xfrm>
              <a:off x="1288542" y="3050000"/>
              <a:ext cx="2065312" cy="0"/>
              <a:chOff x="1046115" y="6677084"/>
              <a:chExt cx="2065312" cy="0"/>
            </a:xfrm>
          </p:grpSpPr>
          <p:cxnSp>
            <p:nvCxnSpPr>
              <p:cNvPr id="420" name="直線コネクタ 419">
                <a:extLst>
                  <a:ext uri="{FF2B5EF4-FFF2-40B4-BE49-F238E27FC236}">
                    <a16:creationId xmlns:a16="http://schemas.microsoft.com/office/drawing/2014/main" xmlns="" id="{A7E61E12-A31D-43C4-A8A7-EF0D40E5F34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046115" y="6677084"/>
                <a:ext cx="333938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直線コネクタ 420">
                <a:extLst>
                  <a:ext uri="{FF2B5EF4-FFF2-40B4-BE49-F238E27FC236}">
                    <a16:creationId xmlns:a16="http://schemas.microsoft.com/office/drawing/2014/main" xmlns="" id="{6E24812C-4FE3-42D7-AE75-C73A21B6E98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388605" y="6677084"/>
                <a:ext cx="1722822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xmlns="" id="{323E9191-95F3-452E-B602-C8A922261B7A}"/>
                </a:ext>
              </a:extLst>
            </p:cNvPr>
            <p:cNvGrpSpPr/>
            <p:nvPr/>
          </p:nvGrpSpPr>
          <p:grpSpPr>
            <a:xfrm>
              <a:off x="1295281" y="3245800"/>
              <a:ext cx="2058573" cy="0"/>
              <a:chOff x="1052854" y="6981892"/>
              <a:chExt cx="2058573" cy="0"/>
            </a:xfrm>
          </p:grpSpPr>
          <p:cxnSp>
            <p:nvCxnSpPr>
              <p:cNvPr id="418" name="直線コネクタ 417">
                <a:extLst>
                  <a:ext uri="{FF2B5EF4-FFF2-40B4-BE49-F238E27FC236}">
                    <a16:creationId xmlns:a16="http://schemas.microsoft.com/office/drawing/2014/main" xmlns="" id="{F97DA752-0983-4E57-ABFE-1A337C8DFCC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320300" y="6981892"/>
                <a:ext cx="1791127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直線コネクタ 418">
                <a:extLst>
                  <a:ext uri="{FF2B5EF4-FFF2-40B4-BE49-F238E27FC236}">
                    <a16:creationId xmlns:a16="http://schemas.microsoft.com/office/drawing/2014/main" xmlns="" id="{174DAD80-61F1-4723-B5F6-42762C543CD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052854" y="6981892"/>
                <a:ext cx="273223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xmlns="" id="{3D36AEC3-1E56-41CE-BD05-47A9004F8106}"/>
                </a:ext>
              </a:extLst>
            </p:cNvPr>
            <p:cNvGrpSpPr/>
            <p:nvPr/>
          </p:nvGrpSpPr>
          <p:grpSpPr>
            <a:xfrm>
              <a:off x="1295281" y="3441600"/>
              <a:ext cx="2058573" cy="0"/>
              <a:chOff x="1052854" y="7286700"/>
              <a:chExt cx="2058573" cy="0"/>
            </a:xfrm>
          </p:grpSpPr>
          <p:cxnSp>
            <p:nvCxnSpPr>
              <p:cNvPr id="416" name="直線コネクタ 415">
                <a:extLst>
                  <a:ext uri="{FF2B5EF4-FFF2-40B4-BE49-F238E27FC236}">
                    <a16:creationId xmlns:a16="http://schemas.microsoft.com/office/drawing/2014/main" xmlns="" id="{83311180-CF80-43F2-AA3C-53C8D563CDF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1343067" y="7286700"/>
                <a:ext cx="1768360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xmlns="" id="{7873066E-B82F-40AE-A6C0-1F724B049955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052854" y="7286700"/>
                <a:ext cx="295992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xmlns="" id="{2CEE8EE8-178A-49FD-A5B1-119BD01CB064}"/>
                </a:ext>
              </a:extLst>
            </p:cNvPr>
            <p:cNvGrpSpPr/>
            <p:nvPr/>
          </p:nvGrpSpPr>
          <p:grpSpPr>
            <a:xfrm>
              <a:off x="1295279" y="3637400"/>
              <a:ext cx="2058575" cy="0"/>
              <a:chOff x="1052852" y="7591508"/>
              <a:chExt cx="2058575" cy="0"/>
            </a:xfrm>
          </p:grpSpPr>
          <p:cxnSp>
            <p:nvCxnSpPr>
              <p:cNvPr id="414" name="直線コネクタ 413">
                <a:extLst>
                  <a:ext uri="{FF2B5EF4-FFF2-40B4-BE49-F238E27FC236}">
                    <a16:creationId xmlns:a16="http://schemas.microsoft.com/office/drawing/2014/main" xmlns="" id="{1CC55830-E9F0-4CFE-93B6-BCC2BFD8401C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2094429" y="7591508"/>
                <a:ext cx="1016998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直線コネクタ 414">
                <a:extLst>
                  <a:ext uri="{FF2B5EF4-FFF2-40B4-BE49-F238E27FC236}">
                    <a16:creationId xmlns:a16="http://schemas.microsoft.com/office/drawing/2014/main" xmlns="" id="{74DEF132-2E9D-4192-9B1F-682C9E19588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052852" y="7591508"/>
                <a:ext cx="1047352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xmlns="" id="{F54575EE-0355-4E8A-8501-BA9FD1A2CCE9}"/>
                </a:ext>
              </a:extLst>
            </p:cNvPr>
            <p:cNvGrpSpPr/>
            <p:nvPr/>
          </p:nvGrpSpPr>
          <p:grpSpPr>
            <a:xfrm>
              <a:off x="1295279" y="3833204"/>
              <a:ext cx="2058575" cy="0"/>
              <a:chOff x="1052852" y="7896319"/>
              <a:chExt cx="2058575" cy="0"/>
            </a:xfrm>
          </p:grpSpPr>
          <p:cxnSp>
            <p:nvCxnSpPr>
              <p:cNvPr id="412" name="直線コネクタ 411">
                <a:extLst>
                  <a:ext uri="{FF2B5EF4-FFF2-40B4-BE49-F238E27FC236}">
                    <a16:creationId xmlns:a16="http://schemas.microsoft.com/office/drawing/2014/main" xmlns="" id="{59ACD368-5BF7-4FFD-B227-B9A2F9C2871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>
                <a:off x="2246222" y="7896319"/>
                <a:ext cx="865205" cy="0"/>
              </a:xfrm>
              <a:prstGeom prst="line">
                <a:avLst/>
              </a:prstGeom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直線コネクタ 412">
                <a:extLst>
                  <a:ext uri="{FF2B5EF4-FFF2-40B4-BE49-F238E27FC236}">
                    <a16:creationId xmlns:a16="http://schemas.microsoft.com/office/drawing/2014/main" xmlns="" id="{8D9796D4-DDF2-40C3-9F57-34FBD597E5F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052852" y="7896319"/>
                <a:ext cx="1199146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1" name="正方形/長方形 400">
              <a:extLst>
                <a:ext uri="{FF2B5EF4-FFF2-40B4-BE49-F238E27FC236}">
                  <a16:creationId xmlns:a16="http://schemas.microsoft.com/office/drawing/2014/main" xmlns="" id="{65BEC22B-578C-4528-9172-9094705C7E22}"/>
                </a:ext>
              </a:extLst>
            </p:cNvPr>
            <p:cNvSpPr>
              <a:spLocks/>
            </p:cNvSpPr>
            <p:nvPr/>
          </p:nvSpPr>
          <p:spPr>
            <a:xfrm>
              <a:off x="1556036" y="937151"/>
              <a:ext cx="205200" cy="108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正方形/長方形 401">
              <a:extLst>
                <a:ext uri="{FF2B5EF4-FFF2-40B4-BE49-F238E27FC236}">
                  <a16:creationId xmlns:a16="http://schemas.microsoft.com/office/drawing/2014/main" xmlns="" id="{1A9FADB1-3A5C-4DE5-A66D-53D475381B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56315" y="937148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E48F"/>
                </a:gs>
                <a:gs pos="100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正方形/長方形 402">
              <a:extLst>
                <a:ext uri="{FF2B5EF4-FFF2-40B4-BE49-F238E27FC236}">
                  <a16:creationId xmlns:a16="http://schemas.microsoft.com/office/drawing/2014/main" xmlns="" id="{CA7DE433-465C-4900-953F-8B45C916D9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05920" y="937148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E48F"/>
                </a:gs>
                <a:gs pos="100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正方形/長方形 403">
              <a:extLst>
                <a:ext uri="{FF2B5EF4-FFF2-40B4-BE49-F238E27FC236}">
                  <a16:creationId xmlns:a16="http://schemas.microsoft.com/office/drawing/2014/main" xmlns="" id="{D13C3F9D-54D1-4862-AFE8-71D8AB9F90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38990" y="937148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E48F"/>
                </a:gs>
                <a:gs pos="100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正方形/長方形 404">
              <a:extLst>
                <a:ext uri="{FF2B5EF4-FFF2-40B4-BE49-F238E27FC236}">
                  <a16:creationId xmlns:a16="http://schemas.microsoft.com/office/drawing/2014/main" xmlns="" id="{0B36E1CC-F748-4683-83A7-2FDDA392FC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2060" y="937148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E48F"/>
                </a:gs>
                <a:gs pos="100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正方形/長方形 405">
              <a:extLst>
                <a:ext uri="{FF2B5EF4-FFF2-40B4-BE49-F238E27FC236}">
                  <a16:creationId xmlns:a16="http://schemas.microsoft.com/office/drawing/2014/main" xmlns="" id="{96140568-026B-4DCC-BAC1-BA465758EF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39778" y="937148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E48F"/>
                </a:gs>
                <a:gs pos="100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xmlns="" id="{28FD43CC-37E1-49BD-9330-BB11356D97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22455" y="937148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E48F"/>
                </a:gs>
                <a:gs pos="100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正方形/長方形 407">
              <a:extLst>
                <a:ext uri="{FF2B5EF4-FFF2-40B4-BE49-F238E27FC236}">
                  <a16:creationId xmlns:a16="http://schemas.microsoft.com/office/drawing/2014/main" xmlns="" id="{A37EBF0B-EA4A-4CC6-94D4-73AEB3CB66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55525" y="937148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E48F"/>
                </a:gs>
                <a:gs pos="100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正方形/長方形 408">
              <a:extLst>
                <a:ext uri="{FF2B5EF4-FFF2-40B4-BE49-F238E27FC236}">
                  <a16:creationId xmlns:a16="http://schemas.microsoft.com/office/drawing/2014/main" xmlns="" id="{95AF1F29-5C98-4A70-A47A-DA44F65603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72850" y="937148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E48F"/>
                </a:gs>
                <a:gs pos="100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正方形/長方形 409">
              <a:extLst>
                <a:ext uri="{FF2B5EF4-FFF2-40B4-BE49-F238E27FC236}">
                  <a16:creationId xmlns:a16="http://schemas.microsoft.com/office/drawing/2014/main" xmlns="" id="{96C17ADE-4FB4-46A6-BA56-B41F747BCD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89385" y="937148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E48F"/>
                </a:gs>
                <a:gs pos="100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テキスト ボックス 410">
              <a:extLst>
                <a:ext uri="{FF2B5EF4-FFF2-40B4-BE49-F238E27FC236}">
                  <a16:creationId xmlns:a16="http://schemas.microsoft.com/office/drawing/2014/main" xmlns="" id="{29D2DF30-8C49-45B4-92A4-2D93F1CBA49C}"/>
                </a:ext>
              </a:extLst>
            </p:cNvPr>
            <p:cNvSpPr txBox="1"/>
            <p:nvPr/>
          </p:nvSpPr>
          <p:spPr>
            <a:xfrm>
              <a:off x="1343254" y="1009156"/>
              <a:ext cx="31450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b="1" dirty="0">
                  <a:latin typeface="Arial" pitchFamily="34" charset="0"/>
                  <a:cs typeface="Arial" pitchFamily="34" charset="0"/>
                </a:rPr>
                <a:t>180</a:t>
              </a:r>
              <a:endParaRPr kumimoji="1" lang="ja-JP" altLang="en-US" sz="600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436" name="直線コネクタ 435">
            <a:extLst>
              <a:ext uri="{FF2B5EF4-FFF2-40B4-BE49-F238E27FC236}">
                <a16:creationId xmlns:a16="http://schemas.microsoft.com/office/drawing/2014/main" xmlns="" id="{43911A94-1D25-47FD-A492-D90CB7E8A04B}"/>
              </a:ext>
            </a:extLst>
          </p:cNvPr>
          <p:cNvCxnSpPr>
            <a:cxnSpLocks/>
          </p:cNvCxnSpPr>
          <p:nvPr/>
        </p:nvCxnSpPr>
        <p:spPr>
          <a:xfrm flipH="1" flipV="1">
            <a:off x="1002598" y="688002"/>
            <a:ext cx="557811" cy="23871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7" name="直線コネクタ 436">
            <a:extLst>
              <a:ext uri="{FF2B5EF4-FFF2-40B4-BE49-F238E27FC236}">
                <a16:creationId xmlns:a16="http://schemas.microsoft.com/office/drawing/2014/main" xmlns="" id="{59FF50EA-0916-463D-986E-1EC08276D77B}"/>
              </a:ext>
            </a:extLst>
          </p:cNvPr>
          <p:cNvCxnSpPr>
            <a:cxnSpLocks/>
          </p:cNvCxnSpPr>
          <p:nvPr/>
        </p:nvCxnSpPr>
        <p:spPr>
          <a:xfrm flipV="1">
            <a:off x="1654787" y="688002"/>
            <a:ext cx="784991" cy="2376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xmlns="" id="{49E0A370-B9F8-4EF5-96C4-A42D71560630}"/>
              </a:ext>
            </a:extLst>
          </p:cNvPr>
          <p:cNvGrpSpPr/>
          <p:nvPr/>
        </p:nvGrpSpPr>
        <p:grpSpPr>
          <a:xfrm>
            <a:off x="326807" y="251520"/>
            <a:ext cx="3259230" cy="407924"/>
            <a:chOff x="326807" y="251203"/>
            <a:chExt cx="3259230" cy="407924"/>
          </a:xfrm>
        </p:grpSpPr>
        <p:sp>
          <p:nvSpPr>
            <p:cNvPr id="439" name="テキスト ボックス 438">
              <a:extLst>
                <a:ext uri="{FF2B5EF4-FFF2-40B4-BE49-F238E27FC236}">
                  <a16:creationId xmlns:a16="http://schemas.microsoft.com/office/drawing/2014/main" xmlns="" id="{2639F39A-CE60-4F63-8FB6-8D7FAF7DB53B}"/>
                </a:ext>
              </a:extLst>
            </p:cNvPr>
            <p:cNvSpPr txBox="1"/>
            <p:nvPr/>
          </p:nvSpPr>
          <p:spPr>
            <a:xfrm>
              <a:off x="600874" y="251203"/>
              <a:ext cx="92349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itchFamily="34" charset="0"/>
                  <a:cs typeface="Arial" pitchFamily="34" charset="0"/>
                </a:rPr>
                <a:t>FAM1</a:t>
              </a:r>
              <a:endParaRPr kumimoji="1" lang="ja-JP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テキスト ボックス 439">
              <a:extLst>
                <a:ext uri="{FF2B5EF4-FFF2-40B4-BE49-F238E27FC236}">
                  <a16:creationId xmlns:a16="http://schemas.microsoft.com/office/drawing/2014/main" xmlns="" id="{CD59BC85-DB01-4D1D-B9A8-B84B8EFAB96E}"/>
                </a:ext>
              </a:extLst>
            </p:cNvPr>
            <p:cNvSpPr txBox="1"/>
            <p:nvPr/>
          </p:nvSpPr>
          <p:spPr>
            <a:xfrm>
              <a:off x="2405414" y="251203"/>
              <a:ext cx="92349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itchFamily="34" charset="0"/>
                  <a:cs typeface="Arial" pitchFamily="34" charset="0"/>
                </a:rPr>
                <a:t>FAM2</a:t>
              </a:r>
              <a:endParaRPr kumimoji="1" lang="ja-JP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正方形/長方形 440">
              <a:extLst>
                <a:ext uri="{FF2B5EF4-FFF2-40B4-BE49-F238E27FC236}">
                  <a16:creationId xmlns:a16="http://schemas.microsoft.com/office/drawing/2014/main" xmlns="" id="{A10D4F91-2FA1-40B3-87A3-0E28AF558CAD}"/>
                </a:ext>
              </a:extLst>
            </p:cNvPr>
            <p:cNvSpPr/>
            <p:nvPr/>
          </p:nvSpPr>
          <p:spPr>
            <a:xfrm>
              <a:off x="326807" y="443683"/>
              <a:ext cx="325923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182 …</a:t>
              </a:r>
              <a:r>
                <a:rPr lang="en-US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IQ</a:t>
              </a:r>
              <a:r>
                <a:rPr lang="en-US" sz="800" b="1" dirty="0">
                  <a:highlight>
                    <a:srgbClr val="FFFF0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IAN</a:t>
              </a:r>
              <a:r>
                <a:rPr lang="en-US" sz="800" b="1" dirty="0">
                  <a:solidFill>
                    <a:srgbClr val="FF0066"/>
                  </a:solidFill>
                  <a:highlight>
                    <a:srgbClr val="FFFF0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V</a:t>
              </a:r>
              <a:r>
                <a:rPr lang="en-US" sz="800" b="1" dirty="0">
                  <a:highlight>
                    <a:srgbClr val="FFFF0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TT</a:t>
              </a:r>
              <a:r>
                <a:rPr lang="en-US" sz="800" b="1" dirty="0">
                  <a:solidFill>
                    <a:srgbClr val="FF0066"/>
                  </a:solidFill>
                  <a:highlight>
                    <a:srgbClr val="FFFF0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L</a:t>
              </a:r>
              <a:r>
                <a:rPr lang="en-US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ETGVSSVSDGQLESTDGRDMNLM</a:t>
              </a:r>
              <a:r>
                <a:rPr lang="en-US" sz="800" b="1" dirty="0">
                  <a:highlight>
                    <a:srgbClr val="FFFF0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ITH</a:t>
              </a:r>
              <a:r>
                <a:rPr lang="en-US" sz="800" b="1" dirty="0">
                  <a:solidFill>
                    <a:srgbClr val="FF0066"/>
                  </a:solidFill>
                  <a:highlight>
                    <a:srgbClr val="FFFF0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V</a:t>
              </a:r>
              <a:r>
                <a:rPr lang="en-US" sz="800" b="1" dirty="0">
                  <a:highlight>
                    <a:srgbClr val="FFFF0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TS</a:t>
              </a:r>
              <a:r>
                <a:rPr lang="en-US" sz="800" b="1" dirty="0">
                  <a:solidFill>
                    <a:srgbClr val="FF0066"/>
                  </a:solidFill>
                  <a:highlight>
                    <a:srgbClr val="FFFF0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L</a:t>
              </a:r>
              <a:r>
                <a:rPr lang="en-US" altLang="ja-JP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… 220</a:t>
              </a:r>
              <a:endParaRPr lang="en-US" sz="800" dirty="0"/>
            </a:p>
          </p:txBody>
        </p:sp>
        <p:cxnSp>
          <p:nvCxnSpPr>
            <p:cNvPr id="442" name="直線コネクタ 441">
              <a:extLst>
                <a:ext uri="{FF2B5EF4-FFF2-40B4-BE49-F238E27FC236}">
                  <a16:creationId xmlns:a16="http://schemas.microsoft.com/office/drawing/2014/main" xmlns="" id="{29DD019F-A543-4BBB-937E-11CAA6F2EC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5462" y="437932"/>
              <a:ext cx="432000" cy="0"/>
            </a:xfrm>
            <a:prstGeom prst="line">
              <a:avLst/>
            </a:prstGeom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線コネクタ 442">
              <a:extLst>
                <a:ext uri="{FF2B5EF4-FFF2-40B4-BE49-F238E27FC236}">
                  <a16:creationId xmlns:a16="http://schemas.microsoft.com/office/drawing/2014/main" xmlns="" id="{F7EC58C4-D074-4230-A6E8-4CF321287A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40002" y="437932"/>
              <a:ext cx="432000" cy="0"/>
            </a:xfrm>
            <a:prstGeom prst="line">
              <a:avLst/>
            </a:prstGeom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8" name="テキスト ボックス 447">
            <a:extLst>
              <a:ext uri="{FF2B5EF4-FFF2-40B4-BE49-F238E27FC236}">
                <a16:creationId xmlns:a16="http://schemas.microsoft.com/office/drawing/2014/main" xmlns="" id="{A05E3B8D-0BD0-429C-881D-701E5CA59860}"/>
              </a:ext>
            </a:extLst>
          </p:cNvPr>
          <p:cNvSpPr txBox="1"/>
          <p:nvPr/>
        </p:nvSpPr>
        <p:spPr>
          <a:xfrm>
            <a:off x="1359116" y="4388979"/>
            <a:ext cx="10009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: 3xF-mATF7IP WT</a:t>
            </a:r>
          </a:p>
        </p:txBody>
      </p:sp>
      <p:sp>
        <p:nvSpPr>
          <p:cNvPr id="449" name="テキスト ボックス 448">
            <a:extLst>
              <a:ext uri="{FF2B5EF4-FFF2-40B4-BE49-F238E27FC236}">
                <a16:creationId xmlns:a16="http://schemas.microsoft.com/office/drawing/2014/main" xmlns="" id="{03A48B3A-3662-42E5-AFCE-3F8BAE79756F}"/>
              </a:ext>
            </a:extLst>
          </p:cNvPr>
          <p:cNvSpPr txBox="1"/>
          <p:nvPr/>
        </p:nvSpPr>
        <p:spPr>
          <a:xfrm>
            <a:off x="1510850" y="6103429"/>
            <a:ext cx="94810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u="sng" dirty="0"/>
              <a:t>Cells: HEK293T</a:t>
            </a:r>
          </a:p>
        </p:txBody>
      </p: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xmlns="" id="{04F82CA3-E52F-49CB-AF26-DC3CAC8613C9}"/>
              </a:ext>
            </a:extLst>
          </p:cNvPr>
          <p:cNvSpPr txBox="1"/>
          <p:nvPr/>
        </p:nvSpPr>
        <p:spPr>
          <a:xfrm>
            <a:off x="380364" y="4586843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cxnSp>
        <p:nvCxnSpPr>
          <p:cNvPr id="451" name="直線コネクタ 450">
            <a:extLst>
              <a:ext uri="{FF2B5EF4-FFF2-40B4-BE49-F238E27FC236}">
                <a16:creationId xmlns:a16="http://schemas.microsoft.com/office/drawing/2014/main" xmlns="" id="{04AB87EB-700F-4223-AB8E-869746EDF388}"/>
              </a:ext>
            </a:extLst>
          </p:cNvPr>
          <p:cNvCxnSpPr>
            <a:cxnSpLocks/>
          </p:cNvCxnSpPr>
          <p:nvPr/>
        </p:nvCxnSpPr>
        <p:spPr>
          <a:xfrm rot="16200000">
            <a:off x="93054" y="5806495"/>
            <a:ext cx="75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2" name="テキスト ボックス 451">
            <a:extLst>
              <a:ext uri="{FF2B5EF4-FFF2-40B4-BE49-F238E27FC236}">
                <a16:creationId xmlns:a16="http://schemas.microsoft.com/office/drawing/2014/main" xmlns="" id="{78CD9F9D-1C59-4674-9F29-A9041922A58C}"/>
              </a:ext>
            </a:extLst>
          </p:cNvPr>
          <p:cNvSpPr txBox="1"/>
          <p:nvPr/>
        </p:nvSpPr>
        <p:spPr>
          <a:xfrm rot="16200000">
            <a:off x="165994" y="5706468"/>
            <a:ext cx="45701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Input</a:t>
            </a:r>
          </a:p>
        </p:txBody>
      </p: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xmlns="" id="{223D94E7-68AC-43B7-B5BB-13B816299CC5}"/>
              </a:ext>
            </a:extLst>
          </p:cNvPr>
          <p:cNvGrpSpPr/>
          <p:nvPr/>
        </p:nvGrpSpPr>
        <p:grpSpPr>
          <a:xfrm>
            <a:off x="1473817" y="4543006"/>
            <a:ext cx="867227" cy="200055"/>
            <a:chOff x="4611905" y="777746"/>
            <a:chExt cx="867227" cy="200055"/>
          </a:xfrm>
        </p:grpSpPr>
        <p:sp>
          <p:nvSpPr>
            <p:cNvPr id="454" name="二等辺三角形 453">
              <a:extLst>
                <a:ext uri="{FF2B5EF4-FFF2-40B4-BE49-F238E27FC236}">
                  <a16:creationId xmlns:a16="http://schemas.microsoft.com/office/drawing/2014/main" xmlns="" id="{09DD6D6E-2461-4A0C-917D-AB6DF1D2AB8B}"/>
                </a:ext>
              </a:extLst>
            </p:cNvPr>
            <p:cNvSpPr>
              <a:spLocks/>
            </p:cNvSpPr>
            <p:nvPr/>
          </p:nvSpPr>
          <p:spPr>
            <a:xfrm rot="16200000">
              <a:off x="4620905" y="849468"/>
              <a:ext cx="54000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テキスト ボックス 454">
              <a:extLst>
                <a:ext uri="{FF2B5EF4-FFF2-40B4-BE49-F238E27FC236}">
                  <a16:creationId xmlns:a16="http://schemas.microsoft.com/office/drawing/2014/main" xmlns="" id="{6FA0330C-FA9C-499E-8094-81A96173CF67}"/>
                </a:ext>
              </a:extLst>
            </p:cNvPr>
            <p:cNvSpPr txBox="1"/>
            <p:nvPr/>
          </p:nvSpPr>
          <p:spPr>
            <a:xfrm>
              <a:off x="4622167" y="777746"/>
              <a:ext cx="8569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α</a:t>
              </a:r>
              <a:r>
                <a:rPr lang="en-US" sz="700" b="1" dirty="0"/>
                <a:t>-FLAG</a:t>
              </a:r>
            </a:p>
          </p:txBody>
        </p:sp>
      </p:grp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xmlns="" id="{779C721A-E4B5-43CB-B6BE-740A52D9D525}"/>
              </a:ext>
            </a:extLst>
          </p:cNvPr>
          <p:cNvSpPr txBox="1"/>
          <p:nvPr/>
        </p:nvSpPr>
        <p:spPr>
          <a:xfrm>
            <a:off x="644707" y="6149630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1</a:t>
            </a:r>
          </a:p>
        </p:txBody>
      </p:sp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xmlns="" id="{A8C3B683-605D-4C4B-92D6-1D022F68A679}"/>
              </a:ext>
            </a:extLst>
          </p:cNvPr>
          <p:cNvSpPr txBox="1"/>
          <p:nvPr/>
        </p:nvSpPr>
        <p:spPr>
          <a:xfrm>
            <a:off x="771183" y="6149630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2</a:t>
            </a:r>
          </a:p>
        </p:txBody>
      </p:sp>
      <p:sp>
        <p:nvSpPr>
          <p:cNvPr id="458" name="テキスト ボックス 457">
            <a:extLst>
              <a:ext uri="{FF2B5EF4-FFF2-40B4-BE49-F238E27FC236}">
                <a16:creationId xmlns:a16="http://schemas.microsoft.com/office/drawing/2014/main" xmlns="" id="{B6143783-F08B-45A5-B7C4-21DE78AFE9A2}"/>
              </a:ext>
            </a:extLst>
          </p:cNvPr>
          <p:cNvSpPr txBox="1"/>
          <p:nvPr/>
        </p:nvSpPr>
        <p:spPr>
          <a:xfrm>
            <a:off x="897659" y="6149630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3</a:t>
            </a:r>
          </a:p>
        </p:txBody>
      </p:sp>
      <p:sp>
        <p:nvSpPr>
          <p:cNvPr id="459" name="テキスト ボックス 458">
            <a:extLst>
              <a:ext uri="{FF2B5EF4-FFF2-40B4-BE49-F238E27FC236}">
                <a16:creationId xmlns:a16="http://schemas.microsoft.com/office/drawing/2014/main" xmlns="" id="{34129935-0E88-41B8-A6EC-4797DFD26BD1}"/>
              </a:ext>
            </a:extLst>
          </p:cNvPr>
          <p:cNvSpPr txBox="1"/>
          <p:nvPr/>
        </p:nvSpPr>
        <p:spPr>
          <a:xfrm>
            <a:off x="1024135" y="6149630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4</a:t>
            </a: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xmlns="" id="{99BD1314-248F-4D59-997E-39C40167AEB4}"/>
              </a:ext>
            </a:extLst>
          </p:cNvPr>
          <p:cNvSpPr txBox="1"/>
          <p:nvPr/>
        </p:nvSpPr>
        <p:spPr>
          <a:xfrm>
            <a:off x="1150611" y="6149630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5</a:t>
            </a:r>
          </a:p>
        </p:txBody>
      </p:sp>
      <p:sp>
        <p:nvSpPr>
          <p:cNvPr id="461" name="テキスト ボックス 460">
            <a:extLst>
              <a:ext uri="{FF2B5EF4-FFF2-40B4-BE49-F238E27FC236}">
                <a16:creationId xmlns:a16="http://schemas.microsoft.com/office/drawing/2014/main" xmlns="" id="{E9615E89-ACEF-4FEB-B693-A3FF4DB99F68}"/>
              </a:ext>
            </a:extLst>
          </p:cNvPr>
          <p:cNvSpPr txBox="1"/>
          <p:nvPr/>
        </p:nvSpPr>
        <p:spPr>
          <a:xfrm>
            <a:off x="1277086" y="6149630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6</a:t>
            </a:r>
          </a:p>
        </p:txBody>
      </p: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xmlns="" id="{3C90BC0A-9CE8-4490-BAAA-D22E34472FE1}"/>
              </a:ext>
            </a:extLst>
          </p:cNvPr>
          <p:cNvGrpSpPr/>
          <p:nvPr/>
        </p:nvGrpSpPr>
        <p:grpSpPr>
          <a:xfrm>
            <a:off x="1473817" y="5387778"/>
            <a:ext cx="867227" cy="200055"/>
            <a:chOff x="4611905" y="777746"/>
            <a:chExt cx="867227" cy="200055"/>
          </a:xfrm>
        </p:grpSpPr>
        <p:sp>
          <p:nvSpPr>
            <p:cNvPr id="463" name="二等辺三角形 462">
              <a:extLst>
                <a:ext uri="{FF2B5EF4-FFF2-40B4-BE49-F238E27FC236}">
                  <a16:creationId xmlns:a16="http://schemas.microsoft.com/office/drawing/2014/main" xmlns="" id="{3550D204-DA55-4AE1-971B-8823348D9721}"/>
                </a:ext>
              </a:extLst>
            </p:cNvPr>
            <p:cNvSpPr>
              <a:spLocks/>
            </p:cNvSpPr>
            <p:nvPr/>
          </p:nvSpPr>
          <p:spPr>
            <a:xfrm rot="16200000">
              <a:off x="4620905" y="849468"/>
              <a:ext cx="54000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テキスト ボックス 463">
              <a:extLst>
                <a:ext uri="{FF2B5EF4-FFF2-40B4-BE49-F238E27FC236}">
                  <a16:creationId xmlns:a16="http://schemas.microsoft.com/office/drawing/2014/main" xmlns="" id="{0FE8DFB7-AC24-4CE5-8B9D-C4769645497F}"/>
                </a:ext>
              </a:extLst>
            </p:cNvPr>
            <p:cNvSpPr txBox="1"/>
            <p:nvPr/>
          </p:nvSpPr>
          <p:spPr>
            <a:xfrm>
              <a:off x="4622167" y="777746"/>
              <a:ext cx="8569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α</a:t>
              </a:r>
              <a:r>
                <a:rPr lang="en-US" sz="700" b="1" dirty="0"/>
                <a:t>-FLAG</a:t>
              </a:r>
            </a:p>
          </p:txBody>
        </p:sp>
      </p:grpSp>
      <p:sp>
        <p:nvSpPr>
          <p:cNvPr id="466" name="テキスト ボックス 465">
            <a:extLst>
              <a:ext uri="{FF2B5EF4-FFF2-40B4-BE49-F238E27FC236}">
                <a16:creationId xmlns:a16="http://schemas.microsoft.com/office/drawing/2014/main" xmlns="" id="{377EE3C5-6028-4BF5-920B-8373B907CE93}"/>
              </a:ext>
            </a:extLst>
          </p:cNvPr>
          <p:cNvSpPr txBox="1"/>
          <p:nvPr/>
        </p:nvSpPr>
        <p:spPr>
          <a:xfrm>
            <a:off x="380364" y="5440767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250-</a:t>
            </a:r>
          </a:p>
        </p:txBody>
      </p:sp>
      <p:sp>
        <p:nvSpPr>
          <p:cNvPr id="468" name="テキスト ボックス 467">
            <a:extLst>
              <a:ext uri="{FF2B5EF4-FFF2-40B4-BE49-F238E27FC236}">
                <a16:creationId xmlns:a16="http://schemas.microsoft.com/office/drawing/2014/main" xmlns="" id="{0E307173-0413-43E2-BA8F-C945CEBA3C82}"/>
              </a:ext>
            </a:extLst>
          </p:cNvPr>
          <p:cNvSpPr txBox="1"/>
          <p:nvPr/>
        </p:nvSpPr>
        <p:spPr>
          <a:xfrm>
            <a:off x="339182" y="4441828"/>
            <a:ext cx="48533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/>
              <a:t>(</a:t>
            </a:r>
            <a:r>
              <a:rPr lang="en-US" sz="600" b="1" dirty="0" err="1"/>
              <a:t>kDa</a:t>
            </a:r>
            <a:r>
              <a:rPr lang="en-US" sz="600" b="1" dirty="0"/>
              <a:t>)</a:t>
            </a:r>
          </a:p>
        </p:txBody>
      </p:sp>
      <p:sp>
        <p:nvSpPr>
          <p:cNvPr id="469" name="テキスト ボックス 468">
            <a:extLst>
              <a:ext uri="{FF2B5EF4-FFF2-40B4-BE49-F238E27FC236}">
                <a16:creationId xmlns:a16="http://schemas.microsoft.com/office/drawing/2014/main" xmlns="" id="{2D7C839B-4D97-4233-8A28-9021384CFD74}"/>
              </a:ext>
            </a:extLst>
          </p:cNvPr>
          <p:cNvSpPr txBox="1"/>
          <p:nvPr/>
        </p:nvSpPr>
        <p:spPr>
          <a:xfrm rot="16200000">
            <a:off x="121554" y="4862371"/>
            <a:ext cx="5458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IP: </a:t>
            </a:r>
            <a:r>
              <a:rPr lang="el-GR" sz="700" b="1" dirty="0"/>
              <a:t>α</a:t>
            </a:r>
            <a:r>
              <a:rPr lang="en-US" sz="700" b="1" dirty="0"/>
              <a:t>-V5</a:t>
            </a:r>
          </a:p>
        </p:txBody>
      </p:sp>
      <p:cxnSp>
        <p:nvCxnSpPr>
          <p:cNvPr id="470" name="直線コネクタ 469">
            <a:extLst>
              <a:ext uri="{FF2B5EF4-FFF2-40B4-BE49-F238E27FC236}">
                <a16:creationId xmlns:a16="http://schemas.microsoft.com/office/drawing/2014/main" xmlns="" id="{CC871F28-2DF3-4937-97BA-AFDC34639747}"/>
              </a:ext>
            </a:extLst>
          </p:cNvPr>
          <p:cNvCxnSpPr>
            <a:cxnSpLocks/>
          </p:cNvCxnSpPr>
          <p:nvPr/>
        </p:nvCxnSpPr>
        <p:spPr>
          <a:xfrm rot="16200000">
            <a:off x="93054" y="4962398"/>
            <a:ext cx="75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1" name="テキスト ボックス 470">
            <a:extLst>
              <a:ext uri="{FF2B5EF4-FFF2-40B4-BE49-F238E27FC236}">
                <a16:creationId xmlns:a16="http://schemas.microsoft.com/office/drawing/2014/main" xmlns="" id="{C690D52B-1F00-41CB-9460-650D98AE9170}"/>
              </a:ext>
            </a:extLst>
          </p:cNvPr>
          <p:cNvSpPr txBox="1"/>
          <p:nvPr/>
        </p:nvSpPr>
        <p:spPr>
          <a:xfrm>
            <a:off x="1359116" y="4251753"/>
            <a:ext cx="10343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: V5-mZMYM2 </a:t>
            </a:r>
          </a:p>
        </p:txBody>
      </p: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xmlns="" id="{923D486F-1BBE-467F-9782-2A3F5CBAEA9C}"/>
              </a:ext>
            </a:extLst>
          </p:cNvPr>
          <p:cNvGrpSpPr/>
          <p:nvPr/>
        </p:nvGrpSpPr>
        <p:grpSpPr>
          <a:xfrm>
            <a:off x="615680" y="4375642"/>
            <a:ext cx="893627" cy="215444"/>
            <a:chOff x="4871542" y="616901"/>
            <a:chExt cx="893627" cy="215444"/>
          </a:xfrm>
        </p:grpSpPr>
        <p:sp>
          <p:nvSpPr>
            <p:cNvPr id="473" name="テキスト ボックス 472">
              <a:extLst>
                <a:ext uri="{FF2B5EF4-FFF2-40B4-BE49-F238E27FC236}">
                  <a16:creationId xmlns:a16="http://schemas.microsoft.com/office/drawing/2014/main" xmlns="" id="{54A6AB05-B4A4-49BE-8523-F8D9E5DA29E1}"/>
                </a:ext>
              </a:extLst>
            </p:cNvPr>
            <p:cNvSpPr txBox="1"/>
            <p:nvPr/>
          </p:nvSpPr>
          <p:spPr>
            <a:xfrm>
              <a:off x="4871542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474" name="テキスト ボックス 473">
              <a:extLst>
                <a:ext uri="{FF2B5EF4-FFF2-40B4-BE49-F238E27FC236}">
                  <a16:creationId xmlns:a16="http://schemas.microsoft.com/office/drawing/2014/main" xmlns="" id="{79C5AC11-CD0F-446C-B1EF-8F58BA42425D}"/>
                </a:ext>
              </a:extLst>
            </p:cNvPr>
            <p:cNvSpPr txBox="1"/>
            <p:nvPr/>
          </p:nvSpPr>
          <p:spPr>
            <a:xfrm>
              <a:off x="4995215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475" name="テキスト ボックス 474">
              <a:extLst>
                <a:ext uri="{FF2B5EF4-FFF2-40B4-BE49-F238E27FC236}">
                  <a16:creationId xmlns:a16="http://schemas.microsoft.com/office/drawing/2014/main" xmlns="" id="{BC9AECC1-3055-4A79-8D04-5BC2D94A971C}"/>
                </a:ext>
              </a:extLst>
            </p:cNvPr>
            <p:cNvSpPr txBox="1"/>
            <p:nvPr/>
          </p:nvSpPr>
          <p:spPr>
            <a:xfrm>
              <a:off x="5118888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476" name="テキスト ボックス 475">
              <a:extLst>
                <a:ext uri="{FF2B5EF4-FFF2-40B4-BE49-F238E27FC236}">
                  <a16:creationId xmlns:a16="http://schemas.microsoft.com/office/drawing/2014/main" xmlns="" id="{407F033F-D664-453A-8DAF-13BCAF41379A}"/>
                </a:ext>
              </a:extLst>
            </p:cNvPr>
            <p:cNvSpPr txBox="1"/>
            <p:nvPr/>
          </p:nvSpPr>
          <p:spPr>
            <a:xfrm>
              <a:off x="5242561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477" name="テキスト ボックス 476">
              <a:extLst>
                <a:ext uri="{FF2B5EF4-FFF2-40B4-BE49-F238E27FC236}">
                  <a16:creationId xmlns:a16="http://schemas.microsoft.com/office/drawing/2014/main" xmlns="" id="{B8CF1169-23D4-43CD-95C6-847A480B729D}"/>
                </a:ext>
              </a:extLst>
            </p:cNvPr>
            <p:cNvSpPr txBox="1"/>
            <p:nvPr/>
          </p:nvSpPr>
          <p:spPr>
            <a:xfrm>
              <a:off x="5366234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478" name="テキスト ボックス 477">
              <a:extLst>
                <a:ext uri="{FF2B5EF4-FFF2-40B4-BE49-F238E27FC236}">
                  <a16:creationId xmlns:a16="http://schemas.microsoft.com/office/drawing/2014/main" xmlns="" id="{508BF9E5-8407-46FB-BC55-D118BB529689}"/>
                </a:ext>
              </a:extLst>
            </p:cNvPr>
            <p:cNvSpPr txBox="1"/>
            <p:nvPr/>
          </p:nvSpPr>
          <p:spPr>
            <a:xfrm>
              <a:off x="5489907" y="616901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xmlns="" id="{024B61FA-7D3C-4560-9081-5944DAAE47ED}"/>
              </a:ext>
            </a:extLst>
          </p:cNvPr>
          <p:cNvGrpSpPr/>
          <p:nvPr/>
        </p:nvGrpSpPr>
        <p:grpSpPr>
          <a:xfrm>
            <a:off x="597075" y="4170340"/>
            <a:ext cx="870486" cy="339262"/>
            <a:chOff x="4852937" y="411599"/>
            <a:chExt cx="870486" cy="339262"/>
          </a:xfrm>
        </p:grpSpPr>
        <p:sp>
          <p:nvSpPr>
            <p:cNvPr id="480" name="テキスト ボックス 479">
              <a:extLst>
                <a:ext uri="{FF2B5EF4-FFF2-40B4-BE49-F238E27FC236}">
                  <a16:creationId xmlns:a16="http://schemas.microsoft.com/office/drawing/2014/main" xmlns="" id="{DE5BBF8A-D98B-473F-80FA-16957B44A308}"/>
                </a:ext>
              </a:extLst>
            </p:cNvPr>
            <p:cNvSpPr txBox="1"/>
            <p:nvPr/>
          </p:nvSpPr>
          <p:spPr>
            <a:xfrm rot="16200000">
              <a:off x="5334418" y="485830"/>
              <a:ext cx="33000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7</a:t>
              </a:r>
            </a:p>
          </p:txBody>
        </p:sp>
        <p:sp>
          <p:nvSpPr>
            <p:cNvPr id="481" name="テキスト ボックス 480">
              <a:extLst>
                <a:ext uri="{FF2B5EF4-FFF2-40B4-BE49-F238E27FC236}">
                  <a16:creationId xmlns:a16="http://schemas.microsoft.com/office/drawing/2014/main" xmlns="" id="{26408FCC-452A-4E41-95B0-C9CAFAD58952}"/>
                </a:ext>
              </a:extLst>
            </p:cNvPr>
            <p:cNvSpPr txBox="1"/>
            <p:nvPr/>
          </p:nvSpPr>
          <p:spPr>
            <a:xfrm rot="16200000">
              <a:off x="5453766" y="481203"/>
              <a:ext cx="3392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8</a:t>
              </a:r>
            </a:p>
          </p:txBody>
        </p:sp>
        <p:sp>
          <p:nvSpPr>
            <p:cNvPr id="482" name="テキスト ボックス 481">
              <a:extLst>
                <a:ext uri="{FF2B5EF4-FFF2-40B4-BE49-F238E27FC236}">
                  <a16:creationId xmlns:a16="http://schemas.microsoft.com/office/drawing/2014/main" xmlns="" id="{1C56B6F3-50BE-4BD0-9F1D-8B9F4C81A160}"/>
                </a:ext>
              </a:extLst>
            </p:cNvPr>
            <p:cNvSpPr txBox="1"/>
            <p:nvPr/>
          </p:nvSpPr>
          <p:spPr>
            <a:xfrm>
              <a:off x="4852937" y="486519"/>
              <a:ext cx="3124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-</a:t>
              </a:r>
            </a:p>
          </p:txBody>
        </p:sp>
        <p:sp>
          <p:nvSpPr>
            <p:cNvPr id="483" name="テキスト ボックス 482">
              <a:extLst>
                <a:ext uri="{FF2B5EF4-FFF2-40B4-BE49-F238E27FC236}">
                  <a16:creationId xmlns:a16="http://schemas.microsoft.com/office/drawing/2014/main" xmlns="" id="{1AD764E8-8479-488C-AB3E-C5239BCC2622}"/>
                </a:ext>
              </a:extLst>
            </p:cNvPr>
            <p:cNvSpPr txBox="1"/>
            <p:nvPr/>
          </p:nvSpPr>
          <p:spPr>
            <a:xfrm rot="16200000">
              <a:off x="4962497" y="485830"/>
              <a:ext cx="33000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4</a:t>
              </a:r>
            </a:p>
          </p:txBody>
        </p:sp>
        <p:sp>
          <p:nvSpPr>
            <p:cNvPr id="484" name="テキスト ボックス 483">
              <a:extLst>
                <a:ext uri="{FF2B5EF4-FFF2-40B4-BE49-F238E27FC236}">
                  <a16:creationId xmlns:a16="http://schemas.microsoft.com/office/drawing/2014/main" xmlns="" id="{0DEE7C84-14CC-4C65-AAD8-459244034AA6}"/>
                </a:ext>
              </a:extLst>
            </p:cNvPr>
            <p:cNvSpPr txBox="1"/>
            <p:nvPr/>
          </p:nvSpPr>
          <p:spPr>
            <a:xfrm rot="16200000">
              <a:off x="5081844" y="481203"/>
              <a:ext cx="339259" cy="20005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5</a:t>
              </a:r>
            </a:p>
          </p:txBody>
        </p:sp>
        <p:sp>
          <p:nvSpPr>
            <p:cNvPr id="485" name="テキスト ボックス 484">
              <a:extLst>
                <a:ext uri="{FF2B5EF4-FFF2-40B4-BE49-F238E27FC236}">
                  <a16:creationId xmlns:a16="http://schemas.microsoft.com/office/drawing/2014/main" xmlns="" id="{18585E9B-14F9-44DC-A555-D114ED352664}"/>
                </a:ext>
              </a:extLst>
            </p:cNvPr>
            <p:cNvSpPr txBox="1"/>
            <p:nvPr/>
          </p:nvSpPr>
          <p:spPr>
            <a:xfrm rot="16200000">
              <a:off x="5205818" y="481202"/>
              <a:ext cx="33926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700" b="1" dirty="0"/>
                <a:t>Δ</a:t>
              </a:r>
              <a:r>
                <a:rPr lang="en-US" sz="700" b="1" dirty="0"/>
                <a:t>6</a:t>
              </a:r>
            </a:p>
          </p:txBody>
        </p:sp>
      </p:grpSp>
      <p:sp>
        <p:nvSpPr>
          <p:cNvPr id="486" name="テキスト ボックス 485">
            <a:extLst>
              <a:ext uri="{FF2B5EF4-FFF2-40B4-BE49-F238E27FC236}">
                <a16:creationId xmlns:a16="http://schemas.microsoft.com/office/drawing/2014/main" xmlns="" id="{F2781302-3CC3-47FF-9173-A55A0071DFF0}"/>
              </a:ext>
            </a:extLst>
          </p:cNvPr>
          <p:cNvSpPr txBox="1"/>
          <p:nvPr/>
        </p:nvSpPr>
        <p:spPr>
          <a:xfrm>
            <a:off x="1399522" y="4868370"/>
            <a:ext cx="8569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700" b="1" dirty="0"/>
              <a:t>α</a:t>
            </a:r>
            <a:r>
              <a:rPr lang="en-US" sz="700" b="1" dirty="0"/>
              <a:t>-V5</a:t>
            </a:r>
          </a:p>
        </p:txBody>
      </p:sp>
      <p:sp>
        <p:nvSpPr>
          <p:cNvPr id="487" name="テキスト ボックス 486">
            <a:extLst>
              <a:ext uri="{FF2B5EF4-FFF2-40B4-BE49-F238E27FC236}">
                <a16:creationId xmlns:a16="http://schemas.microsoft.com/office/drawing/2014/main" xmlns="" id="{301BF0FD-6962-45A5-97F7-DC36D862A244}"/>
              </a:ext>
            </a:extLst>
          </p:cNvPr>
          <p:cNvSpPr txBox="1"/>
          <p:nvPr/>
        </p:nvSpPr>
        <p:spPr>
          <a:xfrm>
            <a:off x="1399522" y="5686932"/>
            <a:ext cx="8569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700" b="1" dirty="0"/>
              <a:t>α</a:t>
            </a:r>
            <a:r>
              <a:rPr lang="en-US" sz="700" b="1" dirty="0"/>
              <a:t>-V5</a:t>
            </a:r>
          </a:p>
        </p:txBody>
      </p:sp>
      <p:sp>
        <p:nvSpPr>
          <p:cNvPr id="492" name="Text Box 155">
            <a:extLst>
              <a:ext uri="{FF2B5EF4-FFF2-40B4-BE49-F238E27FC236}">
                <a16:creationId xmlns:a16="http://schemas.microsoft.com/office/drawing/2014/main" xmlns="" id="{59205651-F274-4EE4-B4B9-32D79C8F2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46" y="4032904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D</a:t>
            </a:r>
          </a:p>
        </p:txBody>
      </p:sp>
      <p:sp>
        <p:nvSpPr>
          <p:cNvPr id="465" name="テキスト ボックス 464">
            <a:extLst>
              <a:ext uri="{FF2B5EF4-FFF2-40B4-BE49-F238E27FC236}">
                <a16:creationId xmlns:a16="http://schemas.microsoft.com/office/drawing/2014/main" xmlns="" id="{72A4E613-F041-40BB-8733-573C74680CC7}"/>
              </a:ext>
            </a:extLst>
          </p:cNvPr>
          <p:cNvSpPr txBox="1"/>
          <p:nvPr/>
        </p:nvSpPr>
        <p:spPr>
          <a:xfrm>
            <a:off x="380364" y="4711985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100-</a:t>
            </a:r>
          </a:p>
        </p:txBody>
      </p:sp>
      <p:sp>
        <p:nvSpPr>
          <p:cNvPr id="490" name="テキスト ボックス 489">
            <a:extLst>
              <a:ext uri="{FF2B5EF4-FFF2-40B4-BE49-F238E27FC236}">
                <a16:creationId xmlns:a16="http://schemas.microsoft.com/office/drawing/2014/main" xmlns="" id="{9EEBAEF7-A386-4F25-9BBC-EA15B8687ECE}"/>
              </a:ext>
            </a:extLst>
          </p:cNvPr>
          <p:cNvSpPr txBox="1"/>
          <p:nvPr/>
        </p:nvSpPr>
        <p:spPr>
          <a:xfrm>
            <a:off x="380364" y="4822089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75-</a:t>
            </a:r>
          </a:p>
        </p:txBody>
      </p:sp>
      <p:sp>
        <p:nvSpPr>
          <p:cNvPr id="495" name="テキスト ボックス 494">
            <a:extLst>
              <a:ext uri="{FF2B5EF4-FFF2-40B4-BE49-F238E27FC236}">
                <a16:creationId xmlns:a16="http://schemas.microsoft.com/office/drawing/2014/main" xmlns="" id="{1CA0776F-038B-4365-98B7-F0B1663B0BB8}"/>
              </a:ext>
            </a:extLst>
          </p:cNvPr>
          <p:cNvSpPr txBox="1"/>
          <p:nvPr/>
        </p:nvSpPr>
        <p:spPr>
          <a:xfrm>
            <a:off x="380364" y="4971498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50-</a:t>
            </a:r>
          </a:p>
        </p:txBody>
      </p:sp>
      <p:sp>
        <p:nvSpPr>
          <p:cNvPr id="496" name="テキスト ボックス 495">
            <a:extLst>
              <a:ext uri="{FF2B5EF4-FFF2-40B4-BE49-F238E27FC236}">
                <a16:creationId xmlns:a16="http://schemas.microsoft.com/office/drawing/2014/main" xmlns="" id="{EFF2CFDC-628F-43FB-8116-1CE7B0E31A9A}"/>
              </a:ext>
            </a:extLst>
          </p:cNvPr>
          <p:cNvSpPr txBox="1"/>
          <p:nvPr/>
        </p:nvSpPr>
        <p:spPr>
          <a:xfrm>
            <a:off x="380364" y="5125342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37-</a:t>
            </a:r>
          </a:p>
        </p:txBody>
      </p:sp>
      <p:pic>
        <p:nvPicPr>
          <p:cNvPr id="499" name="図 498">
            <a:extLst>
              <a:ext uri="{FF2B5EF4-FFF2-40B4-BE49-F238E27FC236}">
                <a16:creationId xmlns:a16="http://schemas.microsoft.com/office/drawing/2014/main" xmlns="" id="{8391CC6D-267A-4664-83D4-AB69D775506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/>
          <a:srcRect l="17049" t="3783" r="2180" b="714"/>
          <a:stretch/>
        </p:blipFill>
        <p:spPr>
          <a:xfrm>
            <a:off x="684000" y="5640995"/>
            <a:ext cx="756000" cy="540000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</p:pic>
      <p:sp>
        <p:nvSpPr>
          <p:cNvPr id="500" name="テキスト ボックス 499">
            <a:extLst>
              <a:ext uri="{FF2B5EF4-FFF2-40B4-BE49-F238E27FC236}">
                <a16:creationId xmlns:a16="http://schemas.microsoft.com/office/drawing/2014/main" xmlns="" id="{52CBCC09-F72F-4182-A153-93EAF6D671E5}"/>
              </a:ext>
            </a:extLst>
          </p:cNvPr>
          <p:cNvSpPr txBox="1"/>
          <p:nvPr/>
        </p:nvSpPr>
        <p:spPr>
          <a:xfrm>
            <a:off x="380364" y="5573821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100-</a:t>
            </a:r>
          </a:p>
        </p:txBody>
      </p:sp>
      <p:sp>
        <p:nvSpPr>
          <p:cNvPr id="501" name="テキスト ボックス 500">
            <a:extLst>
              <a:ext uri="{FF2B5EF4-FFF2-40B4-BE49-F238E27FC236}">
                <a16:creationId xmlns:a16="http://schemas.microsoft.com/office/drawing/2014/main" xmlns="" id="{522E7435-C23F-4418-B956-C89AB7494CAE}"/>
              </a:ext>
            </a:extLst>
          </p:cNvPr>
          <p:cNvSpPr txBox="1"/>
          <p:nvPr/>
        </p:nvSpPr>
        <p:spPr>
          <a:xfrm>
            <a:off x="380364" y="5665997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75-</a:t>
            </a:r>
          </a:p>
        </p:txBody>
      </p:sp>
      <p:sp>
        <p:nvSpPr>
          <p:cNvPr id="502" name="テキスト ボックス 501">
            <a:extLst>
              <a:ext uri="{FF2B5EF4-FFF2-40B4-BE49-F238E27FC236}">
                <a16:creationId xmlns:a16="http://schemas.microsoft.com/office/drawing/2014/main" xmlns="" id="{B8A3837E-12DA-4B78-92E2-FEAD16D4436F}"/>
              </a:ext>
            </a:extLst>
          </p:cNvPr>
          <p:cNvSpPr txBox="1"/>
          <p:nvPr/>
        </p:nvSpPr>
        <p:spPr>
          <a:xfrm>
            <a:off x="380364" y="5791502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50-</a:t>
            </a:r>
          </a:p>
        </p:txBody>
      </p:sp>
      <p:sp>
        <p:nvSpPr>
          <p:cNvPr id="503" name="テキスト ボックス 502">
            <a:extLst>
              <a:ext uri="{FF2B5EF4-FFF2-40B4-BE49-F238E27FC236}">
                <a16:creationId xmlns:a16="http://schemas.microsoft.com/office/drawing/2014/main" xmlns="" id="{FAB25A78-20AB-4ABE-B6C7-FB5593A3DDAD}"/>
              </a:ext>
            </a:extLst>
          </p:cNvPr>
          <p:cNvSpPr txBox="1"/>
          <p:nvPr/>
        </p:nvSpPr>
        <p:spPr>
          <a:xfrm>
            <a:off x="380364" y="5943902"/>
            <a:ext cx="39145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b="1" dirty="0"/>
              <a:t>37-</a:t>
            </a:r>
          </a:p>
        </p:txBody>
      </p:sp>
    </p:spTree>
    <p:extLst>
      <p:ext uri="{BB962C8B-B14F-4D97-AF65-F5344CB8AC3E}">
        <p14:creationId xmlns:p14="http://schemas.microsoft.com/office/powerpoint/2010/main" xmlns="" val="123278482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wer point テーマ1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ユーザー定義 2">
      <a:majorFont>
        <a:latin typeface="Arial"/>
        <a:ea typeface="游ゴシック"/>
        <a:cs typeface=""/>
      </a:majorFont>
      <a:minorFont>
        <a:latin typeface="Arial"/>
        <a:ea typeface="游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314868</TotalTime>
  <Words>263</Words>
  <Application>Microsoft Office PowerPoint</Application>
  <PresentationFormat>Letter Paper (8.5x11 in)</PresentationFormat>
  <Paragraphs>140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power point テーマ1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t-take</dc:creator>
  <cp:lastModifiedBy>0011692</cp:lastModifiedBy>
  <cp:revision>9236</cp:revision>
  <cp:lastPrinted>2018-07-03T02:09:31Z</cp:lastPrinted>
  <dcterms:created xsi:type="dcterms:W3CDTF">2013-07-30T05:01:19Z</dcterms:created>
  <dcterms:modified xsi:type="dcterms:W3CDTF">2020-11-16T09:40:22Z</dcterms:modified>
</cp:coreProperties>
</file>