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91" r:id="rId2"/>
  </p:sldIdLst>
  <p:sldSz cx="6858000" cy="9144000" type="letter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7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0066"/>
    <a:srgbClr val="FFC285"/>
    <a:srgbClr val="FF9933"/>
    <a:srgbClr val="FFFFCC"/>
    <a:srgbClr val="CCECFF"/>
    <a:srgbClr val="FFCCFF"/>
    <a:srgbClr val="3AAA89"/>
    <a:srgbClr val="FF6699"/>
    <a:srgbClr val="FFC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5" autoAdjust="0"/>
    <p:restoredTop sz="94614" autoAdjust="0"/>
  </p:normalViewPr>
  <p:slideViewPr>
    <p:cSldViewPr snapToGrid="0" showGuides="1">
      <p:cViewPr varScale="1">
        <p:scale>
          <a:sx n="54" d="100"/>
          <a:sy n="54" d="100"/>
        </p:scale>
        <p:origin x="-2328" y="-102"/>
      </p:cViewPr>
      <p:guideLst>
        <p:guide orient="horz" pos="1973"/>
        <p:guide pos="216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687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323" y="2"/>
            <a:ext cx="2949686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>
              <a:defRPr sz="1200"/>
            </a:lvl1pPr>
          </a:lstStyle>
          <a:p>
            <a:fld id="{53C732EF-0A66-4C4E-8A5E-B12AF5D521EA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373"/>
            <a:ext cx="2949687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323" y="9440373"/>
            <a:ext cx="2949686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>
              <a:defRPr sz="1200"/>
            </a:lvl1pPr>
          </a:lstStyle>
          <a:p>
            <a:fld id="{E0C27583-C035-4C07-BC3D-C1234323DCA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898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r">
              <a:defRPr sz="1200"/>
            </a:lvl1pPr>
          </a:lstStyle>
          <a:p>
            <a:fld id="{7E422628-6341-4F49-8E56-97CFD213B7F0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5587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4" tIns="46102" rIns="92204" bIns="461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2204" tIns="46102" rIns="92204" bIns="461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r">
              <a:defRPr sz="1200"/>
            </a:lvl1pPr>
          </a:lstStyle>
          <a:p>
            <a:fld id="{A2642409-0AE3-43A2-89BF-E08CDC3850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319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fade/>
  </p:transition>
  <p:hf hdr="0" ftr="0" dt="0"/>
  <p:txStyles>
    <p:titleStyle>
      <a:lvl1pPr algn="l" defTabSz="1320752" rtl="0" eaLnBrk="1" latinLnBrk="0" hangingPunct="1">
        <a:spcBef>
          <a:spcPct val="0"/>
        </a:spcBef>
        <a:buNone/>
        <a:defRPr kumimoji="1" sz="5778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95283" indent="-495283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3466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1073111" indent="-412735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65093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2311316" indent="-330187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971691" indent="-330187" algn="l" defTabSz="1320752" rtl="0" eaLnBrk="1" latinLnBrk="0" hangingPunct="1">
        <a:spcBef>
          <a:spcPct val="20000"/>
        </a:spcBef>
        <a:buFont typeface="Arial" pitchFamily="34" charset="0"/>
        <a:buChar char="»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3632067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4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1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19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7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2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28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03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8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55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31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0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microsoft.com/office/2007/relationships/hdphoto" Target="../media/hdphoto6.wdp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5">
            <a:extLst>
              <a:ext uri="{FF2B5EF4-FFF2-40B4-BE49-F238E27FC236}">
                <a16:creationId xmlns:a16="http://schemas.microsoft.com/office/drawing/2014/main" xmlns="" id="{27B6B373-4D9E-41C8-BB2E-F61E65AF4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10" y="900002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A</a:t>
            </a:r>
          </a:p>
        </p:txBody>
      </p:sp>
      <p:sp>
        <p:nvSpPr>
          <p:cNvPr id="3" name="Text Box 155">
            <a:extLst>
              <a:ext uri="{FF2B5EF4-FFF2-40B4-BE49-F238E27FC236}">
                <a16:creationId xmlns:a16="http://schemas.microsoft.com/office/drawing/2014/main" xmlns="" id="{1D9F8265-C356-48E1-B642-ADE035259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936" y="900002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B</a:t>
            </a:r>
          </a:p>
        </p:txBody>
      </p:sp>
      <p:sp>
        <p:nvSpPr>
          <p:cNvPr id="4" name="Text Box 155">
            <a:extLst>
              <a:ext uri="{FF2B5EF4-FFF2-40B4-BE49-F238E27FC236}">
                <a16:creationId xmlns:a16="http://schemas.microsoft.com/office/drawing/2014/main" xmlns="" id="{4609042D-B300-4A67-987F-324231147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4509" y="900002"/>
            <a:ext cx="442615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C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xmlns="" id="{6A82A85C-A1FC-44E3-9C13-B7BE063CB264}"/>
              </a:ext>
            </a:extLst>
          </p:cNvPr>
          <p:cNvGrpSpPr/>
          <p:nvPr/>
        </p:nvGrpSpPr>
        <p:grpSpPr>
          <a:xfrm>
            <a:off x="825895" y="683568"/>
            <a:ext cx="1871492" cy="1612372"/>
            <a:chOff x="461945" y="5585142"/>
            <a:chExt cx="1871492" cy="1612372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xmlns="" id="{0C6DA88F-353D-47CC-9B3C-30F4F72BD722}"/>
                </a:ext>
              </a:extLst>
            </p:cNvPr>
            <p:cNvSpPr txBox="1"/>
            <p:nvPr/>
          </p:nvSpPr>
          <p:spPr>
            <a:xfrm>
              <a:off x="764545" y="6138316"/>
              <a:ext cx="3124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-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xmlns="" id="{27BBE1E1-1EB2-4C01-8D82-7F6FF5389268}"/>
                </a:ext>
              </a:extLst>
            </p:cNvPr>
            <p:cNvSpPr txBox="1"/>
            <p:nvPr/>
          </p:nvSpPr>
          <p:spPr>
            <a:xfrm rot="16200000">
              <a:off x="707861" y="5971384"/>
              <a:ext cx="66249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WT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xmlns="" id="{5522887E-99BE-4B1C-BF18-9D482A65887A}"/>
                </a:ext>
              </a:extLst>
            </p:cNvPr>
            <p:cNvSpPr txBox="1"/>
            <p:nvPr/>
          </p:nvSpPr>
          <p:spPr>
            <a:xfrm rot="16200000">
              <a:off x="754323" y="5893872"/>
              <a:ext cx="817516" cy="20005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00" b="1" dirty="0"/>
                <a:t>FAM </a:t>
              </a:r>
              <a:r>
                <a:rPr lang="en-US" sz="700" b="1" dirty="0" err="1"/>
                <a:t>Mut</a:t>
              </a:r>
              <a:endParaRPr lang="en-US" sz="700" b="1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xmlns="" id="{93184200-B2B5-439C-BFA0-3D1E29F6DD6C}"/>
                </a:ext>
              </a:extLst>
            </p:cNvPr>
            <p:cNvSpPr txBox="1"/>
            <p:nvPr/>
          </p:nvSpPr>
          <p:spPr>
            <a:xfrm>
              <a:off x="1152072" y="6282035"/>
              <a:ext cx="11813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: 3xF-mATF7IP WT</a:t>
              </a: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xmlns="" id="{54096B45-0F8E-4B03-8C84-8B4F26091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l="20587" t="17657" r="5304" b="11477"/>
            <a:stretch/>
          </p:blipFill>
          <p:spPr>
            <a:xfrm>
              <a:off x="873336" y="6760920"/>
              <a:ext cx="360000" cy="108000"/>
            </a:xfrm>
            <a:prstGeom prst="rect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xmlns="" id="{B50ABB4C-34A4-44F7-A632-6EC79450B178}"/>
                </a:ext>
              </a:extLst>
            </p:cNvPr>
            <p:cNvSpPr txBox="1"/>
            <p:nvPr/>
          </p:nvSpPr>
          <p:spPr>
            <a:xfrm>
              <a:off x="1224080" y="5926459"/>
              <a:ext cx="94810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u="sng" dirty="0"/>
                <a:t>Cells: HEK293T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xmlns="" id="{78A5827F-37C4-423F-AE3E-FFF89B4976CF}"/>
                </a:ext>
              </a:extLst>
            </p:cNvPr>
            <p:cNvSpPr txBox="1"/>
            <p:nvPr/>
          </p:nvSpPr>
          <p:spPr>
            <a:xfrm>
              <a:off x="565126" y="6461217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250-</a:t>
              </a:r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xmlns="" id="{57E2C5C0-07D3-4414-93C6-9D2346CE7FA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94524" y="6903448"/>
              <a:ext cx="288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xmlns="" id="{4EB05448-D99C-4A4C-9D68-DF5D37D63CE2}"/>
                </a:ext>
              </a:extLst>
            </p:cNvPr>
            <p:cNvSpPr txBox="1"/>
            <p:nvPr/>
          </p:nvSpPr>
          <p:spPr>
            <a:xfrm rot="16200000">
              <a:off x="333464" y="6803421"/>
              <a:ext cx="45701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/>
                <a:t>Input</a:t>
              </a: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xmlns="" id="{3B42FB13-2728-4E9D-A671-911276B56C2A}"/>
                </a:ext>
              </a:extLst>
            </p:cNvPr>
            <p:cNvGrpSpPr/>
            <p:nvPr/>
          </p:nvGrpSpPr>
          <p:grpSpPr>
            <a:xfrm>
              <a:off x="1255637" y="6398247"/>
              <a:ext cx="867227" cy="200055"/>
              <a:chOff x="4611905" y="777746"/>
              <a:chExt cx="867227" cy="200055"/>
            </a:xfrm>
          </p:grpSpPr>
          <p:sp>
            <p:nvSpPr>
              <p:cNvPr id="41" name="二等辺三角形 40">
                <a:extLst>
                  <a:ext uri="{FF2B5EF4-FFF2-40B4-BE49-F238E27FC236}">
                    <a16:creationId xmlns:a16="http://schemas.microsoft.com/office/drawing/2014/main" xmlns="" id="{A0FB3080-24F9-4E7A-B28C-D139AF37B51F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xmlns="" id="{7664F593-01AA-4FEE-975F-15B14D0344CF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-FLAG</a:t>
                </a:r>
              </a:p>
            </p:txBody>
          </p: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xmlns="" id="{FDF35AD4-71AB-4EA3-B19C-DBB3C2A1CBFB}"/>
                </a:ext>
              </a:extLst>
            </p:cNvPr>
            <p:cNvSpPr txBox="1"/>
            <p:nvPr/>
          </p:nvSpPr>
          <p:spPr>
            <a:xfrm>
              <a:off x="819641" y="701284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1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xmlns="" id="{2A58FA2E-BB12-4529-B3E9-43461EB9D6EE}"/>
                </a:ext>
              </a:extLst>
            </p:cNvPr>
            <p:cNvSpPr txBox="1"/>
            <p:nvPr/>
          </p:nvSpPr>
          <p:spPr>
            <a:xfrm>
              <a:off x="942385" y="701284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2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xmlns="" id="{EBE02F95-2D4B-4EEA-A068-765A2A6668E8}"/>
                </a:ext>
              </a:extLst>
            </p:cNvPr>
            <p:cNvSpPr txBox="1"/>
            <p:nvPr/>
          </p:nvSpPr>
          <p:spPr>
            <a:xfrm>
              <a:off x="1065129" y="701284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3</a:t>
              </a: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xmlns="" id="{EA9E7AC7-9BEA-4003-ADA0-EC4DF83CF61F}"/>
                </a:ext>
              </a:extLst>
            </p:cNvPr>
            <p:cNvGrpSpPr/>
            <p:nvPr/>
          </p:nvGrpSpPr>
          <p:grpSpPr>
            <a:xfrm>
              <a:off x="1255637" y="6712189"/>
              <a:ext cx="867227" cy="200055"/>
              <a:chOff x="4611905" y="777746"/>
              <a:chExt cx="867227" cy="200055"/>
            </a:xfrm>
          </p:grpSpPr>
          <p:sp>
            <p:nvSpPr>
              <p:cNvPr id="39" name="二等辺三角形 38">
                <a:extLst>
                  <a:ext uri="{FF2B5EF4-FFF2-40B4-BE49-F238E27FC236}">
                    <a16:creationId xmlns:a16="http://schemas.microsoft.com/office/drawing/2014/main" xmlns="" id="{80EF8724-6B40-4D3D-B7F6-3632149413A2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xmlns="" id="{9269E4E5-2A9E-4217-8A5E-6740FB7D9FF3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-FLAG</a:t>
                </a:r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xmlns="" id="{F3D63173-3F5C-412D-B585-B2C4532FE47C}"/>
                </a:ext>
              </a:extLst>
            </p:cNvPr>
            <p:cNvSpPr txBox="1"/>
            <p:nvPr/>
          </p:nvSpPr>
          <p:spPr>
            <a:xfrm>
              <a:off x="565126" y="6609900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75-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xmlns="" id="{A3BA3B5E-A3B8-4DEA-A77C-E13855599BD0}"/>
                </a:ext>
              </a:extLst>
            </p:cNvPr>
            <p:cNvSpPr txBox="1"/>
            <p:nvPr/>
          </p:nvSpPr>
          <p:spPr>
            <a:xfrm>
              <a:off x="565126" y="6765178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250-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xmlns="" id="{C9DECD5D-DC1E-4589-9BB4-A343C274B765}"/>
                </a:ext>
              </a:extLst>
            </p:cNvPr>
            <p:cNvSpPr txBox="1"/>
            <p:nvPr/>
          </p:nvSpPr>
          <p:spPr>
            <a:xfrm>
              <a:off x="565126" y="6915038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75-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xmlns="" id="{AF8F23D4-4EAA-4810-B320-270DD097994C}"/>
                </a:ext>
              </a:extLst>
            </p:cNvPr>
            <p:cNvSpPr txBox="1"/>
            <p:nvPr/>
          </p:nvSpPr>
          <p:spPr>
            <a:xfrm>
              <a:off x="510728" y="6324189"/>
              <a:ext cx="48533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(</a:t>
              </a:r>
              <a:r>
                <a:rPr lang="en-US" sz="600" b="1" dirty="0" err="1"/>
                <a:t>kDa</a:t>
              </a:r>
              <a:r>
                <a:rPr lang="en-US" sz="600" b="1" dirty="0"/>
                <a:t>)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xmlns="" id="{BDF447DC-21AC-4F05-9C50-D21D24C877BB}"/>
                </a:ext>
              </a:extLst>
            </p:cNvPr>
            <p:cNvSpPr txBox="1"/>
            <p:nvPr/>
          </p:nvSpPr>
          <p:spPr>
            <a:xfrm rot="16200000">
              <a:off x="289024" y="6474937"/>
              <a:ext cx="54589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/>
                <a:t>IP: </a:t>
              </a:r>
              <a:r>
                <a:rPr lang="el-GR" sz="700" b="1" dirty="0"/>
                <a:t>α</a:t>
              </a:r>
              <a:r>
                <a:rPr lang="en-US" sz="700" b="1" dirty="0"/>
                <a:t>-V5</a:t>
              </a:r>
            </a:p>
          </p:txBody>
        </p: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xmlns="" id="{8DA7C5DA-FE7B-4445-96FD-CDAC58DDA57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76524" y="6574964"/>
              <a:ext cx="324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xmlns="" id="{22A9E0EC-C1B9-410B-9375-10BC7DD0D648}"/>
                </a:ext>
              </a:extLst>
            </p:cNvPr>
            <p:cNvSpPr txBox="1"/>
            <p:nvPr/>
          </p:nvSpPr>
          <p:spPr>
            <a:xfrm>
              <a:off x="1152073" y="6144809"/>
              <a:ext cx="103434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: V5-mMGA C-</a:t>
              </a:r>
              <a:r>
                <a:rPr lang="en-US" sz="700" b="1" dirty="0" err="1"/>
                <a:t>ter</a:t>
              </a:r>
              <a:endParaRPr lang="en-US" sz="700" b="1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xmlns="" id="{9D01947A-2576-4826-B18D-8C9BA50996B0}"/>
                </a:ext>
              </a:extLst>
            </p:cNvPr>
            <p:cNvSpPr txBox="1"/>
            <p:nvPr/>
          </p:nvSpPr>
          <p:spPr>
            <a:xfrm>
              <a:off x="783150" y="6268698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xmlns="" id="{74741956-0333-45B5-B1FE-3BB5DCB78356}"/>
                </a:ext>
              </a:extLst>
            </p:cNvPr>
            <p:cNvSpPr txBox="1"/>
            <p:nvPr/>
          </p:nvSpPr>
          <p:spPr>
            <a:xfrm>
              <a:off x="906823" y="6268698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xmlns="" id="{A8C42892-3F02-4D13-A092-D8F197B118B4}"/>
                </a:ext>
              </a:extLst>
            </p:cNvPr>
            <p:cNvSpPr txBox="1"/>
            <p:nvPr/>
          </p:nvSpPr>
          <p:spPr>
            <a:xfrm>
              <a:off x="1030496" y="6268698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xmlns="" id="{044D8B70-8018-4DBE-9640-BB0688EED16C}"/>
                </a:ext>
              </a:extLst>
            </p:cNvPr>
            <p:cNvGrpSpPr/>
            <p:nvPr/>
          </p:nvGrpSpPr>
          <p:grpSpPr>
            <a:xfrm>
              <a:off x="1255637" y="6552418"/>
              <a:ext cx="867227" cy="200055"/>
              <a:chOff x="4611905" y="777746"/>
              <a:chExt cx="867227" cy="200055"/>
            </a:xfrm>
          </p:grpSpPr>
          <p:sp>
            <p:nvSpPr>
              <p:cNvPr id="37" name="二等辺三角形 36">
                <a:extLst>
                  <a:ext uri="{FF2B5EF4-FFF2-40B4-BE49-F238E27FC236}">
                    <a16:creationId xmlns:a16="http://schemas.microsoft.com/office/drawing/2014/main" xmlns="" id="{03CD666A-585B-444C-BEF9-205FEEA905DD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xmlns="" id="{AD9F6009-D997-409F-9CEB-58263C1A52A5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-V5</a:t>
                </a: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xmlns="" id="{A7CEEB02-4D8B-4681-AB96-9A50995B1FA0}"/>
                </a:ext>
              </a:extLst>
            </p:cNvPr>
            <p:cNvGrpSpPr/>
            <p:nvPr/>
          </p:nvGrpSpPr>
          <p:grpSpPr>
            <a:xfrm>
              <a:off x="1255637" y="6873506"/>
              <a:ext cx="867227" cy="200055"/>
              <a:chOff x="4611905" y="777746"/>
              <a:chExt cx="867227" cy="200055"/>
            </a:xfrm>
          </p:grpSpPr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xmlns="" id="{6C533E40-76B5-4015-9A75-94938C898D7C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xmlns="" id="{8DD6DB6E-98C3-4BBA-8D19-F7F6CAD71ABD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-V5</a:t>
                </a:r>
              </a:p>
            </p:txBody>
          </p:sp>
        </p:grpSp>
        <p:pic>
          <p:nvPicPr>
            <p:cNvPr id="32" name="図 31">
              <a:extLst>
                <a:ext uri="{FF2B5EF4-FFF2-40B4-BE49-F238E27FC236}">
                  <a16:creationId xmlns:a16="http://schemas.microsoft.com/office/drawing/2014/main" xmlns="" id="{5A41BCB8-A34A-4968-9038-97F1B4D9D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l="9268" t="17659" r="7483" b="14848"/>
            <a:stretch/>
          </p:blipFill>
          <p:spPr>
            <a:xfrm>
              <a:off x="873336" y="6453856"/>
              <a:ext cx="360000" cy="108000"/>
            </a:xfrm>
            <a:prstGeom prst="rect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xmlns="" id="{20B598ED-AE1B-40A4-A9A1-108244184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/>
            <a:srcRect l="7638" t="9059" r="16772" b="10280"/>
            <a:stretch/>
          </p:blipFill>
          <p:spPr>
            <a:xfrm>
              <a:off x="873336" y="6596036"/>
              <a:ext cx="360000" cy="126000"/>
            </a:xfrm>
            <a:prstGeom prst="rect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xmlns="" id="{A7A010AA-F76F-4BA0-B21F-09B9F69577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/>
            <a:srcRect l="24194" t="8766" r="7335" b="14321"/>
            <a:stretch/>
          </p:blipFill>
          <p:spPr>
            <a:xfrm>
              <a:off x="873336" y="6911306"/>
              <a:ext cx="360000" cy="126000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xmlns="" id="{66D9EE41-B969-414F-8428-26EEB31A9B74}"/>
              </a:ext>
            </a:extLst>
          </p:cNvPr>
          <p:cNvGrpSpPr/>
          <p:nvPr/>
        </p:nvGrpSpPr>
        <p:grpSpPr>
          <a:xfrm>
            <a:off x="4581844" y="766684"/>
            <a:ext cx="1871492" cy="1607374"/>
            <a:chOff x="4865529" y="5585142"/>
            <a:chExt cx="1871492" cy="1607374"/>
          </a:xfrm>
        </p:grpSpPr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xmlns="" id="{69A36191-D9A6-48A5-A2A2-25F36D8EE97F}"/>
                </a:ext>
              </a:extLst>
            </p:cNvPr>
            <p:cNvSpPr txBox="1"/>
            <p:nvPr/>
          </p:nvSpPr>
          <p:spPr>
            <a:xfrm>
              <a:off x="4914312" y="6324189"/>
              <a:ext cx="48533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/>
                <a:t>(</a:t>
              </a:r>
              <a:r>
                <a:rPr lang="en-US" sz="600" b="1" dirty="0" err="1"/>
                <a:t>kDa</a:t>
              </a:r>
              <a:r>
                <a:rPr lang="en-US" sz="600" b="1" dirty="0"/>
                <a:t>)</a:t>
              </a:r>
            </a:p>
          </p:txBody>
        </p:sp>
        <p:pic>
          <p:nvPicPr>
            <p:cNvPr id="45" name="図 44">
              <a:extLst>
                <a:ext uri="{FF2B5EF4-FFF2-40B4-BE49-F238E27FC236}">
                  <a16:creationId xmlns:a16="http://schemas.microsoft.com/office/drawing/2014/main" xmlns="" id="{603BC26B-A807-47D0-BE22-0F8CFA46D0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/>
            <a:srcRect l="5360" t="17016" r="13756" b="20681"/>
            <a:stretch/>
          </p:blipFill>
          <p:spPr>
            <a:xfrm>
              <a:off x="5256000" y="6454800"/>
              <a:ext cx="396000" cy="108000"/>
            </a:xfrm>
            <a:prstGeom prst="rect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  <p:pic>
          <p:nvPicPr>
            <p:cNvPr id="46" name="図 45">
              <a:extLst>
                <a:ext uri="{FF2B5EF4-FFF2-40B4-BE49-F238E27FC236}">
                  <a16:creationId xmlns:a16="http://schemas.microsoft.com/office/drawing/2014/main" xmlns="" id="{5BEC4C2B-83C1-4B09-BBA9-C451D50E06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/>
            <a:srcRect l="7675" t="4871" r="17549" b="640"/>
            <a:stretch/>
          </p:blipFill>
          <p:spPr>
            <a:xfrm>
              <a:off x="5256000" y="6601908"/>
              <a:ext cx="396000" cy="126000"/>
            </a:xfrm>
            <a:prstGeom prst="rect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xmlns="" id="{83B9882A-477C-4354-9AC2-33C42FD53A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/>
            <a:srcRect l="14147" t="22617" r="1350" b="9077"/>
            <a:stretch/>
          </p:blipFill>
          <p:spPr>
            <a:xfrm>
              <a:off x="5256000" y="6774954"/>
              <a:ext cx="396000" cy="108000"/>
            </a:xfrm>
            <a:prstGeom prst="rect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xmlns="" id="{0236C428-4931-46EF-8A03-25EE95E2CC67}"/>
                </a:ext>
              </a:extLst>
            </p:cNvPr>
            <p:cNvSpPr txBox="1"/>
            <p:nvPr/>
          </p:nvSpPr>
          <p:spPr>
            <a:xfrm>
              <a:off x="5168129" y="6138316"/>
              <a:ext cx="3124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-</a:t>
              </a: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xmlns="" id="{6C19A40C-2C56-491E-91BD-37C881209B73}"/>
                </a:ext>
              </a:extLst>
            </p:cNvPr>
            <p:cNvSpPr txBox="1"/>
            <p:nvPr/>
          </p:nvSpPr>
          <p:spPr>
            <a:xfrm rot="16200000">
              <a:off x="5111445" y="5971384"/>
              <a:ext cx="66249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WT</a:t>
              </a: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xmlns="" id="{32C173C7-88B3-4200-8D2E-87CA81A0952E}"/>
                </a:ext>
              </a:extLst>
            </p:cNvPr>
            <p:cNvSpPr txBox="1"/>
            <p:nvPr/>
          </p:nvSpPr>
          <p:spPr>
            <a:xfrm rot="16200000">
              <a:off x="5157907" y="5893872"/>
              <a:ext cx="817516" cy="20005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00" b="1" dirty="0"/>
                <a:t>FAM </a:t>
              </a:r>
              <a:r>
                <a:rPr lang="en-US" sz="700" b="1" dirty="0" err="1"/>
                <a:t>Mut</a:t>
              </a:r>
              <a:endParaRPr lang="en-US" sz="700" b="1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xmlns="" id="{62F8D829-7E77-4B09-A65F-0D9F1E291A2F}"/>
                </a:ext>
              </a:extLst>
            </p:cNvPr>
            <p:cNvSpPr txBox="1"/>
            <p:nvPr/>
          </p:nvSpPr>
          <p:spPr>
            <a:xfrm>
              <a:off x="5555656" y="6282035"/>
              <a:ext cx="11813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: 3xF-mATF7IP WT</a:t>
              </a: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xmlns="" id="{F9908A54-4865-4BAE-8434-40CF6B8FE819}"/>
                </a:ext>
              </a:extLst>
            </p:cNvPr>
            <p:cNvSpPr txBox="1"/>
            <p:nvPr/>
          </p:nvSpPr>
          <p:spPr>
            <a:xfrm>
              <a:off x="5627664" y="5926459"/>
              <a:ext cx="94810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u="sng" dirty="0"/>
                <a:t>Cells: HEK293T</a:t>
              </a: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xmlns="" id="{4B13B026-764F-4FF4-83C2-9239BD469A90}"/>
                </a:ext>
              </a:extLst>
            </p:cNvPr>
            <p:cNvSpPr txBox="1"/>
            <p:nvPr/>
          </p:nvSpPr>
          <p:spPr>
            <a:xfrm>
              <a:off x="4947417" y="6450786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250-</a:t>
              </a:r>
            </a:p>
          </p:txBody>
        </p: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xmlns="" id="{4A8089C3-4F50-4E2E-8D64-D2292B511AA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898108" y="6903448"/>
              <a:ext cx="288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xmlns="" id="{F528AF11-F6E3-4706-A01F-A2FF65A7877D}"/>
                </a:ext>
              </a:extLst>
            </p:cNvPr>
            <p:cNvSpPr txBox="1"/>
            <p:nvPr/>
          </p:nvSpPr>
          <p:spPr>
            <a:xfrm rot="16200000">
              <a:off x="4737048" y="6803421"/>
              <a:ext cx="45701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/>
                <a:t>Input</a:t>
              </a: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xmlns="" id="{80B56EDB-6A8A-4271-9F3A-5A310A4CD1D9}"/>
                </a:ext>
              </a:extLst>
            </p:cNvPr>
            <p:cNvGrpSpPr/>
            <p:nvPr/>
          </p:nvGrpSpPr>
          <p:grpSpPr>
            <a:xfrm>
              <a:off x="5674589" y="6412155"/>
              <a:ext cx="867227" cy="200055"/>
              <a:chOff x="4611905" y="777746"/>
              <a:chExt cx="867227" cy="200055"/>
            </a:xfrm>
          </p:grpSpPr>
          <p:sp>
            <p:nvSpPr>
              <p:cNvPr id="79" name="二等辺三角形 78">
                <a:extLst>
                  <a:ext uri="{FF2B5EF4-FFF2-40B4-BE49-F238E27FC236}">
                    <a16:creationId xmlns:a16="http://schemas.microsoft.com/office/drawing/2014/main" xmlns="" id="{E5926E13-B227-48B2-B407-254C8760888D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xmlns="" id="{2CA15090-AF2C-4C92-B79F-700FBFCD96CB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-FLAG</a:t>
                </a:r>
              </a:p>
            </p:txBody>
          </p:sp>
        </p:grp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xmlns="" id="{E10CA9B5-1E53-4F1E-8775-D0E090CC9BC4}"/>
                </a:ext>
              </a:extLst>
            </p:cNvPr>
            <p:cNvSpPr txBox="1"/>
            <p:nvPr/>
          </p:nvSpPr>
          <p:spPr>
            <a:xfrm>
              <a:off x="5223225" y="7007850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1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xmlns="" id="{99DFD1F9-7880-4954-A5CC-C834116487AD}"/>
                </a:ext>
              </a:extLst>
            </p:cNvPr>
            <p:cNvSpPr txBox="1"/>
            <p:nvPr/>
          </p:nvSpPr>
          <p:spPr>
            <a:xfrm>
              <a:off x="5345969" y="7007850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2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xmlns="" id="{1CC9446A-6236-46F5-8D22-9F6EAA21A04C}"/>
                </a:ext>
              </a:extLst>
            </p:cNvPr>
            <p:cNvSpPr txBox="1"/>
            <p:nvPr/>
          </p:nvSpPr>
          <p:spPr>
            <a:xfrm>
              <a:off x="5468713" y="7007850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/>
                <a:t>3</a:t>
              </a:r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xmlns="" id="{5A6D18A0-9D4B-4A96-92F6-13B03A627F56}"/>
                </a:ext>
              </a:extLst>
            </p:cNvPr>
            <p:cNvGrpSpPr/>
            <p:nvPr/>
          </p:nvGrpSpPr>
          <p:grpSpPr>
            <a:xfrm>
              <a:off x="5674589" y="6719143"/>
              <a:ext cx="867227" cy="200055"/>
              <a:chOff x="4611905" y="777746"/>
              <a:chExt cx="867227" cy="200055"/>
            </a:xfrm>
          </p:grpSpPr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xmlns="" id="{CEE2E263-069C-41EB-BE93-8A5ED6A09992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xmlns="" id="{777AC5EE-B2B3-4CF9-923D-54C00773A497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-FLAG</a:t>
                </a:r>
              </a:p>
            </p:txBody>
          </p:sp>
        </p:grp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xmlns="" id="{06337A07-551D-4889-8A11-79739C969207}"/>
                </a:ext>
              </a:extLst>
            </p:cNvPr>
            <p:cNvSpPr txBox="1"/>
            <p:nvPr/>
          </p:nvSpPr>
          <p:spPr>
            <a:xfrm>
              <a:off x="4947417" y="6526647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250-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xmlns="" id="{8B14307B-1F10-4250-82B7-610C25FB7FC8}"/>
                </a:ext>
              </a:extLst>
            </p:cNvPr>
            <p:cNvSpPr txBox="1"/>
            <p:nvPr/>
          </p:nvSpPr>
          <p:spPr>
            <a:xfrm>
              <a:off x="4947417" y="6772132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250-</a:t>
              </a: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xmlns="" id="{9DF879AA-C150-4723-A622-B514B6757E77}"/>
                </a:ext>
              </a:extLst>
            </p:cNvPr>
            <p:cNvSpPr txBox="1"/>
            <p:nvPr/>
          </p:nvSpPr>
          <p:spPr>
            <a:xfrm>
              <a:off x="4947417" y="6863422"/>
              <a:ext cx="39145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600" b="1" dirty="0"/>
                <a:t>250-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xmlns="" id="{CB7A68D2-1805-4B80-BDDD-D61C11EA6E81}"/>
                </a:ext>
              </a:extLst>
            </p:cNvPr>
            <p:cNvSpPr txBox="1"/>
            <p:nvPr/>
          </p:nvSpPr>
          <p:spPr>
            <a:xfrm rot="16200000">
              <a:off x="4692608" y="6474937"/>
              <a:ext cx="54589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/>
                <a:t>IP: </a:t>
              </a:r>
              <a:r>
                <a:rPr lang="el-GR" sz="700" b="1" dirty="0"/>
                <a:t>α</a:t>
              </a:r>
              <a:r>
                <a:rPr lang="en-US" sz="700" b="1" dirty="0"/>
                <a:t>-V5</a:t>
              </a:r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xmlns="" id="{FD4C8410-95DC-489F-A06B-313C4D7B0F4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880108" y="6574964"/>
              <a:ext cx="3240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xmlns="" id="{D5572BF8-55E8-4362-A63F-75360EC902E1}"/>
                </a:ext>
              </a:extLst>
            </p:cNvPr>
            <p:cNvSpPr txBox="1"/>
            <p:nvPr/>
          </p:nvSpPr>
          <p:spPr>
            <a:xfrm>
              <a:off x="5555657" y="6144809"/>
              <a:ext cx="103434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: V5-mZMYM4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xmlns="" id="{11A8612D-4CDC-4AB3-BD5B-E53E228EF3C2}"/>
                </a:ext>
              </a:extLst>
            </p:cNvPr>
            <p:cNvSpPr txBox="1"/>
            <p:nvPr/>
          </p:nvSpPr>
          <p:spPr>
            <a:xfrm>
              <a:off x="5186734" y="6268698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xmlns="" id="{51DF62E1-EBD5-4323-8ECF-DB11310C38F3}"/>
                </a:ext>
              </a:extLst>
            </p:cNvPr>
            <p:cNvSpPr txBox="1"/>
            <p:nvPr/>
          </p:nvSpPr>
          <p:spPr>
            <a:xfrm>
              <a:off x="5310407" y="6268698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xmlns="" id="{D8BE06BA-90DA-4FA2-8221-537C2A1A7B45}"/>
                </a:ext>
              </a:extLst>
            </p:cNvPr>
            <p:cNvSpPr txBox="1"/>
            <p:nvPr/>
          </p:nvSpPr>
          <p:spPr>
            <a:xfrm>
              <a:off x="5434080" y="6268698"/>
              <a:ext cx="27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Symbol" panose="05050102010706020507" pitchFamily="18" charset="2"/>
                </a:rPr>
                <a:t>+</a:t>
              </a: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xmlns="" id="{DBC53D40-73A1-4C57-9645-2B840812D8DB}"/>
                </a:ext>
              </a:extLst>
            </p:cNvPr>
            <p:cNvGrpSpPr/>
            <p:nvPr/>
          </p:nvGrpSpPr>
          <p:grpSpPr>
            <a:xfrm>
              <a:off x="5674589" y="6566326"/>
              <a:ext cx="867227" cy="200055"/>
              <a:chOff x="4611905" y="777746"/>
              <a:chExt cx="867227" cy="200055"/>
            </a:xfrm>
          </p:grpSpPr>
          <p:sp>
            <p:nvSpPr>
              <p:cNvPr id="75" name="二等辺三角形 74">
                <a:extLst>
                  <a:ext uri="{FF2B5EF4-FFF2-40B4-BE49-F238E27FC236}">
                    <a16:creationId xmlns:a16="http://schemas.microsoft.com/office/drawing/2014/main" xmlns="" id="{F111E825-12AB-481C-B4AF-935E788FBB83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xmlns="" id="{07EBB80D-87B4-463D-B403-EE563C09AFEB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-V5</a:t>
                </a: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xmlns="" id="{BEAFF57A-B8E5-4D8A-9502-9C568C33E65E}"/>
                </a:ext>
              </a:extLst>
            </p:cNvPr>
            <p:cNvGrpSpPr/>
            <p:nvPr/>
          </p:nvGrpSpPr>
          <p:grpSpPr>
            <a:xfrm>
              <a:off x="5674589" y="6890891"/>
              <a:ext cx="867227" cy="200055"/>
              <a:chOff x="4611905" y="777746"/>
              <a:chExt cx="867227" cy="200055"/>
            </a:xfrm>
          </p:grpSpPr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xmlns="" id="{FB70C971-6B3D-40E4-8FF2-93DE2C512172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4620905" y="849468"/>
                <a:ext cx="54000" cy="72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xmlns="" id="{A2EB6ECF-F5A6-4917-B470-D01BF1CBBA86}"/>
                  </a:ext>
                </a:extLst>
              </p:cNvPr>
              <p:cNvSpPr txBox="1"/>
              <p:nvPr/>
            </p:nvSpPr>
            <p:spPr>
              <a:xfrm>
                <a:off x="4622167" y="777746"/>
                <a:ext cx="85696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700" b="1" dirty="0"/>
                  <a:t>α</a:t>
                </a:r>
                <a:r>
                  <a:rPr lang="en-US" sz="700" b="1" dirty="0"/>
                  <a:t>-V5</a:t>
                </a:r>
              </a:p>
            </p:txBody>
          </p:sp>
        </p:grpSp>
        <p:pic>
          <p:nvPicPr>
            <p:cNvPr id="72" name="図 71">
              <a:extLst>
                <a:ext uri="{FF2B5EF4-FFF2-40B4-BE49-F238E27FC236}">
                  <a16:creationId xmlns:a16="http://schemas.microsoft.com/office/drawing/2014/main" xmlns="" id="{BEA6E67F-DA77-41C8-9D59-470691886A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 xmlns="">
                    <a14:imgLayer r:embed="rId10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rcRect l="20746" t="388" r="514" b="-601"/>
            <a:stretch/>
          </p:blipFill>
          <p:spPr>
            <a:xfrm>
              <a:off x="5256000" y="6912246"/>
              <a:ext cx="396000" cy="126000"/>
            </a:xfrm>
            <a:prstGeom prst="rect">
              <a:avLst/>
            </a:prstGeom>
            <a:ln>
              <a:solidFill>
                <a:schemeClr val="dk1">
                  <a:shade val="95000"/>
                  <a:satMod val="105000"/>
                </a:schemeClr>
              </a:solidFill>
            </a:ln>
          </p:spPr>
        </p:pic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xmlns="" id="{F29A9C7E-F904-4475-A160-31CFE1FD9CDC}"/>
              </a:ext>
            </a:extLst>
          </p:cNvPr>
          <p:cNvGrpSpPr/>
          <p:nvPr/>
        </p:nvGrpSpPr>
        <p:grpSpPr>
          <a:xfrm>
            <a:off x="2560240" y="787231"/>
            <a:ext cx="2009054" cy="1563806"/>
            <a:chOff x="2526175" y="5740164"/>
            <a:chExt cx="2009054" cy="1563806"/>
          </a:xfrm>
        </p:grpSpPr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xmlns="" id="{1A34B2CD-E0D2-4AF1-AA22-AD4736CD054C}"/>
                </a:ext>
              </a:extLst>
            </p:cNvPr>
            <p:cNvSpPr txBox="1"/>
            <p:nvPr/>
          </p:nvSpPr>
          <p:spPr>
            <a:xfrm>
              <a:off x="3353864" y="6282035"/>
              <a:ext cx="11813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: 3xF-mATF7IP WT</a:t>
              </a:r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xmlns="" id="{4A2D2940-658B-4C2A-BDD6-A269DD48C69C}"/>
                </a:ext>
              </a:extLst>
            </p:cNvPr>
            <p:cNvGrpSpPr/>
            <p:nvPr/>
          </p:nvGrpSpPr>
          <p:grpSpPr>
            <a:xfrm>
              <a:off x="2526175" y="5740164"/>
              <a:ext cx="1862032" cy="1563806"/>
              <a:chOff x="2526175" y="5740164"/>
              <a:chExt cx="1862032" cy="1563806"/>
            </a:xfrm>
          </p:grpSpPr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xmlns="" id="{EE7DB0F1-46B2-4D24-8B68-F1E9BB75395F}"/>
                  </a:ext>
                </a:extLst>
              </p:cNvPr>
              <p:cNvSpPr txBox="1"/>
              <p:nvPr/>
            </p:nvSpPr>
            <p:spPr>
              <a:xfrm>
                <a:off x="2574958" y="6324189"/>
                <a:ext cx="48533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/>
                  <a:t>(</a:t>
                </a:r>
                <a:r>
                  <a:rPr lang="en-US" sz="600" b="1" dirty="0" err="1"/>
                  <a:t>kDa</a:t>
                </a:r>
                <a:r>
                  <a:rPr lang="en-US" sz="600" b="1" dirty="0"/>
                  <a:t>)</a:t>
                </a:r>
              </a:p>
            </p:txBody>
          </p:sp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xmlns="" id="{98588340-C2BC-4CF9-81F0-15536971F755}"/>
                  </a:ext>
                </a:extLst>
              </p:cNvPr>
              <p:cNvSpPr txBox="1"/>
              <p:nvPr/>
            </p:nvSpPr>
            <p:spPr>
              <a:xfrm>
                <a:off x="2828102" y="6268698"/>
                <a:ext cx="3156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Symbol" panose="05050102010706020507" pitchFamily="18" charset="2"/>
                  </a:rPr>
                  <a:t>+</a:t>
                </a:r>
              </a:p>
            </p:txBody>
          </p:sp>
          <p:pic>
            <p:nvPicPr>
              <p:cNvPr id="86" name="図 85">
                <a:extLst>
                  <a:ext uri="{FF2B5EF4-FFF2-40B4-BE49-F238E27FC236}">
                    <a16:creationId xmlns:a16="http://schemas.microsoft.com/office/drawing/2014/main" xmlns="" id="{EF438E7F-EB0D-4BA0-9EDB-7F7631D5C3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/>
              <a:srcRect l="7268" r="2892"/>
              <a:stretch/>
            </p:blipFill>
            <p:spPr>
              <a:xfrm>
                <a:off x="2923200" y="6828978"/>
                <a:ext cx="522000" cy="144780"/>
              </a:xfrm>
              <a:prstGeom prst="rect">
                <a:avLst/>
              </a:prstGeom>
              <a:ln>
                <a:solidFill>
                  <a:schemeClr val="dk1">
                    <a:shade val="95000"/>
                    <a:satMod val="105000"/>
                  </a:schemeClr>
                </a:solidFill>
              </a:ln>
            </p:spPr>
          </p:pic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xmlns="" id="{7E2BDA94-ABE3-41AC-8968-C9C8620DA38A}"/>
                  </a:ext>
                </a:extLst>
              </p:cNvPr>
              <p:cNvSpPr txBox="1"/>
              <p:nvPr/>
            </p:nvSpPr>
            <p:spPr>
              <a:xfrm>
                <a:off x="2834935" y="6140544"/>
                <a:ext cx="31247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Symbol" panose="05050102010706020507" pitchFamily="18" charset="2"/>
                  </a:rPr>
                  <a:t>-</a:t>
                </a:r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xmlns="" id="{8EAE8F42-8DD1-4CE3-8D42-577D384F8299}"/>
                  </a:ext>
                </a:extLst>
              </p:cNvPr>
              <p:cNvSpPr txBox="1"/>
              <p:nvPr/>
            </p:nvSpPr>
            <p:spPr>
              <a:xfrm rot="16200000">
                <a:off x="2945031" y="5999369"/>
                <a:ext cx="60652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/>
                  <a:t>FAM </a:t>
                </a:r>
                <a:r>
                  <a:rPr lang="en-US" sz="700" b="1" dirty="0" err="1"/>
                  <a:t>Mut</a:t>
                </a:r>
                <a:endParaRPr lang="en-US" sz="700" b="1" dirty="0"/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xmlns="" id="{BEB4F3C4-1F57-422A-9754-FB3BB17B446A}"/>
                  </a:ext>
                </a:extLst>
              </p:cNvPr>
              <p:cNvSpPr txBox="1"/>
              <p:nvPr/>
            </p:nvSpPr>
            <p:spPr>
              <a:xfrm rot="16200000">
                <a:off x="3041443" y="5971383"/>
                <a:ext cx="662494" cy="20005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l-GR" sz="700" b="1" dirty="0"/>
                  <a:t>Δ</a:t>
                </a:r>
                <a:r>
                  <a:rPr lang="en-US" sz="700" b="1" dirty="0"/>
                  <a:t>FAM</a:t>
                </a:r>
              </a:p>
            </p:txBody>
          </p:sp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xmlns="" id="{00266DCF-36F4-4776-8AEC-20CFC85EA55A}"/>
                  </a:ext>
                </a:extLst>
              </p:cNvPr>
              <p:cNvSpPr txBox="1"/>
              <p:nvPr/>
            </p:nvSpPr>
            <p:spPr>
              <a:xfrm>
                <a:off x="3425872" y="5926459"/>
                <a:ext cx="94810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u="sng" dirty="0"/>
                  <a:t>Cells: HEK293T</a:t>
                </a:r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xmlns="" id="{A5869C5A-CC58-422A-AE06-BC867F80D267}"/>
                  </a:ext>
                </a:extLst>
              </p:cNvPr>
              <p:cNvSpPr txBox="1"/>
              <p:nvPr/>
            </p:nvSpPr>
            <p:spPr>
              <a:xfrm>
                <a:off x="2621540" y="6461217"/>
                <a:ext cx="39145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600" b="1" dirty="0"/>
                  <a:t>250-</a:t>
                </a:r>
              </a:p>
            </p:txBody>
          </p: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xmlns="" id="{9B3D22EC-7A72-4B51-B2B5-4A0B7864B06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540754" y="7002946"/>
                <a:ext cx="3240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xmlns="" id="{05BBAFAB-1B46-4657-9D73-12908C2D4D7F}"/>
                  </a:ext>
                </a:extLst>
              </p:cNvPr>
              <p:cNvSpPr txBox="1"/>
              <p:nvPr/>
            </p:nvSpPr>
            <p:spPr>
              <a:xfrm rot="16200000">
                <a:off x="2397694" y="6902919"/>
                <a:ext cx="45701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/>
                  <a:t>Input</a:t>
                </a: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xmlns="" id="{D8FCA5F5-A60C-4CC1-8DF0-3194CE736323}"/>
                  </a:ext>
                </a:extLst>
              </p:cNvPr>
              <p:cNvGrpSpPr/>
              <p:nvPr/>
            </p:nvGrpSpPr>
            <p:grpSpPr>
              <a:xfrm>
                <a:off x="3457429" y="6415583"/>
                <a:ext cx="867227" cy="200055"/>
                <a:chOff x="4611905" y="777746"/>
                <a:chExt cx="867227" cy="200055"/>
              </a:xfrm>
            </p:grpSpPr>
            <p:sp>
              <p:nvSpPr>
                <p:cNvPr id="121" name="二等辺三角形 120">
                  <a:extLst>
                    <a:ext uri="{FF2B5EF4-FFF2-40B4-BE49-F238E27FC236}">
                      <a16:creationId xmlns:a16="http://schemas.microsoft.com/office/drawing/2014/main" xmlns="" id="{28230063-9359-48A6-B574-BAF1B543F25B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6200000">
                  <a:off x="4620905" y="849468"/>
                  <a:ext cx="54000" cy="72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xmlns="" id="{29A89DC4-11ED-49AF-B48F-3929A2D95FA7}"/>
                    </a:ext>
                  </a:extLst>
                </p:cNvPr>
                <p:cNvSpPr txBox="1"/>
                <p:nvPr/>
              </p:nvSpPr>
              <p:spPr>
                <a:xfrm>
                  <a:off x="4622167" y="777746"/>
                  <a:ext cx="85696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700" b="1" dirty="0"/>
                    <a:t>α</a:t>
                  </a:r>
                  <a:r>
                    <a:rPr lang="en-US" sz="700" b="1" dirty="0"/>
                    <a:t>-FLAG</a:t>
                  </a:r>
                </a:p>
              </p:txBody>
            </p:sp>
          </p:grpSp>
          <p:sp>
            <p:nvSpPr>
              <p:cNvPr id="95" name="テキスト ボックス 94">
                <a:extLst>
                  <a:ext uri="{FF2B5EF4-FFF2-40B4-BE49-F238E27FC236}">
                    <a16:creationId xmlns:a16="http://schemas.microsoft.com/office/drawing/2014/main" xmlns="" id="{70AB4ACD-E6E1-4E16-9799-343906E0E2D2}"/>
                  </a:ext>
                </a:extLst>
              </p:cNvPr>
              <p:cNvSpPr txBox="1"/>
              <p:nvPr/>
            </p:nvSpPr>
            <p:spPr>
              <a:xfrm>
                <a:off x="2878370" y="7119304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/>
                  <a:t>1</a:t>
                </a:r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xmlns="" id="{D859AE1F-C936-49F5-9EAA-F1C3756DCEBA}"/>
                  </a:ext>
                </a:extLst>
              </p:cNvPr>
              <p:cNvSpPr txBox="1"/>
              <p:nvPr/>
            </p:nvSpPr>
            <p:spPr>
              <a:xfrm>
                <a:off x="3008962" y="7119304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/>
                  <a:t>2</a:t>
                </a:r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xmlns="" id="{782FBCC8-537A-4D10-9DC7-D3A001947E18}"/>
                  </a:ext>
                </a:extLst>
              </p:cNvPr>
              <p:cNvSpPr txBox="1"/>
              <p:nvPr/>
            </p:nvSpPr>
            <p:spPr>
              <a:xfrm>
                <a:off x="3139554" y="7119304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/>
                  <a:t>3</a:t>
                </a: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xmlns="" id="{8215402D-34EE-4F3B-BF03-C0ECD082BABB}"/>
                  </a:ext>
                </a:extLst>
              </p:cNvPr>
              <p:cNvGrpSpPr/>
              <p:nvPr/>
            </p:nvGrpSpPr>
            <p:grpSpPr>
              <a:xfrm>
                <a:off x="3457429" y="6800259"/>
                <a:ext cx="867227" cy="200055"/>
                <a:chOff x="4611905" y="777746"/>
                <a:chExt cx="867227" cy="200055"/>
              </a:xfrm>
            </p:grpSpPr>
            <p:sp>
              <p:nvSpPr>
                <p:cNvPr id="119" name="二等辺三角形 118">
                  <a:extLst>
                    <a:ext uri="{FF2B5EF4-FFF2-40B4-BE49-F238E27FC236}">
                      <a16:creationId xmlns:a16="http://schemas.microsoft.com/office/drawing/2014/main" xmlns="" id="{38BA4A69-897A-4F25-BC98-32E5404E9618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6200000">
                  <a:off x="4620905" y="849468"/>
                  <a:ext cx="54000" cy="72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テキスト ボックス 119">
                  <a:extLst>
                    <a:ext uri="{FF2B5EF4-FFF2-40B4-BE49-F238E27FC236}">
                      <a16:creationId xmlns:a16="http://schemas.microsoft.com/office/drawing/2014/main" xmlns="" id="{DA7134BF-183F-4FAB-B29C-D854C565A68F}"/>
                    </a:ext>
                  </a:extLst>
                </p:cNvPr>
                <p:cNvSpPr txBox="1"/>
                <p:nvPr/>
              </p:nvSpPr>
              <p:spPr>
                <a:xfrm>
                  <a:off x="4622167" y="777746"/>
                  <a:ext cx="85696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700" b="1" dirty="0"/>
                    <a:t>α</a:t>
                  </a:r>
                  <a:r>
                    <a:rPr lang="en-US" sz="700" b="1" dirty="0"/>
                    <a:t>-FLAG</a:t>
                  </a:r>
                </a:p>
              </p:txBody>
            </p:sp>
          </p:grp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xmlns="" id="{039BEF55-569C-43CA-880A-294425780722}"/>
                  </a:ext>
                </a:extLst>
              </p:cNvPr>
              <p:cNvSpPr txBox="1"/>
              <p:nvPr/>
            </p:nvSpPr>
            <p:spPr>
              <a:xfrm>
                <a:off x="2621540" y="6550888"/>
                <a:ext cx="39145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600" b="1" dirty="0"/>
                  <a:t>250-</a:t>
                </a:r>
              </a:p>
            </p:txBody>
          </p:sp>
          <p:sp>
            <p:nvSpPr>
              <p:cNvPr id="100" name="テキスト ボックス 99">
                <a:extLst>
                  <a:ext uri="{FF2B5EF4-FFF2-40B4-BE49-F238E27FC236}">
                    <a16:creationId xmlns:a16="http://schemas.microsoft.com/office/drawing/2014/main" xmlns="" id="{1A5B5A2A-39B1-4B21-B432-7C70791CD4F5}"/>
                  </a:ext>
                </a:extLst>
              </p:cNvPr>
              <p:cNvSpPr txBox="1"/>
              <p:nvPr/>
            </p:nvSpPr>
            <p:spPr>
              <a:xfrm>
                <a:off x="2621540" y="6853248"/>
                <a:ext cx="39145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600" b="1" dirty="0"/>
                  <a:t>250-</a:t>
                </a:r>
              </a:p>
            </p:txBody>
          </p:sp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xmlns="" id="{5E7CFAB7-296F-4F9D-9C1B-F28EA9944EAC}"/>
                  </a:ext>
                </a:extLst>
              </p:cNvPr>
              <p:cNvSpPr txBox="1"/>
              <p:nvPr/>
            </p:nvSpPr>
            <p:spPr>
              <a:xfrm>
                <a:off x="2621540" y="6930928"/>
                <a:ext cx="39145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600" b="1" dirty="0"/>
                  <a:t>250-</a:t>
                </a:r>
              </a:p>
            </p:txBody>
          </p: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xmlns="" id="{ABDD86EC-A00E-4358-87F7-139BC6E38877}"/>
                  </a:ext>
                </a:extLst>
              </p:cNvPr>
              <p:cNvSpPr txBox="1"/>
              <p:nvPr/>
            </p:nvSpPr>
            <p:spPr>
              <a:xfrm rot="16200000">
                <a:off x="2353254" y="6505275"/>
                <a:ext cx="54589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/>
                  <a:t>IP: </a:t>
                </a:r>
                <a:r>
                  <a:rPr lang="el-GR" sz="700" b="1" dirty="0"/>
                  <a:t>α</a:t>
                </a:r>
                <a:r>
                  <a:rPr lang="en-US" sz="700" b="1" dirty="0"/>
                  <a:t>-V5</a:t>
                </a:r>
              </a:p>
            </p:txBody>
          </p:sp>
          <p:cxnSp>
            <p:nvCxnSpPr>
              <p:cNvPr id="103" name="直線コネクタ 102">
                <a:extLst>
                  <a:ext uri="{FF2B5EF4-FFF2-40B4-BE49-F238E27FC236}">
                    <a16:creationId xmlns:a16="http://schemas.microsoft.com/office/drawing/2014/main" xmlns="" id="{AE7F23A4-E91A-48C2-8FBD-BA485D10704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522754" y="6605302"/>
                <a:ext cx="3600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xmlns="" id="{A6B2ED2F-7795-4B42-B5DE-8857D471E0AD}"/>
                  </a:ext>
                </a:extLst>
              </p:cNvPr>
              <p:cNvSpPr txBox="1"/>
              <p:nvPr/>
            </p:nvSpPr>
            <p:spPr>
              <a:xfrm>
                <a:off x="3353865" y="6144809"/>
                <a:ext cx="103434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/>
                  <a:t>: V5-mZFP518A</a:t>
                </a:r>
              </a:p>
            </p:txBody>
          </p:sp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xmlns="" id="{2E5B5EE3-E026-4552-AEBE-5C8D74152E67}"/>
                  </a:ext>
                </a:extLst>
              </p:cNvPr>
              <p:cNvSpPr txBox="1"/>
              <p:nvPr/>
            </p:nvSpPr>
            <p:spPr>
              <a:xfrm>
                <a:off x="2987835" y="6268698"/>
                <a:ext cx="2752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Symbol" panose="05050102010706020507" pitchFamily="18" charset="2"/>
                  </a:rPr>
                  <a:t>+</a:t>
                </a:r>
              </a:p>
            </p:txBody>
          </p:sp>
          <p:sp>
            <p:nvSpPr>
              <p:cNvPr id="106" name="テキスト ボックス 105">
                <a:extLst>
                  <a:ext uri="{FF2B5EF4-FFF2-40B4-BE49-F238E27FC236}">
                    <a16:creationId xmlns:a16="http://schemas.microsoft.com/office/drawing/2014/main" xmlns="" id="{F546B283-F8AB-4C4B-885B-6E55390C2CCD}"/>
                  </a:ext>
                </a:extLst>
              </p:cNvPr>
              <p:cNvSpPr txBox="1"/>
              <p:nvPr/>
            </p:nvSpPr>
            <p:spPr>
              <a:xfrm>
                <a:off x="3089892" y="6268698"/>
                <a:ext cx="3156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Symbol" panose="05050102010706020507" pitchFamily="18" charset="2"/>
                  </a:rPr>
                  <a:t>+</a:t>
                </a:r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xmlns="" id="{05F3655E-EB0D-45A7-9231-C4B5A2205FB0}"/>
                  </a:ext>
                </a:extLst>
              </p:cNvPr>
              <p:cNvSpPr txBox="1"/>
              <p:nvPr/>
            </p:nvSpPr>
            <p:spPr>
              <a:xfrm>
                <a:off x="3220786" y="6268698"/>
                <a:ext cx="3156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Symbol" panose="05050102010706020507" pitchFamily="18" charset="2"/>
                  </a:rPr>
                  <a:t>+</a:t>
                </a: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xmlns="" id="{70938767-7ECB-4D18-8539-7127290DAE64}"/>
                  </a:ext>
                </a:extLst>
              </p:cNvPr>
              <p:cNvGrpSpPr/>
              <p:nvPr/>
            </p:nvGrpSpPr>
            <p:grpSpPr>
              <a:xfrm>
                <a:off x="3457429" y="6604426"/>
                <a:ext cx="867227" cy="200055"/>
                <a:chOff x="4611905" y="777746"/>
                <a:chExt cx="867227" cy="200055"/>
              </a:xfrm>
            </p:grpSpPr>
            <p:sp>
              <p:nvSpPr>
                <p:cNvPr id="117" name="二等辺三角形 116">
                  <a:extLst>
                    <a:ext uri="{FF2B5EF4-FFF2-40B4-BE49-F238E27FC236}">
                      <a16:creationId xmlns:a16="http://schemas.microsoft.com/office/drawing/2014/main" xmlns="" id="{C4B98E5B-C46D-44BE-AD1C-73D5FCDCE844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6200000">
                  <a:off x="4620905" y="849468"/>
                  <a:ext cx="54000" cy="72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xmlns="" id="{8C1A8AEC-B4C6-4CAE-A8D5-CFD2AAF79085}"/>
                    </a:ext>
                  </a:extLst>
                </p:cNvPr>
                <p:cNvSpPr txBox="1"/>
                <p:nvPr/>
              </p:nvSpPr>
              <p:spPr>
                <a:xfrm>
                  <a:off x="4622167" y="777746"/>
                  <a:ext cx="85696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700" b="1" dirty="0"/>
                    <a:t>α</a:t>
                  </a:r>
                  <a:r>
                    <a:rPr lang="en-US" sz="700" b="1" dirty="0"/>
                    <a:t>-V5</a:t>
                  </a:r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xmlns="" id="{5E3BB2AE-E6E3-43FE-9DE0-C78B8BF6DEA2}"/>
                  </a:ext>
                </a:extLst>
              </p:cNvPr>
              <p:cNvGrpSpPr/>
              <p:nvPr/>
            </p:nvGrpSpPr>
            <p:grpSpPr>
              <a:xfrm>
                <a:off x="3457429" y="6970244"/>
                <a:ext cx="867227" cy="200055"/>
                <a:chOff x="4611905" y="777746"/>
                <a:chExt cx="867227" cy="200055"/>
              </a:xfrm>
            </p:grpSpPr>
            <p:sp>
              <p:nvSpPr>
                <p:cNvPr id="115" name="二等辺三角形 114">
                  <a:extLst>
                    <a:ext uri="{FF2B5EF4-FFF2-40B4-BE49-F238E27FC236}">
                      <a16:creationId xmlns:a16="http://schemas.microsoft.com/office/drawing/2014/main" xmlns="" id="{6AA5E320-162E-4A0E-94A6-E2D1EBFD8E88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6200000">
                  <a:off x="4620905" y="849468"/>
                  <a:ext cx="54000" cy="72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テキスト ボックス 115">
                  <a:extLst>
                    <a:ext uri="{FF2B5EF4-FFF2-40B4-BE49-F238E27FC236}">
                      <a16:creationId xmlns:a16="http://schemas.microsoft.com/office/drawing/2014/main" xmlns="" id="{A43B872D-E8CA-48D1-9421-BD2929F17687}"/>
                    </a:ext>
                  </a:extLst>
                </p:cNvPr>
                <p:cNvSpPr txBox="1"/>
                <p:nvPr/>
              </p:nvSpPr>
              <p:spPr>
                <a:xfrm>
                  <a:off x="4622167" y="777746"/>
                  <a:ext cx="85696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700" b="1" dirty="0"/>
                    <a:t>α</a:t>
                  </a:r>
                  <a:r>
                    <a:rPr lang="en-US" sz="700" b="1" dirty="0"/>
                    <a:t>-V5</a:t>
                  </a:r>
                </a:p>
              </p:txBody>
            </p:sp>
          </p:grp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xmlns="" id="{EDBC376D-3C21-4272-87E8-E01D8B83DD1B}"/>
                  </a:ext>
                </a:extLst>
              </p:cNvPr>
              <p:cNvSpPr txBox="1"/>
              <p:nvPr/>
            </p:nvSpPr>
            <p:spPr>
              <a:xfrm>
                <a:off x="3270146" y="7119304"/>
                <a:ext cx="22794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/>
                  <a:t>4</a:t>
                </a:r>
              </a:p>
            </p:txBody>
          </p: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xmlns="" id="{531D51F7-5170-4BE6-9438-71E4B3A3860B}"/>
                  </a:ext>
                </a:extLst>
              </p:cNvPr>
              <p:cNvSpPr txBox="1"/>
              <p:nvPr/>
            </p:nvSpPr>
            <p:spPr>
              <a:xfrm rot="16200000">
                <a:off x="2896565" y="6071377"/>
                <a:ext cx="46250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/>
                  <a:t>WT</a:t>
                </a:r>
              </a:p>
            </p:txBody>
          </p:sp>
          <p:pic>
            <p:nvPicPr>
              <p:cNvPr id="112" name="図 111">
                <a:extLst>
                  <a:ext uri="{FF2B5EF4-FFF2-40B4-BE49-F238E27FC236}">
                    <a16:creationId xmlns:a16="http://schemas.microsoft.com/office/drawing/2014/main" xmlns="" id="{15EA290F-1D9F-4F8E-A95A-24E30B8B34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/>
              <a:srcRect l="1849" r="982"/>
              <a:stretch/>
            </p:blipFill>
            <p:spPr>
              <a:xfrm>
                <a:off x="2923200" y="6448421"/>
                <a:ext cx="522000" cy="140970"/>
              </a:xfrm>
              <a:prstGeom prst="rect">
                <a:avLst/>
              </a:prstGeom>
              <a:ln>
                <a:solidFill>
                  <a:schemeClr val="dk1">
                    <a:shade val="95000"/>
                    <a:satMod val="105000"/>
                  </a:schemeClr>
                </a:solidFill>
              </a:ln>
            </p:spPr>
          </p:pic>
          <p:pic>
            <p:nvPicPr>
              <p:cNvPr id="113" name="図 112">
                <a:extLst>
                  <a:ext uri="{FF2B5EF4-FFF2-40B4-BE49-F238E27FC236}">
                    <a16:creationId xmlns:a16="http://schemas.microsoft.com/office/drawing/2014/main" xmlns="" id="{448FC22C-C622-4D3F-8A2B-E9149E77AF9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/>
              <a:srcRect l="8272" r="3900"/>
              <a:stretch/>
            </p:blipFill>
            <p:spPr>
              <a:xfrm>
                <a:off x="2923200" y="7010490"/>
                <a:ext cx="522000" cy="140970"/>
              </a:xfrm>
              <a:prstGeom prst="rect">
                <a:avLst/>
              </a:prstGeom>
              <a:ln>
                <a:solidFill>
                  <a:schemeClr val="dk1">
                    <a:shade val="95000"/>
                    <a:satMod val="105000"/>
                  </a:schemeClr>
                </a:solidFill>
              </a:ln>
            </p:spPr>
          </p:pic>
          <p:pic>
            <p:nvPicPr>
              <p:cNvPr id="114" name="図 113">
                <a:extLst>
                  <a:ext uri="{FF2B5EF4-FFF2-40B4-BE49-F238E27FC236}">
                    <a16:creationId xmlns:a16="http://schemas.microsoft.com/office/drawing/2014/main" xmlns="" id="{76802C6E-485E-4B2B-A87F-EF547B7FB4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/>
              <a:srcRect r="1787"/>
              <a:stretch/>
            </p:blipFill>
            <p:spPr>
              <a:xfrm>
                <a:off x="2923200" y="6632403"/>
                <a:ext cx="522000" cy="140970"/>
              </a:xfrm>
              <a:prstGeom prst="rect">
                <a:avLst/>
              </a:prstGeom>
              <a:ln>
                <a:solidFill>
                  <a:schemeClr val="dk1">
                    <a:shade val="95000"/>
                    <a:satMod val="105000"/>
                  </a:schemeClr>
                </a:solidFill>
              </a:ln>
            </p:spPr>
          </p:pic>
        </p:grpSp>
      </p:grpSp>
      <p:sp>
        <p:nvSpPr>
          <p:cNvPr id="123" name="Text Box 49">
            <a:extLst>
              <a:ext uri="{FF2B5EF4-FFF2-40B4-BE49-F238E27FC236}">
                <a16:creationId xmlns:a16="http://schemas.microsoft.com/office/drawing/2014/main" xmlns="" id="{182DE757-62A9-40F6-ADE0-681C3554D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69" y="8759543"/>
            <a:ext cx="6330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ja-JP" sz="1200" dirty="0">
                <a:latin typeface="Helvetica" charset="0"/>
                <a:cs typeface="Helvetica" charset="0"/>
              </a:rPr>
              <a:t>Figure S5 </a:t>
            </a:r>
          </a:p>
        </p:txBody>
      </p:sp>
    </p:spTree>
    <p:extLst>
      <p:ext uri="{BB962C8B-B14F-4D97-AF65-F5344CB8AC3E}">
        <p14:creationId xmlns:p14="http://schemas.microsoft.com/office/powerpoint/2010/main" xmlns="" val="83566986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oint テーマ1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2">
      <a:majorFont>
        <a:latin typeface="Arial"/>
        <a:ea typeface="游ゴシック"/>
        <a:cs typeface=""/>
      </a:majorFont>
      <a:minorFont>
        <a:latin typeface="Arial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314868</TotalTime>
  <Words>124</Words>
  <Application>Microsoft Office PowerPoint</Application>
  <PresentationFormat>Letter Paper (8.5x11 in)</PresentationFormat>
  <Paragraphs>76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power point テーマ1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t-take</dc:creator>
  <cp:lastModifiedBy>0011692</cp:lastModifiedBy>
  <cp:revision>9236</cp:revision>
  <cp:lastPrinted>2018-07-03T02:09:31Z</cp:lastPrinted>
  <dcterms:created xsi:type="dcterms:W3CDTF">2013-07-30T05:01:19Z</dcterms:created>
  <dcterms:modified xsi:type="dcterms:W3CDTF">2020-11-16T09:41:29Z</dcterms:modified>
</cp:coreProperties>
</file>