
<file path=[Content_Types].xml><?xml version="1.0" encoding="utf-8"?>
<Types xmlns="http://schemas.openxmlformats.org/package/2006/content-types"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harts/colors1.xml" ContentType="application/vnd.ms-office.chartcolorstyl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704" r:id="rId2"/>
  </p:sldIdLst>
  <p:sldSz cx="6858000" cy="9144000" type="letter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7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FF0066"/>
    <a:srgbClr val="FFC285"/>
    <a:srgbClr val="FF9933"/>
    <a:srgbClr val="FFFFCC"/>
    <a:srgbClr val="CCECFF"/>
    <a:srgbClr val="FFCCFF"/>
    <a:srgbClr val="3AAA89"/>
    <a:srgbClr val="FF6699"/>
    <a:srgbClr val="FFC9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5" autoAdjust="0"/>
    <p:restoredTop sz="94614" autoAdjust="0"/>
  </p:normalViewPr>
  <p:slideViewPr>
    <p:cSldViewPr snapToGrid="0" showGuides="1">
      <p:cViewPr varScale="1">
        <p:scale>
          <a:sx n="54" d="100"/>
          <a:sy n="54" d="100"/>
        </p:scale>
        <p:origin x="-2328" y="-102"/>
      </p:cViewPr>
      <p:guideLst>
        <p:guide orient="horz" pos="1973"/>
        <p:guide pos="2160"/>
      </p:guideLst>
    </p:cSldViewPr>
  </p:slideViewPr>
  <p:outlineViewPr>
    <p:cViewPr>
      <p:scale>
        <a:sx n="33" d="100"/>
        <a:sy n="33" d="100"/>
      </p:scale>
      <p:origin x="0" y="49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fukuda\OneDrive\&#12487;&#12473;&#12463;&#12488;&#12483;&#12503;\&#35542;&#25991;\2020%20Atf7ip\20201019-2_data%20Tukey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0083333509331791"/>
          <c:y val="0.25212882922383906"/>
          <c:w val="0.7443775624401987"/>
          <c:h val="0.68025132820005896"/>
        </c:manualLayout>
      </c:layout>
      <c:barChart>
        <c:barDir val="col"/>
        <c:grouping val="clustered"/>
        <c:ser>
          <c:idx val="0"/>
          <c:order val="0"/>
          <c:tx>
            <c:strRef>
              <c:f>'[20201019-2_data Tukey.xls]Tukey'!$M$32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rgbClr val="4472C4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'[20201019-2_data Tukey.xls]Tukey'!$N$38:$Q$38</c:f>
                <c:numCache>
                  <c:formatCode>General</c:formatCode>
                  <c:ptCount val="4"/>
                  <c:pt idx="0">
                    <c:v>0.11969129428970779</c:v>
                  </c:pt>
                  <c:pt idx="1">
                    <c:v>0.12734549525905078</c:v>
                  </c:pt>
                  <c:pt idx="2">
                    <c:v>0.10659608861432066</c:v>
                  </c:pt>
                  <c:pt idx="3">
                    <c:v>9.7712514977863846E-2</c:v>
                  </c:pt>
                </c:numCache>
              </c:numRef>
            </c:plus>
            <c:minus>
              <c:numRef>
                <c:f>'[20201019-2_data Tukey.xls]Tukey'!$N$38:$Q$38</c:f>
                <c:numCache>
                  <c:formatCode>General</c:formatCode>
                  <c:ptCount val="4"/>
                  <c:pt idx="0">
                    <c:v>0.11969129428970779</c:v>
                  </c:pt>
                  <c:pt idx="1">
                    <c:v>0.12734549525905078</c:v>
                  </c:pt>
                  <c:pt idx="2">
                    <c:v>0.10659608861432066</c:v>
                  </c:pt>
                  <c:pt idx="3">
                    <c:v>9.7712514977863846E-2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'[20201019-2_data Tukey.xls]Tukey'!$N$31:$Q$31</c:f>
              <c:strCache>
                <c:ptCount val="4"/>
                <c:pt idx="0">
                  <c:v>Fkbp6</c:v>
                </c:pt>
                <c:pt idx="1">
                  <c:v>Mael</c:v>
                </c:pt>
                <c:pt idx="2">
                  <c:v>1700019A02Rik</c:v>
                </c:pt>
                <c:pt idx="3">
                  <c:v>Rec114</c:v>
                </c:pt>
              </c:strCache>
            </c:strRef>
          </c:cat>
          <c:val>
            <c:numRef>
              <c:f>'[20201019-2_data Tukey.xls]Tukey'!$N$32:$Q$32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1.0000000000000002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65-4EB6-98D9-E29D4B7946FE}"/>
            </c:ext>
          </c:extLst>
        </c:ser>
        <c:ser>
          <c:idx val="1"/>
          <c:order val="1"/>
          <c:tx>
            <c:strRef>
              <c:f>'[20201019-2_data Tukey.xls]Tukey'!$M$33</c:f>
              <c:strCache>
                <c:ptCount val="1"/>
                <c:pt idx="0">
                  <c:v>Atf7ip KO</c:v>
                </c:pt>
              </c:strCache>
            </c:strRef>
          </c:tx>
          <c:spPr>
            <a:solidFill>
              <a:srgbClr val="ED7D31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'[20201019-2_data Tukey.xls]Tukey'!$N$39:$Q$39</c:f>
                <c:numCache>
                  <c:formatCode>General</c:formatCode>
                  <c:ptCount val="4"/>
                  <c:pt idx="0">
                    <c:v>0.76109699939408659</c:v>
                  </c:pt>
                  <c:pt idx="1">
                    <c:v>1.4369452683745036</c:v>
                  </c:pt>
                  <c:pt idx="2">
                    <c:v>8.1843936749991811E-2</c:v>
                  </c:pt>
                  <c:pt idx="3">
                    <c:v>1.4215382664920564</c:v>
                  </c:pt>
                </c:numCache>
              </c:numRef>
            </c:plus>
            <c:minus>
              <c:numRef>
                <c:f>'[20201019-2_data Tukey.xls]Tukey'!$N$39:$Q$39</c:f>
                <c:numCache>
                  <c:formatCode>General</c:formatCode>
                  <c:ptCount val="4"/>
                  <c:pt idx="0">
                    <c:v>0.76109699939408659</c:v>
                  </c:pt>
                  <c:pt idx="1">
                    <c:v>1.4369452683745036</c:v>
                  </c:pt>
                  <c:pt idx="2">
                    <c:v>8.1843936749991811E-2</c:v>
                  </c:pt>
                  <c:pt idx="3">
                    <c:v>1.4215382664920564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'[20201019-2_data Tukey.xls]Tukey'!$N$31:$Q$31</c:f>
              <c:strCache>
                <c:ptCount val="4"/>
                <c:pt idx="0">
                  <c:v>Fkbp6</c:v>
                </c:pt>
                <c:pt idx="1">
                  <c:v>Mael</c:v>
                </c:pt>
                <c:pt idx="2">
                  <c:v>1700019A02Rik</c:v>
                </c:pt>
                <c:pt idx="3">
                  <c:v>Rec114</c:v>
                </c:pt>
              </c:strCache>
            </c:strRef>
          </c:cat>
          <c:val>
            <c:numRef>
              <c:f>'[20201019-2_data Tukey.xls]Tukey'!$N$33:$Q$33</c:f>
              <c:numCache>
                <c:formatCode>General</c:formatCode>
                <c:ptCount val="4"/>
                <c:pt idx="0">
                  <c:v>9.8522188620508153</c:v>
                </c:pt>
                <c:pt idx="1">
                  <c:v>13.635466541297582</c:v>
                </c:pt>
                <c:pt idx="2">
                  <c:v>0.78707716291941487</c:v>
                </c:pt>
                <c:pt idx="3">
                  <c:v>12.590409652692255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965-4EB6-98D9-E29D4B7946FE}"/>
            </c:ext>
          </c:extLst>
        </c:ser>
        <c:ser>
          <c:idx val="2"/>
          <c:order val="2"/>
          <c:tx>
            <c:strRef>
              <c:f>'[20201019-2_data Tukey.xls]Tukey'!$M$34</c:f>
              <c:strCache>
                <c:ptCount val="1"/>
                <c:pt idx="0">
                  <c:v>Zmym2 KO</c:v>
                </c:pt>
              </c:strCache>
            </c:strRef>
          </c:tx>
          <c:spPr>
            <a:solidFill>
              <a:srgbClr val="A5A5A5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'[20201019-2_data Tukey.xls]Tukey'!$N$40:$Q$40</c:f>
                <c:numCache>
                  <c:formatCode>General</c:formatCode>
                  <c:ptCount val="4"/>
                  <c:pt idx="0">
                    <c:v>0.32059974179054235</c:v>
                  </c:pt>
                  <c:pt idx="1">
                    <c:v>0.99190317808730588</c:v>
                  </c:pt>
                  <c:pt idx="2">
                    <c:v>0.53561554644124842</c:v>
                  </c:pt>
                  <c:pt idx="3">
                    <c:v>0.22625463997633885</c:v>
                  </c:pt>
                </c:numCache>
              </c:numRef>
            </c:plus>
            <c:minus>
              <c:numRef>
                <c:f>'[20201019-2_data Tukey.xls]Tukey'!$N$40:$Q$40</c:f>
                <c:numCache>
                  <c:formatCode>General</c:formatCode>
                  <c:ptCount val="4"/>
                  <c:pt idx="0">
                    <c:v>0.32059974179054235</c:v>
                  </c:pt>
                  <c:pt idx="1">
                    <c:v>0.99190317808730588</c:v>
                  </c:pt>
                  <c:pt idx="2">
                    <c:v>0.53561554644124842</c:v>
                  </c:pt>
                  <c:pt idx="3">
                    <c:v>0.22625463997633885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'[20201019-2_data Tukey.xls]Tukey'!$N$31:$Q$31</c:f>
              <c:strCache>
                <c:ptCount val="4"/>
                <c:pt idx="0">
                  <c:v>Fkbp6</c:v>
                </c:pt>
                <c:pt idx="1">
                  <c:v>Mael</c:v>
                </c:pt>
                <c:pt idx="2">
                  <c:v>1700019A02Rik</c:v>
                </c:pt>
                <c:pt idx="3">
                  <c:v>Rec114</c:v>
                </c:pt>
              </c:strCache>
            </c:strRef>
          </c:cat>
          <c:val>
            <c:numRef>
              <c:f>'[20201019-2_data Tukey.xls]Tukey'!$N$34:$Q$34</c:f>
              <c:numCache>
                <c:formatCode>General</c:formatCode>
                <c:ptCount val="4"/>
                <c:pt idx="0">
                  <c:v>3.6617348490380799</c:v>
                </c:pt>
                <c:pt idx="1">
                  <c:v>5.731148082065479</c:v>
                </c:pt>
                <c:pt idx="2">
                  <c:v>14.588608499722858</c:v>
                </c:pt>
                <c:pt idx="3">
                  <c:v>6.0322847802765116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65-4EB6-98D9-E29D4B7946FE}"/>
            </c:ext>
          </c:extLst>
        </c:ser>
        <c:ser>
          <c:idx val="3"/>
          <c:order val="3"/>
          <c:tx>
            <c:strRef>
              <c:f>'[20201019-2_data Tukey.xls]Tukey'!$M$35</c:f>
              <c:strCache>
                <c:ptCount val="1"/>
                <c:pt idx="0">
                  <c:v>Zmym2 KO + WT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'[20201019-2_data Tukey.xls]Tukey'!$N$41:$Q$41</c:f>
                <c:numCache>
                  <c:formatCode>General</c:formatCode>
                  <c:ptCount val="4"/>
                  <c:pt idx="0">
                    <c:v>5.3151938202005471E-2</c:v>
                  </c:pt>
                  <c:pt idx="1">
                    <c:v>0.31984413378184706</c:v>
                  </c:pt>
                  <c:pt idx="2">
                    <c:v>2.8363649319315582E-2</c:v>
                  </c:pt>
                  <c:pt idx="3">
                    <c:v>8.9929322638081552E-2</c:v>
                  </c:pt>
                </c:numCache>
              </c:numRef>
            </c:plus>
            <c:minus>
              <c:numRef>
                <c:f>'[20201019-2_data Tukey.xls]Tukey'!$N$41:$Q$41</c:f>
                <c:numCache>
                  <c:formatCode>General</c:formatCode>
                  <c:ptCount val="4"/>
                  <c:pt idx="0">
                    <c:v>5.3151938202005471E-2</c:v>
                  </c:pt>
                  <c:pt idx="1">
                    <c:v>0.31984413378184706</c:v>
                  </c:pt>
                  <c:pt idx="2">
                    <c:v>2.8363649319315582E-2</c:v>
                  </c:pt>
                  <c:pt idx="3">
                    <c:v>8.9929322638081552E-2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'[20201019-2_data Tukey.xls]Tukey'!$N$31:$Q$31</c:f>
              <c:strCache>
                <c:ptCount val="4"/>
                <c:pt idx="0">
                  <c:v>Fkbp6</c:v>
                </c:pt>
                <c:pt idx="1">
                  <c:v>Mael</c:v>
                </c:pt>
                <c:pt idx="2">
                  <c:v>1700019A02Rik</c:v>
                </c:pt>
                <c:pt idx="3">
                  <c:v>Rec114</c:v>
                </c:pt>
              </c:strCache>
            </c:strRef>
          </c:cat>
          <c:val>
            <c:numRef>
              <c:f>'[20201019-2_data Tukey.xls]Tukey'!$N$35:$Q$35</c:f>
              <c:numCache>
                <c:formatCode>General</c:formatCode>
                <c:ptCount val="4"/>
                <c:pt idx="0">
                  <c:v>0.27792278457074904</c:v>
                </c:pt>
                <c:pt idx="1">
                  <c:v>2.1674344473597413</c:v>
                </c:pt>
                <c:pt idx="2">
                  <c:v>0.37911716868372852</c:v>
                </c:pt>
                <c:pt idx="3">
                  <c:v>2.1369882052467397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965-4EB6-98D9-E29D4B7946FE}"/>
            </c:ext>
          </c:extLst>
        </c:ser>
        <c:dLbls/>
        <c:gapWidth val="219"/>
        <c:overlap val="-27"/>
        <c:axId val="124422784"/>
        <c:axId val="124440960"/>
      </c:barChart>
      <c:catAx>
        <c:axId val="1244227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600" b="0" i="1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40960"/>
        <c:crosses val="autoZero"/>
        <c:auto val="1"/>
        <c:lblAlgn val="ctr"/>
        <c:lblOffset val="100"/>
      </c:catAx>
      <c:valAx>
        <c:axId val="124440960"/>
        <c:scaling>
          <c:orientation val="minMax"/>
          <c:max val="25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Relative to WT</a:t>
                </a:r>
                <a:endParaRPr lang="ja-JP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22784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1.4077676566931858E-2"/>
          <c:y val="7.4416596152999503E-2"/>
          <c:w val="0.35038970108696793"/>
          <c:h val="0.12189435796175196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600">
          <a:solidFill>
            <a:schemeClr val="tx1"/>
          </a:solidFill>
        </a:defRPr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687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323" y="2"/>
            <a:ext cx="2949686" cy="497367"/>
          </a:xfrm>
          <a:prstGeom prst="rect">
            <a:avLst/>
          </a:prstGeom>
        </p:spPr>
        <p:txBody>
          <a:bodyPr vert="horz" lIns="92218" tIns="46108" rIns="92218" bIns="46108" rtlCol="0"/>
          <a:lstStyle>
            <a:lvl1pPr algn="r">
              <a:defRPr sz="1200"/>
            </a:lvl1pPr>
          </a:lstStyle>
          <a:p>
            <a:fld id="{53C732EF-0A66-4C4E-8A5E-B12AF5D521EA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373"/>
            <a:ext cx="2949687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323" y="9440373"/>
            <a:ext cx="2949686" cy="497366"/>
          </a:xfrm>
          <a:prstGeom prst="rect">
            <a:avLst/>
          </a:prstGeom>
        </p:spPr>
        <p:txBody>
          <a:bodyPr vert="horz" lIns="92218" tIns="46108" rIns="92218" bIns="46108" rtlCol="0" anchor="b"/>
          <a:lstStyle>
            <a:lvl1pPr algn="r">
              <a:defRPr sz="1200"/>
            </a:lvl1pPr>
          </a:lstStyle>
          <a:p>
            <a:fld id="{E0C27583-C035-4C07-BC3D-C1234323DCA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9898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/>
          <a:lstStyle>
            <a:lvl1pPr algn="r">
              <a:defRPr sz="1200"/>
            </a:lvl1pPr>
          </a:lstStyle>
          <a:p>
            <a:fld id="{7E422628-6341-4F49-8E56-97CFD213B7F0}" type="datetimeFigureOut">
              <a:rPr kumimoji="1" lang="ja-JP" altLang="en-US" smtClean="0"/>
              <a:pPr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5587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04" tIns="46102" rIns="92204" bIns="461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9"/>
            <a:ext cx="5444490" cy="4472702"/>
          </a:xfrm>
          <a:prstGeom prst="rect">
            <a:avLst/>
          </a:prstGeom>
        </p:spPr>
        <p:txBody>
          <a:bodyPr vert="horz" lIns="92204" tIns="46102" rIns="92204" bIns="461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6967"/>
          </a:xfrm>
          <a:prstGeom prst="rect">
            <a:avLst/>
          </a:prstGeom>
        </p:spPr>
        <p:txBody>
          <a:bodyPr vert="horz" lIns="92204" tIns="46102" rIns="92204" bIns="46102" rtlCol="0" anchor="b"/>
          <a:lstStyle>
            <a:lvl1pPr algn="r">
              <a:defRPr sz="1200"/>
            </a:lvl1pPr>
          </a:lstStyle>
          <a:p>
            <a:fld id="{A2642409-0AE3-43A2-89BF-E08CDC3850F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43195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>
    <p:fade/>
  </p:transition>
  <p:hf hdr="0" ftr="0" dt="0"/>
  <p:txStyles>
    <p:titleStyle>
      <a:lvl1pPr algn="l" defTabSz="1320752" rtl="0" eaLnBrk="1" latinLnBrk="0" hangingPunct="1">
        <a:spcBef>
          <a:spcPct val="0"/>
        </a:spcBef>
        <a:buNone/>
        <a:defRPr kumimoji="1" sz="5778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495283" indent="-495283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3466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1073111" indent="-412735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65093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2311316" indent="-330187" algn="l" defTabSz="1320752" rtl="0" eaLnBrk="1" latinLnBrk="0" hangingPunct="1">
        <a:spcBef>
          <a:spcPct val="20000"/>
        </a:spcBef>
        <a:buFont typeface="Arial" pitchFamily="34" charset="0"/>
        <a:buChar char="–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971691" indent="-330187" algn="l" defTabSz="1320752" rtl="0" eaLnBrk="1" latinLnBrk="0" hangingPunct="1">
        <a:spcBef>
          <a:spcPct val="20000"/>
        </a:spcBef>
        <a:buFont typeface="Arial" pitchFamily="34" charset="0"/>
        <a:buChar char="»"/>
        <a:defRPr kumimoji="1" sz="231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3632067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4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19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194" indent="-330187" algn="l" defTabSz="1320752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7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2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28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03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80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55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31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07" algn="l" defTabSz="1320752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49">
            <a:extLst>
              <a:ext uri="{FF2B5EF4-FFF2-40B4-BE49-F238E27FC236}">
                <a16:creationId xmlns:a16="http://schemas.microsoft.com/office/drawing/2014/main" xmlns="" id="{182DE757-62A9-40F6-ADE0-681C3554D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69" y="8759543"/>
            <a:ext cx="63304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algn="ctr" eaLnBrk="1" hangingPunct="1"/>
            <a:r>
              <a:rPr lang="en-US" altLang="ja-JP" sz="1200" dirty="0">
                <a:latin typeface="Helvetica" charset="0"/>
                <a:cs typeface="Helvetica" charset="0"/>
              </a:rPr>
              <a:t>Figure S6</a:t>
            </a:r>
          </a:p>
        </p:txBody>
      </p:sp>
      <p:sp>
        <p:nvSpPr>
          <p:cNvPr id="124" name="Text Box 155">
            <a:extLst>
              <a:ext uri="{FF2B5EF4-FFF2-40B4-BE49-F238E27FC236}">
                <a16:creationId xmlns:a16="http://schemas.microsoft.com/office/drawing/2014/main" xmlns="" id="{648B0932-EB6B-4E9D-A536-ABA0DC9DA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049" y="664828"/>
            <a:ext cx="492369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B</a:t>
            </a:r>
          </a:p>
        </p:txBody>
      </p:sp>
      <p:sp>
        <p:nvSpPr>
          <p:cNvPr id="125" name="Text Box 155">
            <a:extLst>
              <a:ext uri="{FF2B5EF4-FFF2-40B4-BE49-F238E27FC236}">
                <a16:creationId xmlns:a16="http://schemas.microsoft.com/office/drawing/2014/main" xmlns="" id="{7FDE217F-B332-4323-8569-2EF061C0CB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252" y="664828"/>
            <a:ext cx="407377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>
                <a:latin typeface="Helvetica"/>
                <a:cs typeface="Helvetica"/>
              </a:rPr>
              <a:t>A</a:t>
            </a:r>
          </a:p>
        </p:txBody>
      </p:sp>
      <p:pic>
        <p:nvPicPr>
          <p:cNvPr id="126" name="図 125">
            <a:extLst>
              <a:ext uri="{FF2B5EF4-FFF2-40B4-BE49-F238E27FC236}">
                <a16:creationId xmlns:a16="http://schemas.microsoft.com/office/drawing/2014/main" xmlns="" id="{9DF406BA-62E0-420B-A41B-80D5C95233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497" y="611560"/>
            <a:ext cx="2100334" cy="1491375"/>
          </a:xfrm>
          <a:prstGeom prst="rect">
            <a:avLst/>
          </a:prstGeom>
        </p:spPr>
      </p:pic>
      <p:pic>
        <p:nvPicPr>
          <p:cNvPr id="127" name="図 126">
            <a:extLst>
              <a:ext uri="{FF2B5EF4-FFF2-40B4-BE49-F238E27FC236}">
                <a16:creationId xmlns:a16="http://schemas.microsoft.com/office/drawing/2014/main" xmlns="" id="{770B311C-F200-4730-A21C-B9A16E9422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2007" y="759878"/>
            <a:ext cx="3575201" cy="1345313"/>
          </a:xfrm>
          <a:prstGeom prst="rect">
            <a:avLst/>
          </a:prstGeom>
        </p:spPr>
      </p:pic>
      <p:sp>
        <p:nvSpPr>
          <p:cNvPr id="2" name="Text Box 155">
            <a:extLst>
              <a:ext uri="{FF2B5EF4-FFF2-40B4-BE49-F238E27FC236}">
                <a16:creationId xmlns:a16="http://schemas.microsoft.com/office/drawing/2014/main" xmlns="" id="{B5F1D7C1-EFA4-4A25-9B8F-2D845CFF3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251" y="2502349"/>
            <a:ext cx="407377" cy="31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37931725" indent="-37474525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2pPr>
            <a:lvl3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3pPr>
            <a:lvl4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4pPr>
            <a:lvl5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1477" dirty="0">
                <a:latin typeface="Helvetica"/>
                <a:cs typeface="Helvetica"/>
              </a:rPr>
              <a:t>C</a:t>
            </a:r>
          </a:p>
        </p:txBody>
      </p:sp>
      <p:graphicFrame>
        <p:nvGraphicFramePr>
          <p:cNvPr id="24" name="グラフ 23"/>
          <p:cNvGraphicFramePr>
            <a:graphicFrameLocks/>
          </p:cNvGraphicFramePr>
          <p:nvPr/>
        </p:nvGraphicFramePr>
        <p:xfrm>
          <a:off x="913628" y="2517421"/>
          <a:ext cx="3787912" cy="3316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直線コネクタ 6"/>
          <p:cNvCxnSpPr/>
          <p:nvPr/>
        </p:nvCxnSpPr>
        <p:spPr>
          <a:xfrm>
            <a:off x="1824355" y="4409440"/>
            <a:ext cx="125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1824355" y="4127500"/>
            <a:ext cx="385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1824355" y="4266508"/>
            <a:ext cx="259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738433" y="4253116"/>
            <a:ext cx="300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/>
              <a:t>**</a:t>
            </a:r>
            <a:endParaRPr kumimoji="1" lang="ja-JP" altLang="en-US" sz="90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80879" y="4107239"/>
            <a:ext cx="349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/>
              <a:t>**</a:t>
            </a:r>
            <a:endParaRPr kumimoji="1" lang="ja-JP" altLang="en-US" sz="90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843840" y="3956139"/>
            <a:ext cx="3495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/>
              <a:t>NS</a:t>
            </a:r>
            <a:endParaRPr kumimoji="1" lang="ja-JP" altLang="en-US" sz="60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000924" y="3808143"/>
            <a:ext cx="300711" cy="230832"/>
            <a:chOff x="1890833" y="4653166"/>
            <a:chExt cx="300711" cy="230832"/>
          </a:xfrm>
        </p:grpSpPr>
        <p:cxnSp>
          <p:nvCxnSpPr>
            <p:cNvPr id="34" name="直線コネクタ 33"/>
            <p:cNvCxnSpPr/>
            <p:nvPr/>
          </p:nvCxnSpPr>
          <p:spPr>
            <a:xfrm>
              <a:off x="1976755" y="4809490"/>
              <a:ext cx="1258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1890833" y="4653166"/>
              <a:ext cx="3007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/>
                <a:t>**</a:t>
              </a:r>
              <a:endParaRPr kumimoji="1" lang="ja-JP" altLang="en-US" sz="900"/>
            </a:p>
          </p:txBody>
        </p:sp>
      </p:grpSp>
      <p:cxnSp>
        <p:nvCxnSpPr>
          <p:cNvPr id="37" name="直線コネクタ 36"/>
          <p:cNvCxnSpPr/>
          <p:nvPr/>
        </p:nvCxnSpPr>
        <p:spPr>
          <a:xfrm>
            <a:off x="2665438" y="4131555"/>
            <a:ext cx="125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665438" y="3849615"/>
            <a:ext cx="385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665438" y="3988623"/>
            <a:ext cx="259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2579516" y="3975231"/>
            <a:ext cx="300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/>
              <a:t>**</a:t>
            </a:r>
            <a:endParaRPr kumimoji="1" lang="ja-JP" altLang="en-US" sz="90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621962" y="3829354"/>
            <a:ext cx="349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/>
              <a:t>**</a:t>
            </a:r>
            <a:endParaRPr kumimoji="1" lang="ja-JP" altLang="en-US" sz="90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684923" y="3678254"/>
            <a:ext cx="3495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/>
              <a:t>NS</a:t>
            </a:r>
            <a:endParaRPr kumimoji="1" lang="ja-JP" altLang="en-US" sz="600"/>
          </a:p>
        </p:txBody>
      </p:sp>
      <p:grpSp>
        <p:nvGrpSpPr>
          <p:cNvPr id="43" name="グループ化 42"/>
          <p:cNvGrpSpPr/>
          <p:nvPr/>
        </p:nvGrpSpPr>
        <p:grpSpPr>
          <a:xfrm>
            <a:off x="2842007" y="3530258"/>
            <a:ext cx="300711" cy="230832"/>
            <a:chOff x="1890833" y="4653166"/>
            <a:chExt cx="300711" cy="230832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1976755" y="4809490"/>
              <a:ext cx="1258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1890833" y="4653166"/>
              <a:ext cx="3007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/>
                <a:t>*</a:t>
              </a:r>
              <a:endParaRPr kumimoji="1" lang="ja-JP" altLang="en-US" sz="900"/>
            </a:p>
          </p:txBody>
        </p:sp>
      </p:grpSp>
      <p:cxnSp>
        <p:nvCxnSpPr>
          <p:cNvPr id="46" name="直線コネクタ 45"/>
          <p:cNvCxnSpPr/>
          <p:nvPr/>
        </p:nvCxnSpPr>
        <p:spPr>
          <a:xfrm>
            <a:off x="3221769" y="4131555"/>
            <a:ext cx="125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3221769" y="3849615"/>
            <a:ext cx="385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221769" y="3988623"/>
            <a:ext cx="259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3120607" y="3975231"/>
            <a:ext cx="34516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/>
              <a:t>NS</a:t>
            </a:r>
            <a:endParaRPr kumimoji="1" lang="ja-JP" altLang="en-US" sz="90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178293" y="3829354"/>
            <a:ext cx="349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/>
              <a:t>**</a:t>
            </a:r>
            <a:endParaRPr kumimoji="1" lang="ja-JP" altLang="en-US" sz="9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41254" y="3678254"/>
            <a:ext cx="3495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/>
              <a:t>NS</a:t>
            </a:r>
            <a:endParaRPr kumimoji="1" lang="ja-JP" altLang="en-US" sz="600"/>
          </a:p>
        </p:txBody>
      </p:sp>
      <p:grpSp>
        <p:nvGrpSpPr>
          <p:cNvPr id="52" name="グループ化 51"/>
          <p:cNvGrpSpPr/>
          <p:nvPr/>
        </p:nvGrpSpPr>
        <p:grpSpPr>
          <a:xfrm>
            <a:off x="3398338" y="3530258"/>
            <a:ext cx="300711" cy="230832"/>
            <a:chOff x="1890833" y="4653166"/>
            <a:chExt cx="300711" cy="230832"/>
          </a:xfrm>
        </p:grpSpPr>
        <p:cxnSp>
          <p:nvCxnSpPr>
            <p:cNvPr id="53" name="直線コネクタ 52"/>
            <p:cNvCxnSpPr/>
            <p:nvPr/>
          </p:nvCxnSpPr>
          <p:spPr>
            <a:xfrm>
              <a:off x="1976755" y="4809490"/>
              <a:ext cx="1258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テキスト ボックス 53"/>
            <p:cNvSpPr txBox="1"/>
            <p:nvPr/>
          </p:nvSpPr>
          <p:spPr>
            <a:xfrm>
              <a:off x="1890833" y="4653166"/>
              <a:ext cx="3007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 dirty="0"/>
                <a:t>**</a:t>
              </a:r>
              <a:endParaRPr kumimoji="1" lang="ja-JP" altLang="en-US" sz="900" dirty="0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3864357" y="3540537"/>
            <a:ext cx="563202" cy="675805"/>
            <a:chOff x="3864357" y="3803427"/>
            <a:chExt cx="563202" cy="675805"/>
          </a:xfrm>
        </p:grpSpPr>
        <p:cxnSp>
          <p:nvCxnSpPr>
            <p:cNvPr id="55" name="直線コネクタ 54"/>
            <p:cNvCxnSpPr/>
            <p:nvPr/>
          </p:nvCxnSpPr>
          <p:spPr>
            <a:xfrm>
              <a:off x="3950279" y="4404724"/>
              <a:ext cx="12588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3950279" y="4122784"/>
              <a:ext cx="3854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3950279" y="4261792"/>
              <a:ext cx="25924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ボックス 57"/>
            <p:cNvSpPr txBox="1"/>
            <p:nvPr/>
          </p:nvSpPr>
          <p:spPr>
            <a:xfrm>
              <a:off x="3864357" y="4248400"/>
              <a:ext cx="30071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/>
                <a:t>**</a:t>
              </a:r>
              <a:endParaRPr kumimoji="1" lang="ja-JP" altLang="en-US" sz="90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3906803" y="4102523"/>
              <a:ext cx="34954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900"/>
                <a:t>**</a:t>
              </a:r>
              <a:endParaRPr kumimoji="1" lang="ja-JP" altLang="en-US" sz="900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969764" y="3951423"/>
              <a:ext cx="34954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600"/>
                <a:t>NS</a:t>
              </a:r>
              <a:endParaRPr kumimoji="1" lang="ja-JP" altLang="en-US" sz="600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4126848" y="3803427"/>
              <a:ext cx="300711" cy="230832"/>
              <a:chOff x="1890833" y="4653166"/>
              <a:chExt cx="300711" cy="230832"/>
            </a:xfrm>
          </p:grpSpPr>
          <p:cxnSp>
            <p:nvCxnSpPr>
              <p:cNvPr id="62" name="直線コネクタ 61"/>
              <p:cNvCxnSpPr/>
              <p:nvPr/>
            </p:nvCxnSpPr>
            <p:spPr>
              <a:xfrm>
                <a:off x="1976755" y="4809490"/>
                <a:ext cx="12588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テキスト ボックス 62"/>
              <p:cNvSpPr txBox="1"/>
              <p:nvPr/>
            </p:nvSpPr>
            <p:spPr>
              <a:xfrm>
                <a:off x="1890833" y="4653166"/>
                <a:ext cx="30071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900"/>
                  <a:t>**</a:t>
                </a:r>
                <a:endParaRPr kumimoji="1" lang="ja-JP" alt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51521356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 point テーマ1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ユーザー定義 2">
      <a:majorFont>
        <a:latin typeface="Arial"/>
        <a:ea typeface="游ゴシック"/>
        <a:cs typeface=""/>
      </a:majorFont>
      <a:minorFont>
        <a:latin typeface="Arial"/>
        <a:ea typeface="游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314868</TotalTime>
  <Words>24</Words>
  <Application>Microsoft Office PowerPoint</Application>
  <PresentationFormat>Letter Paper (8.5x11 in)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power point テーマ1</vt:lpstr>
      <vt:lpstr>Slide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</dc:title>
  <dc:creator>t-take</dc:creator>
  <cp:lastModifiedBy>0011692</cp:lastModifiedBy>
  <cp:revision>9236</cp:revision>
  <cp:lastPrinted>2018-07-03T02:09:31Z</cp:lastPrinted>
  <dcterms:created xsi:type="dcterms:W3CDTF">2013-07-30T05:01:19Z</dcterms:created>
  <dcterms:modified xsi:type="dcterms:W3CDTF">2020-11-16T09:42:05Z</dcterms:modified>
</cp:coreProperties>
</file>