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2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21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65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53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25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84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43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31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122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398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48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15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A065C-3866-48E2-9714-B18A2641ED6D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157F8-90CA-4F55-903B-374C17150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2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5" y="1922929"/>
            <a:ext cx="6026131" cy="371138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96686" y="6429828"/>
            <a:ext cx="5528130" cy="2604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S4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Effect of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maternal deprivation (alone) on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fecal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microbial abundance in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Long-Evans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rats. The figure shows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boxplots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the normalized abundances,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a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log-scale, of several OTUs of interest across samples. The results are expressed as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median and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interquartile range. Normalized abundances are also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plotted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 points on top </a:t>
            </a:r>
            <a:r>
              <a:rPr lang="en-US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sz="12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boxplot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with a small amount of horizontal jitter.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96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70</Words>
  <Application>Microsoft Office PowerPoint</Application>
  <PresentationFormat>Format A4 (210 x 297 mm)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inra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Valerie Dauge</dc:creator>
  <cp:lastModifiedBy>Valerie Dauge</cp:lastModifiedBy>
  <cp:revision>15</cp:revision>
  <dcterms:created xsi:type="dcterms:W3CDTF">2019-03-21T09:46:27Z</dcterms:created>
  <dcterms:modified xsi:type="dcterms:W3CDTF">2020-07-02T08:29:28Z</dcterms:modified>
</cp:coreProperties>
</file>