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62" r:id="rId2"/>
  </p:sldIdLst>
  <p:sldSz cx="10972800" cy="14630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608" userDrawn="1">
          <p15:clr>
            <a:srgbClr val="A4A3A4"/>
          </p15:clr>
        </p15:guide>
        <p15:guide id="2" pos="345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338" autoAdjust="0"/>
    <p:restoredTop sz="94660"/>
  </p:normalViewPr>
  <p:slideViewPr>
    <p:cSldViewPr snapToGrid="0">
      <p:cViewPr>
        <p:scale>
          <a:sx n="75" d="100"/>
          <a:sy n="75" d="100"/>
        </p:scale>
        <p:origin x="978" y="54"/>
      </p:cViewPr>
      <p:guideLst>
        <p:guide orient="horz" pos="4608"/>
        <p:guide pos="3457"/>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2960" y="2394374"/>
            <a:ext cx="9326880" cy="5093547"/>
          </a:xfrm>
        </p:spPr>
        <p:txBody>
          <a:bodyPr anchor="b"/>
          <a:lstStyle>
            <a:lvl1pPr algn="ct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371600" y="7684348"/>
            <a:ext cx="8229600" cy="3532292"/>
          </a:xfrm>
        </p:spPr>
        <p:txBody>
          <a:bodyPr/>
          <a:lstStyle>
            <a:lvl1pPr marL="0" indent="0" algn="ctr">
              <a:buNone/>
              <a:defRPr sz="2880"/>
            </a:lvl1pPr>
            <a:lvl2pPr marL="548640" indent="0" algn="ctr">
              <a:buNone/>
              <a:defRPr sz="2400"/>
            </a:lvl2pPr>
            <a:lvl3pPr marL="1097280" indent="0" algn="ctr">
              <a:buNone/>
              <a:defRPr sz="2160"/>
            </a:lvl3pPr>
            <a:lvl4pPr marL="1645920" indent="0" algn="ctr">
              <a:buNone/>
              <a:defRPr sz="1920"/>
            </a:lvl4pPr>
            <a:lvl5pPr marL="2194560" indent="0" algn="ctr">
              <a:buNone/>
              <a:defRPr sz="1920"/>
            </a:lvl5pPr>
            <a:lvl6pPr marL="2743200" indent="0" algn="ctr">
              <a:buNone/>
              <a:defRPr sz="1920"/>
            </a:lvl6pPr>
            <a:lvl7pPr marL="3291840" indent="0" algn="ctr">
              <a:buNone/>
              <a:defRPr sz="1920"/>
            </a:lvl7pPr>
            <a:lvl8pPr marL="3840480" indent="0" algn="ctr">
              <a:buNone/>
              <a:defRPr sz="1920"/>
            </a:lvl8pPr>
            <a:lvl9pPr marL="4389120" indent="0" algn="ctr">
              <a:buNone/>
              <a:defRPr sz="192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0F0427A-077E-4BA5-B9EF-0F78DA53905D}" type="datetimeFigureOut">
              <a:rPr lang="en-US" smtClean="0"/>
              <a:pPr/>
              <a:t>11/19/2020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41BB26-3976-4963-8A62-F01122F4EEF3}" type="slidenum">
              <a:rPr lang="en-US" smtClean="0"/>
              <a:pPr/>
              <a:t>‹#›</a:t>
            </a:fld>
            <a:endParaRPr lang="en-US"/>
          </a:p>
        </p:txBody>
      </p:sp>
    </p:spTree>
    <p:extLst>
      <p:ext uri="{BB962C8B-B14F-4D97-AF65-F5344CB8AC3E}">
        <p14:creationId xmlns:p14="http://schemas.microsoft.com/office/powerpoint/2010/main" val="3435918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0F0427A-077E-4BA5-B9EF-0F78DA53905D}" type="datetimeFigureOut">
              <a:rPr lang="en-US" smtClean="0"/>
              <a:pPr/>
              <a:t>11/19/2020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41BB26-3976-4963-8A62-F01122F4EEF3}" type="slidenum">
              <a:rPr lang="en-US" smtClean="0"/>
              <a:pPr/>
              <a:t>‹#›</a:t>
            </a:fld>
            <a:endParaRPr lang="en-US"/>
          </a:p>
        </p:txBody>
      </p:sp>
    </p:spTree>
    <p:extLst>
      <p:ext uri="{BB962C8B-B14F-4D97-AF65-F5344CB8AC3E}">
        <p14:creationId xmlns:p14="http://schemas.microsoft.com/office/powerpoint/2010/main" val="3104922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52411" y="778933"/>
            <a:ext cx="2366010" cy="123985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54381" y="778933"/>
            <a:ext cx="6960870" cy="1239858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0F0427A-077E-4BA5-B9EF-0F78DA53905D}" type="datetimeFigureOut">
              <a:rPr lang="en-US" smtClean="0"/>
              <a:pPr/>
              <a:t>11/19/2020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41BB26-3976-4963-8A62-F01122F4EEF3}" type="slidenum">
              <a:rPr lang="en-US" smtClean="0"/>
              <a:pPr/>
              <a:t>‹#›</a:t>
            </a:fld>
            <a:endParaRPr lang="en-US"/>
          </a:p>
        </p:txBody>
      </p:sp>
    </p:spTree>
    <p:extLst>
      <p:ext uri="{BB962C8B-B14F-4D97-AF65-F5344CB8AC3E}">
        <p14:creationId xmlns:p14="http://schemas.microsoft.com/office/powerpoint/2010/main" val="3017627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0F0427A-077E-4BA5-B9EF-0F78DA53905D}" type="datetimeFigureOut">
              <a:rPr lang="en-US" smtClean="0"/>
              <a:pPr/>
              <a:t>11/19/2020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41BB26-3976-4963-8A62-F01122F4EEF3}" type="slidenum">
              <a:rPr lang="en-US" smtClean="0"/>
              <a:pPr/>
              <a:t>‹#›</a:t>
            </a:fld>
            <a:endParaRPr lang="en-US"/>
          </a:p>
        </p:txBody>
      </p:sp>
    </p:spTree>
    <p:extLst>
      <p:ext uri="{BB962C8B-B14F-4D97-AF65-F5344CB8AC3E}">
        <p14:creationId xmlns:p14="http://schemas.microsoft.com/office/powerpoint/2010/main" val="1558977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48666" y="3647444"/>
            <a:ext cx="9464040" cy="6085839"/>
          </a:xfrm>
        </p:spPr>
        <p:txBody>
          <a:bodyPr anchor="b"/>
          <a:lstStyle>
            <a:lvl1pPr>
              <a:defRPr sz="7200"/>
            </a:lvl1pPr>
          </a:lstStyle>
          <a:p>
            <a:r>
              <a:rPr lang="en-US" smtClean="0"/>
              <a:t>Click to edit Master title style</a:t>
            </a:r>
            <a:endParaRPr lang="en-US" dirty="0"/>
          </a:p>
        </p:txBody>
      </p:sp>
      <p:sp>
        <p:nvSpPr>
          <p:cNvPr id="3" name="Text Placeholder 2"/>
          <p:cNvSpPr>
            <a:spLocks noGrp="1"/>
          </p:cNvSpPr>
          <p:nvPr>
            <p:ph type="body" idx="1"/>
          </p:nvPr>
        </p:nvSpPr>
        <p:spPr>
          <a:xfrm>
            <a:off x="748666" y="9790858"/>
            <a:ext cx="9464040" cy="3200399"/>
          </a:xfrm>
        </p:spPr>
        <p:txBody>
          <a:bodyPr/>
          <a:lstStyle>
            <a:lvl1pPr marL="0" indent="0">
              <a:buNone/>
              <a:defRPr sz="2880">
                <a:solidFill>
                  <a:schemeClr val="tx1"/>
                </a:solidFill>
              </a:defRPr>
            </a:lvl1pPr>
            <a:lvl2pPr marL="548640" indent="0">
              <a:buNone/>
              <a:defRPr sz="2400">
                <a:solidFill>
                  <a:schemeClr val="tx1">
                    <a:tint val="75000"/>
                  </a:schemeClr>
                </a:solidFill>
              </a:defRPr>
            </a:lvl2pPr>
            <a:lvl3pPr marL="1097280" indent="0">
              <a:buNone/>
              <a:defRPr sz="2160">
                <a:solidFill>
                  <a:schemeClr val="tx1">
                    <a:tint val="75000"/>
                  </a:schemeClr>
                </a:solidFill>
              </a:defRPr>
            </a:lvl3pPr>
            <a:lvl4pPr marL="1645920" indent="0">
              <a:buNone/>
              <a:defRPr sz="1920">
                <a:solidFill>
                  <a:schemeClr val="tx1">
                    <a:tint val="75000"/>
                  </a:schemeClr>
                </a:solidFill>
              </a:defRPr>
            </a:lvl4pPr>
            <a:lvl5pPr marL="2194560" indent="0">
              <a:buNone/>
              <a:defRPr sz="1920">
                <a:solidFill>
                  <a:schemeClr val="tx1">
                    <a:tint val="75000"/>
                  </a:schemeClr>
                </a:solidFill>
              </a:defRPr>
            </a:lvl5pPr>
            <a:lvl6pPr marL="2743200" indent="0">
              <a:buNone/>
              <a:defRPr sz="1920">
                <a:solidFill>
                  <a:schemeClr val="tx1">
                    <a:tint val="75000"/>
                  </a:schemeClr>
                </a:solidFill>
              </a:defRPr>
            </a:lvl6pPr>
            <a:lvl7pPr marL="3291840" indent="0">
              <a:buNone/>
              <a:defRPr sz="1920">
                <a:solidFill>
                  <a:schemeClr val="tx1">
                    <a:tint val="75000"/>
                  </a:schemeClr>
                </a:solidFill>
              </a:defRPr>
            </a:lvl7pPr>
            <a:lvl8pPr marL="3840480" indent="0">
              <a:buNone/>
              <a:defRPr sz="1920">
                <a:solidFill>
                  <a:schemeClr val="tx1">
                    <a:tint val="75000"/>
                  </a:schemeClr>
                </a:solidFill>
              </a:defRPr>
            </a:lvl8pPr>
            <a:lvl9pPr marL="4389120" indent="0">
              <a:buNone/>
              <a:defRPr sz="192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0F0427A-077E-4BA5-B9EF-0F78DA53905D}" type="datetimeFigureOut">
              <a:rPr lang="en-US" smtClean="0"/>
              <a:pPr/>
              <a:t>11/19/2020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41BB26-3976-4963-8A62-F01122F4EEF3}" type="slidenum">
              <a:rPr lang="en-US" smtClean="0"/>
              <a:pPr/>
              <a:t>‹#›</a:t>
            </a:fld>
            <a:endParaRPr lang="en-US"/>
          </a:p>
        </p:txBody>
      </p:sp>
    </p:spTree>
    <p:extLst>
      <p:ext uri="{BB962C8B-B14F-4D97-AF65-F5344CB8AC3E}">
        <p14:creationId xmlns:p14="http://schemas.microsoft.com/office/powerpoint/2010/main" val="3753644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3894667"/>
            <a:ext cx="4663440" cy="928285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3894667"/>
            <a:ext cx="4663440" cy="928285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0F0427A-077E-4BA5-B9EF-0F78DA53905D}" type="datetimeFigureOut">
              <a:rPr lang="en-US" smtClean="0"/>
              <a:pPr/>
              <a:t>11/19/2020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41BB26-3976-4963-8A62-F01122F4EEF3}" type="slidenum">
              <a:rPr lang="en-US" smtClean="0"/>
              <a:pPr/>
              <a:t>‹#›</a:t>
            </a:fld>
            <a:endParaRPr lang="en-US"/>
          </a:p>
        </p:txBody>
      </p:sp>
    </p:spTree>
    <p:extLst>
      <p:ext uri="{BB962C8B-B14F-4D97-AF65-F5344CB8AC3E}">
        <p14:creationId xmlns:p14="http://schemas.microsoft.com/office/powerpoint/2010/main" val="1981474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55809" y="778936"/>
            <a:ext cx="9464040" cy="282786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55810" y="3586481"/>
            <a:ext cx="4642008" cy="1757679"/>
          </a:xfrm>
        </p:spPr>
        <p:txBody>
          <a:bodyPr anchor="b"/>
          <a:lstStyle>
            <a:lvl1pPr marL="0" indent="0">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smtClean="0"/>
              <a:t>Edit Master text styles</a:t>
            </a:r>
          </a:p>
        </p:txBody>
      </p:sp>
      <p:sp>
        <p:nvSpPr>
          <p:cNvPr id="4" name="Content Placeholder 3"/>
          <p:cNvSpPr>
            <a:spLocks noGrp="1"/>
          </p:cNvSpPr>
          <p:nvPr>
            <p:ph sz="half" idx="2"/>
          </p:nvPr>
        </p:nvSpPr>
        <p:spPr>
          <a:xfrm>
            <a:off x="755810" y="5344160"/>
            <a:ext cx="4642008" cy="786045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554981" y="3586481"/>
            <a:ext cx="4664869" cy="1757679"/>
          </a:xfrm>
        </p:spPr>
        <p:txBody>
          <a:bodyPr anchor="b"/>
          <a:lstStyle>
            <a:lvl1pPr marL="0" indent="0">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smtClean="0"/>
              <a:t>Edit Master text styles</a:t>
            </a:r>
          </a:p>
        </p:txBody>
      </p:sp>
      <p:sp>
        <p:nvSpPr>
          <p:cNvPr id="6" name="Content Placeholder 5"/>
          <p:cNvSpPr>
            <a:spLocks noGrp="1"/>
          </p:cNvSpPr>
          <p:nvPr>
            <p:ph sz="quarter" idx="4"/>
          </p:nvPr>
        </p:nvSpPr>
        <p:spPr>
          <a:xfrm>
            <a:off x="5554981" y="5344160"/>
            <a:ext cx="4664869" cy="786045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0F0427A-077E-4BA5-B9EF-0F78DA53905D}" type="datetimeFigureOut">
              <a:rPr lang="en-US" smtClean="0"/>
              <a:pPr/>
              <a:t>11/19/2020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41BB26-3976-4963-8A62-F01122F4EEF3}" type="slidenum">
              <a:rPr lang="en-US" smtClean="0"/>
              <a:pPr/>
              <a:t>‹#›</a:t>
            </a:fld>
            <a:endParaRPr lang="en-US"/>
          </a:p>
        </p:txBody>
      </p:sp>
    </p:spTree>
    <p:extLst>
      <p:ext uri="{BB962C8B-B14F-4D97-AF65-F5344CB8AC3E}">
        <p14:creationId xmlns:p14="http://schemas.microsoft.com/office/powerpoint/2010/main" val="3079963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0F0427A-077E-4BA5-B9EF-0F78DA53905D}" type="datetimeFigureOut">
              <a:rPr lang="en-US" smtClean="0"/>
              <a:pPr/>
              <a:t>11/19/2020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41BB26-3976-4963-8A62-F01122F4EEF3}" type="slidenum">
              <a:rPr lang="en-US" smtClean="0"/>
              <a:pPr/>
              <a:t>‹#›</a:t>
            </a:fld>
            <a:endParaRPr lang="en-US"/>
          </a:p>
        </p:txBody>
      </p:sp>
    </p:spTree>
    <p:extLst>
      <p:ext uri="{BB962C8B-B14F-4D97-AF65-F5344CB8AC3E}">
        <p14:creationId xmlns:p14="http://schemas.microsoft.com/office/powerpoint/2010/main" val="2893276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F0427A-077E-4BA5-B9EF-0F78DA53905D}" type="datetimeFigureOut">
              <a:rPr lang="en-US" smtClean="0"/>
              <a:pPr/>
              <a:t>11/19/2020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41BB26-3976-4963-8A62-F01122F4EEF3}" type="slidenum">
              <a:rPr lang="en-US" smtClean="0"/>
              <a:pPr/>
              <a:t>‹#›</a:t>
            </a:fld>
            <a:endParaRPr lang="en-US"/>
          </a:p>
        </p:txBody>
      </p:sp>
    </p:spTree>
    <p:extLst>
      <p:ext uri="{BB962C8B-B14F-4D97-AF65-F5344CB8AC3E}">
        <p14:creationId xmlns:p14="http://schemas.microsoft.com/office/powerpoint/2010/main" val="3827945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09" y="975360"/>
            <a:ext cx="3539014" cy="3413760"/>
          </a:xfrm>
        </p:spPr>
        <p:txBody>
          <a:bodyPr anchor="b"/>
          <a:lstStyle>
            <a:lvl1pPr>
              <a:defRPr sz="3840"/>
            </a:lvl1pPr>
          </a:lstStyle>
          <a:p>
            <a:r>
              <a:rPr lang="en-US" smtClean="0"/>
              <a:t>Click to edit Master title style</a:t>
            </a:r>
            <a:endParaRPr lang="en-US" dirty="0"/>
          </a:p>
        </p:txBody>
      </p:sp>
      <p:sp>
        <p:nvSpPr>
          <p:cNvPr id="3" name="Content Placeholder 2"/>
          <p:cNvSpPr>
            <a:spLocks noGrp="1"/>
          </p:cNvSpPr>
          <p:nvPr>
            <p:ph idx="1"/>
          </p:nvPr>
        </p:nvSpPr>
        <p:spPr>
          <a:xfrm>
            <a:off x="4664869" y="2106510"/>
            <a:ext cx="5554980" cy="10397067"/>
          </a:xfrm>
        </p:spPr>
        <p:txBody>
          <a:bodyPr/>
          <a:lstStyle>
            <a:lvl1pPr>
              <a:defRPr sz="3840"/>
            </a:lvl1pPr>
            <a:lvl2pPr>
              <a:defRPr sz="3360"/>
            </a:lvl2pPr>
            <a:lvl3pPr>
              <a:defRPr sz="2880"/>
            </a:lvl3pPr>
            <a:lvl4pPr>
              <a:defRPr sz="2400"/>
            </a:lvl4pPr>
            <a:lvl5pPr>
              <a:defRPr sz="2400"/>
            </a:lvl5pPr>
            <a:lvl6pPr>
              <a:defRPr sz="2400"/>
            </a:lvl6pPr>
            <a:lvl7pPr>
              <a:defRPr sz="2400"/>
            </a:lvl7pPr>
            <a:lvl8pPr>
              <a:defRPr sz="2400"/>
            </a:lvl8pPr>
            <a:lvl9pPr>
              <a:defRPr sz="2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55809" y="4389120"/>
            <a:ext cx="3539014" cy="8131388"/>
          </a:xfrm>
        </p:spPr>
        <p:txBody>
          <a:bodyPr/>
          <a:lstStyle>
            <a:lvl1pPr marL="0" indent="0">
              <a:buNone/>
              <a:defRPr sz="192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smtClean="0"/>
              <a:t>Edit Master text styles</a:t>
            </a:r>
          </a:p>
        </p:txBody>
      </p:sp>
      <p:sp>
        <p:nvSpPr>
          <p:cNvPr id="5" name="Date Placeholder 4"/>
          <p:cNvSpPr>
            <a:spLocks noGrp="1"/>
          </p:cNvSpPr>
          <p:nvPr>
            <p:ph type="dt" sz="half" idx="10"/>
          </p:nvPr>
        </p:nvSpPr>
        <p:spPr/>
        <p:txBody>
          <a:bodyPr/>
          <a:lstStyle/>
          <a:p>
            <a:fld id="{E0F0427A-077E-4BA5-B9EF-0F78DA53905D}" type="datetimeFigureOut">
              <a:rPr lang="en-US" smtClean="0"/>
              <a:pPr/>
              <a:t>11/19/2020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41BB26-3976-4963-8A62-F01122F4EEF3}" type="slidenum">
              <a:rPr lang="en-US" smtClean="0"/>
              <a:pPr/>
              <a:t>‹#›</a:t>
            </a:fld>
            <a:endParaRPr lang="en-US"/>
          </a:p>
        </p:txBody>
      </p:sp>
    </p:spTree>
    <p:extLst>
      <p:ext uri="{BB962C8B-B14F-4D97-AF65-F5344CB8AC3E}">
        <p14:creationId xmlns:p14="http://schemas.microsoft.com/office/powerpoint/2010/main" val="1261136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09" y="975360"/>
            <a:ext cx="3539014" cy="3413760"/>
          </a:xfrm>
        </p:spPr>
        <p:txBody>
          <a:bodyPr anchor="b"/>
          <a:lstStyle>
            <a:lvl1pPr>
              <a:defRPr sz="384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69" y="2106510"/>
            <a:ext cx="5554980" cy="10397067"/>
          </a:xfrm>
        </p:spPr>
        <p:txBody>
          <a:bodyPr anchor="t"/>
          <a:lstStyle>
            <a:lvl1pPr marL="0" indent="0">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r>
              <a:rPr lang="en-US" smtClean="0"/>
              <a:t>Click icon to add picture</a:t>
            </a:r>
            <a:endParaRPr lang="en-US" dirty="0"/>
          </a:p>
        </p:txBody>
      </p:sp>
      <p:sp>
        <p:nvSpPr>
          <p:cNvPr id="4" name="Text Placeholder 3"/>
          <p:cNvSpPr>
            <a:spLocks noGrp="1"/>
          </p:cNvSpPr>
          <p:nvPr>
            <p:ph type="body" sz="half" idx="2"/>
          </p:nvPr>
        </p:nvSpPr>
        <p:spPr>
          <a:xfrm>
            <a:off x="755809" y="4389120"/>
            <a:ext cx="3539014" cy="8131388"/>
          </a:xfrm>
        </p:spPr>
        <p:txBody>
          <a:bodyPr/>
          <a:lstStyle>
            <a:lvl1pPr marL="0" indent="0">
              <a:buNone/>
              <a:defRPr sz="192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smtClean="0"/>
              <a:t>Edit Master text styles</a:t>
            </a:r>
          </a:p>
        </p:txBody>
      </p:sp>
      <p:sp>
        <p:nvSpPr>
          <p:cNvPr id="5" name="Date Placeholder 4"/>
          <p:cNvSpPr>
            <a:spLocks noGrp="1"/>
          </p:cNvSpPr>
          <p:nvPr>
            <p:ph type="dt" sz="half" idx="10"/>
          </p:nvPr>
        </p:nvSpPr>
        <p:spPr/>
        <p:txBody>
          <a:bodyPr/>
          <a:lstStyle/>
          <a:p>
            <a:fld id="{E0F0427A-077E-4BA5-B9EF-0F78DA53905D}" type="datetimeFigureOut">
              <a:rPr lang="en-US" smtClean="0"/>
              <a:pPr/>
              <a:t>11/19/2020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41BB26-3976-4963-8A62-F01122F4EEF3}" type="slidenum">
              <a:rPr lang="en-US" smtClean="0"/>
              <a:pPr/>
              <a:t>‹#›</a:t>
            </a:fld>
            <a:endParaRPr lang="en-US"/>
          </a:p>
        </p:txBody>
      </p:sp>
    </p:spTree>
    <p:extLst>
      <p:ext uri="{BB962C8B-B14F-4D97-AF65-F5344CB8AC3E}">
        <p14:creationId xmlns:p14="http://schemas.microsoft.com/office/powerpoint/2010/main" val="4092529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0" y="778936"/>
            <a:ext cx="9464040" cy="282786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0" y="3894667"/>
            <a:ext cx="9464040" cy="928285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4380" y="13560217"/>
            <a:ext cx="2468880" cy="778933"/>
          </a:xfrm>
          <a:prstGeom prst="rect">
            <a:avLst/>
          </a:prstGeom>
        </p:spPr>
        <p:txBody>
          <a:bodyPr vert="horz" lIns="91440" tIns="45720" rIns="91440" bIns="45720" rtlCol="0" anchor="ctr"/>
          <a:lstStyle>
            <a:lvl1pPr algn="l">
              <a:defRPr sz="1440">
                <a:solidFill>
                  <a:schemeClr val="tx1">
                    <a:tint val="75000"/>
                  </a:schemeClr>
                </a:solidFill>
              </a:defRPr>
            </a:lvl1pPr>
          </a:lstStyle>
          <a:p>
            <a:fld id="{E0F0427A-077E-4BA5-B9EF-0F78DA53905D}" type="datetimeFigureOut">
              <a:rPr lang="en-US" smtClean="0"/>
              <a:pPr/>
              <a:t>11/19/2020</a:t>
            </a:fld>
            <a:endParaRPr lang="en-US"/>
          </a:p>
        </p:txBody>
      </p:sp>
      <p:sp>
        <p:nvSpPr>
          <p:cNvPr id="5" name="Footer Placeholder 4"/>
          <p:cNvSpPr>
            <a:spLocks noGrp="1"/>
          </p:cNvSpPr>
          <p:nvPr>
            <p:ph type="ftr" sz="quarter" idx="3"/>
          </p:nvPr>
        </p:nvSpPr>
        <p:spPr>
          <a:xfrm>
            <a:off x="3634740" y="13560217"/>
            <a:ext cx="3703320" cy="778933"/>
          </a:xfrm>
          <a:prstGeom prst="rect">
            <a:avLst/>
          </a:prstGeom>
        </p:spPr>
        <p:txBody>
          <a:bodyPr vert="horz" lIns="91440" tIns="45720" rIns="91440" bIns="45720" rtlCol="0" anchor="ctr"/>
          <a:lstStyle>
            <a:lvl1pPr algn="ctr">
              <a:defRPr sz="14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749540" y="13560217"/>
            <a:ext cx="2468880" cy="778933"/>
          </a:xfrm>
          <a:prstGeom prst="rect">
            <a:avLst/>
          </a:prstGeom>
        </p:spPr>
        <p:txBody>
          <a:bodyPr vert="horz" lIns="91440" tIns="45720" rIns="91440" bIns="45720" rtlCol="0" anchor="ctr"/>
          <a:lstStyle>
            <a:lvl1pPr algn="r">
              <a:defRPr sz="1440">
                <a:solidFill>
                  <a:schemeClr val="tx1">
                    <a:tint val="75000"/>
                  </a:schemeClr>
                </a:solidFill>
              </a:defRPr>
            </a:lvl1pPr>
          </a:lstStyle>
          <a:p>
            <a:fld id="{F941BB26-3976-4963-8A62-F01122F4EEF3}" type="slidenum">
              <a:rPr lang="en-US" smtClean="0"/>
              <a:pPr/>
              <a:t>‹#›</a:t>
            </a:fld>
            <a:endParaRPr lang="en-US"/>
          </a:p>
        </p:txBody>
      </p:sp>
    </p:spTree>
    <p:extLst>
      <p:ext uri="{BB962C8B-B14F-4D97-AF65-F5344CB8AC3E}">
        <p14:creationId xmlns:p14="http://schemas.microsoft.com/office/powerpoint/2010/main" val="1558984233"/>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1097280" rtl="0" eaLnBrk="1" latinLnBrk="0" hangingPunct="1">
        <a:lnSpc>
          <a:spcPct val="90000"/>
        </a:lnSpc>
        <a:spcBef>
          <a:spcPct val="0"/>
        </a:spcBef>
        <a:buNone/>
        <a:defRPr sz="5280" kern="1200">
          <a:solidFill>
            <a:schemeClr val="tx1"/>
          </a:solidFill>
          <a:latin typeface="+mj-lt"/>
          <a:ea typeface="+mj-ea"/>
          <a:cs typeface="+mj-cs"/>
        </a:defRPr>
      </a:lvl1pPr>
    </p:titleStyle>
    <p:bodyStyle>
      <a:lvl1pPr marL="274320" indent="-274320" algn="l" defTabSz="1097280" rtl="0" eaLnBrk="1" latinLnBrk="0" hangingPunct="1">
        <a:lnSpc>
          <a:spcPct val="90000"/>
        </a:lnSpc>
        <a:spcBef>
          <a:spcPts val="1200"/>
        </a:spcBef>
        <a:buFont typeface="Arial" panose="020B0604020202020204" pitchFamily="34" charset="0"/>
        <a:buChar char="•"/>
        <a:defRPr sz="3360" kern="1200">
          <a:solidFill>
            <a:schemeClr val="tx1"/>
          </a:solidFill>
          <a:latin typeface="+mn-lt"/>
          <a:ea typeface="+mn-ea"/>
          <a:cs typeface="+mn-cs"/>
        </a:defRPr>
      </a:lvl1pPr>
      <a:lvl2pPr marL="822960" indent="-274320" algn="l" defTabSz="1097280" rtl="0" eaLnBrk="1" latinLnBrk="0" hangingPunct="1">
        <a:lnSpc>
          <a:spcPct val="90000"/>
        </a:lnSpc>
        <a:spcBef>
          <a:spcPts val="600"/>
        </a:spcBef>
        <a:buFont typeface="Arial" panose="020B0604020202020204" pitchFamily="34" charset="0"/>
        <a:buChar char="•"/>
        <a:defRPr sz="2880" kern="1200">
          <a:solidFill>
            <a:schemeClr val="tx1"/>
          </a:solidFill>
          <a:latin typeface="+mn-lt"/>
          <a:ea typeface="+mn-ea"/>
          <a:cs typeface="+mn-cs"/>
        </a:defRPr>
      </a:lvl2pPr>
      <a:lvl3pPr marL="1371600" indent="-274320" algn="l" defTabSz="1097280" rtl="0" eaLnBrk="1" latinLnBrk="0" hangingPunct="1">
        <a:lnSpc>
          <a:spcPct val="90000"/>
        </a:lnSpc>
        <a:spcBef>
          <a:spcPts val="600"/>
        </a:spcBef>
        <a:buFont typeface="Arial" panose="020B0604020202020204" pitchFamily="34" charset="0"/>
        <a:buChar char="•"/>
        <a:defRPr sz="2400" kern="1200">
          <a:solidFill>
            <a:schemeClr val="tx1"/>
          </a:solidFill>
          <a:latin typeface="+mn-lt"/>
          <a:ea typeface="+mn-ea"/>
          <a:cs typeface="+mn-cs"/>
        </a:defRPr>
      </a:lvl3pPr>
      <a:lvl4pPr marL="19202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4pPr>
      <a:lvl5pPr marL="246888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5pPr>
      <a:lvl6pPr marL="301752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16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80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4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3"/>
          <p:cNvSpPr txBox="1">
            <a:spLocks noChangeArrowheads="1"/>
          </p:cNvSpPr>
          <p:nvPr/>
        </p:nvSpPr>
        <p:spPr bwMode="auto">
          <a:xfrm>
            <a:off x="411103" y="11742352"/>
            <a:ext cx="10435574" cy="2492990"/>
          </a:xfrm>
          <a:prstGeom prst="rect">
            <a:avLst/>
          </a:prstGeom>
          <a:noFill/>
          <a:ln w="9525">
            <a:noFill/>
            <a:miter lim="800000"/>
            <a:headEnd/>
            <a:tailEnd/>
          </a:ln>
        </p:spPr>
        <p:txBody>
          <a:bodyPr wrap="square">
            <a:spAutoFit/>
          </a:bodyPr>
          <a:lstStyle/>
          <a:p>
            <a:pPr algn="just"/>
            <a:r>
              <a:rPr lang="en-US" altLang="en-US" sz="1200" b="1" dirty="0">
                <a:latin typeface="Times New Roman" panose="02020603050405020304" pitchFamily="18" charset="0"/>
                <a:cs typeface="Times New Roman" panose="02020603050405020304" pitchFamily="18" charset="0"/>
              </a:rPr>
              <a:t>Supplementary Fig. S3</a:t>
            </a:r>
          </a:p>
          <a:p>
            <a:pPr algn="just"/>
            <a:endParaRPr lang="en-US" altLang="en-US" sz="1200" b="1" dirty="0">
              <a:latin typeface="Times New Roman" panose="02020603050405020304" pitchFamily="18" charset="0"/>
              <a:cs typeface="Times New Roman" panose="02020603050405020304" pitchFamily="18" charset="0"/>
            </a:endParaRPr>
          </a:p>
          <a:p>
            <a:pPr algn="just"/>
            <a:r>
              <a:rPr lang="en-IN" sz="1200" b="1" dirty="0">
                <a:latin typeface="Times New Roman" panose="02020603050405020304" pitchFamily="18" charset="0"/>
                <a:cs typeface="Times New Roman" panose="02020603050405020304" pitchFamily="18" charset="0"/>
              </a:rPr>
              <a:t>The full-length blot images </a:t>
            </a:r>
            <a:r>
              <a:rPr lang="en-US" altLang="en-US" sz="1200" b="1" dirty="0">
                <a:latin typeface="Times New Roman" panose="02020603050405020304" pitchFamily="18" charset="0"/>
                <a:cs typeface="Times New Roman" panose="02020603050405020304" pitchFamily="18" charset="0"/>
              </a:rPr>
              <a:t>of Fig. 2 and Fig. S2. </a:t>
            </a:r>
            <a:r>
              <a:rPr lang="en-US" altLang="en-US" sz="1200" dirty="0">
                <a:latin typeface="Times New Roman" panose="02020603050405020304" pitchFamily="18" charset="0"/>
                <a:cs typeface="Times New Roman" panose="02020603050405020304" pitchFamily="18" charset="0"/>
              </a:rPr>
              <a:t>(A) </a:t>
            </a:r>
            <a:r>
              <a:rPr lang="en-IN" sz="1200" dirty="0">
                <a:latin typeface="Times New Roman" panose="02020603050405020304" pitchFamily="18" charset="0"/>
                <a:cs typeface="Times New Roman" panose="02020603050405020304" pitchFamily="18" charset="0"/>
              </a:rPr>
              <a:t>The full-length blot images </a:t>
            </a:r>
            <a:r>
              <a:rPr lang="en-US" altLang="en-US" sz="1200" dirty="0">
                <a:latin typeface="Times New Roman" panose="02020603050405020304" pitchFamily="18" charset="0"/>
                <a:cs typeface="Times New Roman" panose="02020603050405020304" pitchFamily="18" charset="0"/>
              </a:rPr>
              <a:t>of Fig. 2A. </a:t>
            </a:r>
            <a:r>
              <a:rPr lang="en-US" altLang="en-US" sz="1200" dirty="0" smtClean="0">
                <a:latin typeface="Times New Roman" panose="02020603050405020304" pitchFamily="18" charset="0"/>
                <a:cs typeface="Times New Roman" panose="02020603050405020304" pitchFamily="18" charset="0"/>
              </a:rPr>
              <a:t>The cropped image include </a:t>
            </a:r>
            <a:r>
              <a:rPr lang="en-US" altLang="en-US" sz="1200" dirty="0">
                <a:latin typeface="Times New Roman" panose="02020603050405020304" pitchFamily="18" charset="0"/>
                <a:cs typeface="Times New Roman" panose="02020603050405020304" pitchFamily="18" charset="0"/>
              </a:rPr>
              <a:t>the lanes (‘Healthy’, ‘GSD’, ‘GBC stage I and II’, ‘GBC stage IIIA’ and ‘Negative’) from </a:t>
            </a:r>
            <a:r>
              <a:rPr lang="en-US" altLang="en-US" sz="1200" dirty="0" smtClean="0">
                <a:latin typeface="Times New Roman" panose="02020603050405020304" pitchFamily="18" charset="0"/>
                <a:cs typeface="Times New Roman" panose="02020603050405020304" pitchFamily="18" charset="0"/>
              </a:rPr>
              <a:t>full-length </a:t>
            </a:r>
            <a:r>
              <a:rPr lang="en-US" altLang="en-US" sz="1200" dirty="0">
                <a:latin typeface="Times New Roman" panose="02020603050405020304" pitchFamily="18" charset="0"/>
                <a:cs typeface="Times New Roman" panose="02020603050405020304" pitchFamily="18" charset="0"/>
              </a:rPr>
              <a:t>blot image with ‘high exposure’. The lane with MW marker is </a:t>
            </a:r>
            <a:r>
              <a:rPr lang="en-US" altLang="en-US" sz="1200" dirty="0" smtClean="0">
                <a:latin typeface="Times New Roman" panose="02020603050405020304" pitchFamily="18" charset="0"/>
                <a:cs typeface="Times New Roman" panose="02020603050405020304" pitchFamily="18" charset="0"/>
              </a:rPr>
              <a:t>from the blot image with </a:t>
            </a:r>
            <a:r>
              <a:rPr lang="en-US" altLang="en-US" sz="1200" dirty="0">
                <a:latin typeface="Times New Roman" panose="02020603050405020304" pitchFamily="18" charset="0"/>
                <a:cs typeface="Times New Roman" panose="02020603050405020304" pitchFamily="18" charset="0"/>
              </a:rPr>
              <a:t>‘low exposure’. All these blots were developed together. </a:t>
            </a:r>
            <a:r>
              <a:rPr lang="en-US" altLang="en-US" sz="1200" dirty="0" smtClean="0">
                <a:latin typeface="Times New Roman" panose="02020603050405020304" pitchFamily="18" charset="0"/>
                <a:cs typeface="Times New Roman" panose="02020603050405020304" pitchFamily="18" charset="0"/>
              </a:rPr>
              <a:t>The cropping of the image is </a:t>
            </a:r>
            <a:r>
              <a:rPr lang="en-US" altLang="en-US" sz="1200" dirty="0">
                <a:latin typeface="Times New Roman" panose="02020603050405020304" pitchFamily="18" charset="0"/>
                <a:cs typeface="Times New Roman" panose="02020603050405020304" pitchFamily="18" charset="0"/>
              </a:rPr>
              <a:t>indicated with red dashed line </a:t>
            </a:r>
            <a:r>
              <a:rPr lang="en-US" sz="1200" dirty="0">
                <a:latin typeface="Times New Roman" panose="02020603050405020304" pitchFamily="18" charset="0"/>
                <a:cs typeface="Times New Roman" panose="02020603050405020304" pitchFamily="18" charset="0"/>
              </a:rPr>
              <a:t>(B) </a:t>
            </a:r>
            <a:r>
              <a:rPr lang="en-IN" sz="1200" dirty="0">
                <a:latin typeface="Times New Roman" panose="02020603050405020304" pitchFamily="18" charset="0"/>
                <a:cs typeface="Times New Roman" panose="02020603050405020304" pitchFamily="18" charset="0"/>
              </a:rPr>
              <a:t>The full-length blot images </a:t>
            </a:r>
            <a:r>
              <a:rPr lang="en-US" altLang="en-US" sz="1200" dirty="0">
                <a:latin typeface="Times New Roman" panose="02020603050405020304" pitchFamily="18" charset="0"/>
                <a:cs typeface="Times New Roman" panose="02020603050405020304" pitchFamily="18" charset="0"/>
              </a:rPr>
              <a:t>of Fig. 2C.</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Immunodepleted</a:t>
            </a:r>
            <a:r>
              <a:rPr lang="en-US" sz="1200" dirty="0">
                <a:latin typeface="Times New Roman" panose="02020603050405020304" pitchFamily="18" charset="0"/>
                <a:cs typeface="Times New Roman" panose="02020603050405020304" pitchFamily="18" charset="0"/>
              </a:rPr>
              <a:t> tumor tissue proteins were resolved by 2-DE and electro transferred  onto PVDF membrane. The blots were separately incubated with pooled plasma from healthy individuals or GSD cases or GBC Stage I and II or GBC stage IIIA cases.  The blots were first incubated with anti-human IgG conjugated with HRP (</a:t>
            </a:r>
            <a:r>
              <a:rPr lang="en-US" sz="1200" dirty="0" err="1">
                <a:latin typeface="Times New Roman" panose="02020603050405020304" pitchFamily="18" charset="0"/>
                <a:cs typeface="Times New Roman" panose="02020603050405020304" pitchFamily="18" charset="0"/>
              </a:rPr>
              <a:t>i</a:t>
            </a:r>
            <a:r>
              <a:rPr lang="en-US" sz="1200" dirty="0">
                <a:latin typeface="Times New Roman" panose="02020603050405020304" pitchFamily="18" charset="0"/>
                <a:cs typeface="Times New Roman" panose="02020603050405020304" pitchFamily="18" charset="0"/>
              </a:rPr>
              <a:t>), developed using ECL kit and image was acquired. The same blot was subsequently developed after incubation with </a:t>
            </a:r>
            <a:r>
              <a:rPr lang="en-US" sz="1200" dirty="0" err="1">
                <a:latin typeface="Times New Roman" panose="02020603050405020304" pitchFamily="18" charset="0"/>
                <a:cs typeface="Times New Roman" panose="02020603050405020304" pitchFamily="18" charset="0"/>
              </a:rPr>
              <a:t>StrepTactin</a:t>
            </a:r>
            <a:r>
              <a:rPr lang="en-US" sz="1200" dirty="0">
                <a:latin typeface="Times New Roman" panose="02020603050405020304" pitchFamily="18" charset="0"/>
                <a:cs typeface="Times New Roman" panose="02020603050405020304" pitchFamily="18" charset="0"/>
              </a:rPr>
              <a:t>-HRP Conjugate (ii) to visualize the MW marker. The </a:t>
            </a:r>
            <a:r>
              <a:rPr lang="en-US" sz="1200" dirty="0" smtClean="0">
                <a:latin typeface="Times New Roman" panose="02020603050405020304" pitchFamily="18" charset="0"/>
                <a:cs typeface="Times New Roman" panose="02020603050405020304" pitchFamily="18" charset="0"/>
              </a:rPr>
              <a:t>full-length 2-D blot </a:t>
            </a:r>
            <a:r>
              <a:rPr lang="en-US" sz="1200" dirty="0">
                <a:latin typeface="Times New Roman" panose="02020603050405020304" pitchFamily="18" charset="0"/>
                <a:cs typeface="Times New Roman" panose="02020603050405020304" pitchFamily="18" charset="0"/>
              </a:rPr>
              <a:t>image (</a:t>
            </a:r>
            <a:r>
              <a:rPr lang="en-US" sz="1200" dirty="0" err="1">
                <a:latin typeface="Times New Roman" panose="02020603050405020304" pitchFamily="18" charset="0"/>
                <a:cs typeface="Times New Roman" panose="02020603050405020304" pitchFamily="18" charset="0"/>
              </a:rPr>
              <a:t>i</a:t>
            </a:r>
            <a:r>
              <a:rPr lang="en-US" sz="1200" dirty="0">
                <a:latin typeface="Times New Roman" panose="02020603050405020304" pitchFamily="18" charset="0"/>
                <a:cs typeface="Times New Roman" panose="02020603050405020304" pitchFamily="18" charset="0"/>
              </a:rPr>
              <a:t>) and the lane with MW </a:t>
            </a:r>
            <a:r>
              <a:rPr lang="en-US" sz="1200" dirty="0" smtClean="0">
                <a:latin typeface="Times New Roman" panose="02020603050405020304" pitchFamily="18" charset="0"/>
                <a:cs typeface="Times New Roman" panose="02020603050405020304" pitchFamily="18" charset="0"/>
              </a:rPr>
              <a:t>marker (</a:t>
            </a:r>
            <a:r>
              <a:rPr lang="en-US" sz="1200" dirty="0">
                <a:latin typeface="Times New Roman" panose="02020603050405020304" pitchFamily="18" charset="0"/>
                <a:cs typeface="Times New Roman" panose="02020603050405020304" pitchFamily="18" charset="0"/>
              </a:rPr>
              <a:t>ii) was cropped and aligned appropriately for  inclusion in the </a:t>
            </a:r>
            <a:r>
              <a:rPr lang="en-US" sz="1200" dirty="0" smtClean="0">
                <a:latin typeface="Times New Roman" panose="02020603050405020304" pitchFamily="18" charset="0"/>
                <a:cs typeface="Times New Roman" panose="02020603050405020304" pitchFamily="18" charset="0"/>
              </a:rPr>
              <a:t>Fig</a:t>
            </a:r>
            <a:r>
              <a:rPr lang="en-US" sz="1200"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2C. </a:t>
            </a:r>
            <a:r>
              <a:rPr lang="en-US" altLang="en-US" sz="1200" dirty="0">
                <a:latin typeface="Times New Roman" panose="02020603050405020304" pitchFamily="18" charset="0"/>
                <a:cs typeface="Times New Roman" panose="02020603050405020304" pitchFamily="18" charset="0"/>
              </a:rPr>
              <a:t>The cropping of the blot images is indicated with red dashed line. </a:t>
            </a:r>
            <a:r>
              <a:rPr lang="en-US" altLang="en-US" sz="1200" b="1" dirty="0" smtClean="0">
                <a:latin typeface="Times New Roman" panose="02020603050405020304" pitchFamily="18" charset="0"/>
                <a:cs typeface="Times New Roman" panose="02020603050405020304" pitchFamily="18" charset="0"/>
              </a:rPr>
              <a:t>(</a:t>
            </a:r>
            <a:r>
              <a:rPr lang="en-US" altLang="en-US" sz="1200" b="1" dirty="0">
                <a:latin typeface="Times New Roman" panose="02020603050405020304" pitchFamily="18" charset="0"/>
                <a:cs typeface="Times New Roman" panose="02020603050405020304" pitchFamily="18" charset="0"/>
              </a:rPr>
              <a:t>C) </a:t>
            </a:r>
            <a:r>
              <a:rPr lang="en-IN" sz="1200" dirty="0">
                <a:latin typeface="Times New Roman" panose="02020603050405020304" pitchFamily="18" charset="0"/>
                <a:cs typeface="Times New Roman" panose="02020603050405020304" pitchFamily="18" charset="0"/>
              </a:rPr>
              <a:t>The full-length </a:t>
            </a:r>
            <a:r>
              <a:rPr lang="en-IN" sz="1200" dirty="0" smtClean="0">
                <a:latin typeface="Times New Roman" panose="02020603050405020304" pitchFamily="18" charset="0"/>
                <a:cs typeface="Times New Roman" panose="02020603050405020304" pitchFamily="18" charset="0"/>
              </a:rPr>
              <a:t>Dot blot </a:t>
            </a:r>
            <a:r>
              <a:rPr lang="en-IN" sz="1200" dirty="0">
                <a:latin typeface="Times New Roman" panose="02020603050405020304" pitchFamily="18" charset="0"/>
                <a:cs typeface="Times New Roman" panose="02020603050405020304" pitchFamily="18" charset="0"/>
              </a:rPr>
              <a:t>images </a:t>
            </a:r>
            <a:r>
              <a:rPr lang="en-US" altLang="en-US" sz="1200" dirty="0">
                <a:latin typeface="Times New Roman" panose="02020603050405020304" pitchFamily="18" charset="0"/>
                <a:cs typeface="Times New Roman" panose="02020603050405020304" pitchFamily="18" charset="0"/>
              </a:rPr>
              <a:t>of Fig. S2. The Dot blot assay </a:t>
            </a:r>
            <a:r>
              <a:rPr lang="en-US" altLang="en-US" sz="1200" dirty="0" smtClean="0">
                <a:latin typeface="Times New Roman" panose="02020603050405020304" pitchFamily="18" charset="0"/>
                <a:cs typeface="Times New Roman" panose="02020603050405020304" pitchFamily="18" charset="0"/>
              </a:rPr>
              <a:t>for </a:t>
            </a:r>
            <a:r>
              <a:rPr lang="en-US" altLang="en-US" sz="1200" dirty="0">
                <a:latin typeface="Times New Roman" panose="02020603050405020304" pitchFamily="18" charset="0"/>
                <a:cs typeface="Times New Roman" panose="02020603050405020304" pitchFamily="18" charset="0"/>
              </a:rPr>
              <a:t>52 cases and 89 controls was performed in 4 independent sets (Set 1-4). Two recombinant proteins, HSPD1 and ANXA1, were spotted on the same PVDF membrane and exposed to individual  plasma samples. The reactive spot areas on each dot blot were quantified as described under Methods and the  spots cropped to align the data for HSPD1 and ANXA1 separately as shown in </a:t>
            </a:r>
            <a:r>
              <a:rPr lang="en-US" altLang="en-US" sz="1200" b="1" dirty="0">
                <a:latin typeface="Times New Roman" panose="02020603050405020304" pitchFamily="18" charset="0"/>
                <a:cs typeface="Times New Roman" panose="02020603050405020304" pitchFamily="18" charset="0"/>
              </a:rPr>
              <a:t>Fig. </a:t>
            </a:r>
            <a:r>
              <a:rPr lang="en-US" altLang="en-US" sz="1200" b="1" dirty="0" smtClean="0">
                <a:latin typeface="Times New Roman" panose="02020603050405020304" pitchFamily="18" charset="0"/>
                <a:cs typeface="Times New Roman" panose="02020603050405020304" pitchFamily="18" charset="0"/>
              </a:rPr>
              <a:t>S2</a:t>
            </a:r>
            <a:r>
              <a:rPr lang="en-US" altLang="en-US" sz="1200" dirty="0" smtClean="0">
                <a:latin typeface="Times New Roman" panose="02020603050405020304" pitchFamily="18" charset="0"/>
                <a:cs typeface="Times New Roman" panose="02020603050405020304" pitchFamily="18" charset="0"/>
              </a:rPr>
              <a:t>.</a:t>
            </a:r>
            <a:endParaRPr lang="en-US" altLang="en-US" sz="1200" dirty="0">
              <a:latin typeface="Times New Roman" panose="02020603050405020304" pitchFamily="18" charset="0"/>
              <a:cs typeface="Times New Roman" panose="02020603050405020304" pitchFamily="18" charset="0"/>
            </a:endParaRPr>
          </a:p>
          <a:p>
            <a:pPr algn="just"/>
            <a:endParaRPr lang="en-US" sz="1200" dirty="0">
              <a:latin typeface="Times New Roman" panose="02020603050405020304" pitchFamily="18" charset="0"/>
              <a:cs typeface="Times New Roman" panose="02020603050405020304" pitchFamily="18" charset="0"/>
            </a:endParaRPr>
          </a:p>
        </p:txBody>
      </p:sp>
      <p:pic>
        <p:nvPicPr>
          <p:cNvPr id="6" name="Picture 2" descr="C:\Users\Javed\Desktop\all raw files\uncropped images\Dot blot set 1 Exposure_47.6sec.t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68262" y="7014208"/>
            <a:ext cx="2251154" cy="167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C:\Users\Javed\Desktop\all raw files\uncropped images\Dot blot set 2 Exposure_46.8sec.t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94533" y="7046415"/>
            <a:ext cx="1386803" cy="1032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C:\Users\Javed\Desktop\all raw files\uncropped images\Dot blot set 4 Exposure_13.4sec.t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91671" y="8633550"/>
            <a:ext cx="3594694" cy="2680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5"/>
          <p:cNvSpPr txBox="1">
            <a:spLocks noChangeArrowheads="1"/>
          </p:cNvSpPr>
          <p:nvPr/>
        </p:nvSpPr>
        <p:spPr bwMode="auto">
          <a:xfrm>
            <a:off x="5757384" y="7256341"/>
            <a:ext cx="50526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28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12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96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8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8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8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8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8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8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Times New Roman" panose="02020603050405020304" pitchFamily="18" charset="0"/>
                <a:cs typeface="Times New Roman" panose="02020603050405020304" pitchFamily="18" charset="0"/>
              </a:rPr>
              <a:t>Set 2</a:t>
            </a:r>
          </a:p>
        </p:txBody>
      </p:sp>
      <p:pic>
        <p:nvPicPr>
          <p:cNvPr id="11" name="Picture 2" descr="C:\Users\Javed\Desktop\all raw files\uncropped images\Dot blot set 3 Exposure_07.1sec.t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09891" y="8758131"/>
            <a:ext cx="3422275" cy="2552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5"/>
          <p:cNvSpPr txBox="1">
            <a:spLocks noChangeArrowheads="1"/>
          </p:cNvSpPr>
          <p:nvPr/>
        </p:nvSpPr>
        <p:spPr bwMode="auto">
          <a:xfrm>
            <a:off x="2396732" y="9722835"/>
            <a:ext cx="50526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28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12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96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8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8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8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8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8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8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Times New Roman" panose="02020603050405020304" pitchFamily="18" charset="0"/>
                <a:cs typeface="Times New Roman" panose="02020603050405020304" pitchFamily="18" charset="0"/>
              </a:rPr>
              <a:t>Set 3</a:t>
            </a:r>
          </a:p>
        </p:txBody>
      </p:sp>
      <p:cxnSp>
        <p:nvCxnSpPr>
          <p:cNvPr id="13" name="Straight Arrow Connector 12"/>
          <p:cNvCxnSpPr/>
          <p:nvPr/>
        </p:nvCxnSpPr>
        <p:spPr>
          <a:xfrm flipV="1">
            <a:off x="6352704" y="7392921"/>
            <a:ext cx="70269" cy="834"/>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2982773" y="7392921"/>
            <a:ext cx="70269" cy="834"/>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399897" y="9832740"/>
            <a:ext cx="70269" cy="834"/>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2967226" y="9842737"/>
            <a:ext cx="70269" cy="834"/>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8" name="Group 17"/>
          <p:cNvGrpSpPr>
            <a:grpSpLocks noChangeAspect="1"/>
          </p:cNvGrpSpPr>
          <p:nvPr/>
        </p:nvGrpSpPr>
        <p:grpSpPr>
          <a:xfrm>
            <a:off x="2413888" y="118075"/>
            <a:ext cx="5587161" cy="2012338"/>
            <a:chOff x="2973161" y="162412"/>
            <a:chExt cx="7448581" cy="2682768"/>
          </a:xfrm>
        </p:grpSpPr>
        <p:sp>
          <p:nvSpPr>
            <p:cNvPr id="19" name="TextBox 3"/>
            <p:cNvSpPr txBox="1">
              <a:spLocks noChangeArrowheads="1"/>
            </p:cNvSpPr>
            <p:nvPr/>
          </p:nvSpPr>
          <p:spPr bwMode="auto">
            <a:xfrm>
              <a:off x="5009726" y="162412"/>
              <a:ext cx="1706880" cy="36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IN" altLang="en-US" sz="1200" b="1" dirty="0">
                  <a:latin typeface="Times New Roman" panose="02020603050405020304" pitchFamily="18" charset="0"/>
                  <a:cs typeface="Times New Roman" panose="02020603050405020304" pitchFamily="18" charset="0"/>
                </a:rPr>
                <a:t>Low exposure</a:t>
              </a:r>
            </a:p>
          </p:txBody>
        </p:sp>
        <p:sp>
          <p:nvSpPr>
            <p:cNvPr id="20" name="TextBox 5"/>
            <p:cNvSpPr txBox="1">
              <a:spLocks noChangeArrowheads="1"/>
            </p:cNvSpPr>
            <p:nvPr/>
          </p:nvSpPr>
          <p:spPr bwMode="auto">
            <a:xfrm>
              <a:off x="8219855" y="162412"/>
              <a:ext cx="1706880" cy="36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IN" altLang="en-US" sz="1200" b="1" dirty="0">
                  <a:latin typeface="Times New Roman" panose="02020603050405020304" pitchFamily="18" charset="0"/>
                  <a:cs typeface="Times New Roman" panose="02020603050405020304" pitchFamily="18" charset="0"/>
                </a:rPr>
                <a:t>High exposure</a:t>
              </a:r>
            </a:p>
          </p:txBody>
        </p:sp>
        <p:pic>
          <p:nvPicPr>
            <p:cNvPr id="21" name="Picture 2" descr="C:\Users\Javed\Desktop\all raw files\uncropped images\1D blot all stages ladder Exposure_1.0sec labled.t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26892" y="549037"/>
              <a:ext cx="3081404" cy="229555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2" name="Picture 2" descr="C:\Users\Javed\Desktop\all raw files\uncropped images\1D blot all stages Exposure_40.0sec labled.t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39231" y="548516"/>
              <a:ext cx="3082511" cy="229666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2973161" y="283155"/>
              <a:ext cx="800103" cy="369284"/>
            </a:xfrm>
            <a:prstGeom prst="rect">
              <a:avLst/>
            </a:prstGeom>
            <a:noFill/>
          </p:spPr>
          <p:txBody>
            <a:bodyPr wrap="square" rtlCol="0">
              <a:spAutoFit/>
            </a:bodyPr>
            <a:lstStyle/>
            <a:p>
              <a:r>
                <a:rPr lang="en-IN" sz="1200" b="1" dirty="0">
                  <a:latin typeface="Times New Roman" panose="02020603050405020304" pitchFamily="18" charset="0"/>
                  <a:cs typeface="Times New Roman" panose="02020603050405020304" pitchFamily="18" charset="0"/>
                </a:rPr>
                <a:t>(A)</a:t>
              </a:r>
            </a:p>
          </p:txBody>
        </p:sp>
        <p:sp>
          <p:nvSpPr>
            <p:cNvPr id="24" name="Rectangle 23"/>
            <p:cNvSpPr/>
            <p:nvPr/>
          </p:nvSpPr>
          <p:spPr>
            <a:xfrm>
              <a:off x="4698577" y="1022624"/>
              <a:ext cx="235373" cy="168785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
          <p:nvSpPr>
            <p:cNvPr id="25" name="Rectangle 24"/>
            <p:cNvSpPr/>
            <p:nvPr/>
          </p:nvSpPr>
          <p:spPr>
            <a:xfrm>
              <a:off x="8332048" y="1053015"/>
              <a:ext cx="257598" cy="1634599"/>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
          <p:nvSpPr>
            <p:cNvPr id="26" name="Rectangle 25"/>
            <p:cNvSpPr/>
            <p:nvPr/>
          </p:nvSpPr>
          <p:spPr>
            <a:xfrm>
              <a:off x="8627326" y="1053012"/>
              <a:ext cx="257598" cy="1634599"/>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
          <p:nvSpPr>
            <p:cNvPr id="27" name="Rectangle 26"/>
            <p:cNvSpPr/>
            <p:nvPr/>
          </p:nvSpPr>
          <p:spPr>
            <a:xfrm>
              <a:off x="8908319" y="1053004"/>
              <a:ext cx="257598" cy="1634599"/>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
          <p:nvSpPr>
            <p:cNvPr id="28" name="Rectangle 27"/>
            <p:cNvSpPr/>
            <p:nvPr/>
          </p:nvSpPr>
          <p:spPr>
            <a:xfrm>
              <a:off x="9187408" y="1053009"/>
              <a:ext cx="257598" cy="1634599"/>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
          <p:nvSpPr>
            <p:cNvPr id="29" name="Rectangle 28"/>
            <p:cNvSpPr/>
            <p:nvPr/>
          </p:nvSpPr>
          <p:spPr>
            <a:xfrm>
              <a:off x="9741770" y="1053004"/>
              <a:ext cx="257598" cy="1634599"/>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grpSp>
      <p:grpSp>
        <p:nvGrpSpPr>
          <p:cNvPr id="30" name="Group 29"/>
          <p:cNvGrpSpPr>
            <a:grpSpLocks noChangeAspect="1"/>
          </p:cNvGrpSpPr>
          <p:nvPr/>
        </p:nvGrpSpPr>
        <p:grpSpPr>
          <a:xfrm>
            <a:off x="537226" y="2178008"/>
            <a:ext cx="9764380" cy="4301615"/>
            <a:chOff x="429465" y="2954025"/>
            <a:chExt cx="13238275" cy="5652349"/>
          </a:xfrm>
        </p:grpSpPr>
        <p:pic>
          <p:nvPicPr>
            <p:cNvPr id="31" name="Picture 3" descr="C:\Users\Javed\Desktop\all raw files\uncropped images\2D blot Early stage ladder Exposure_001.0sec.tif"/>
            <p:cNvPicPr>
              <a:picLocks noChangeAspect="1" noChangeArrowheads="1"/>
            </p:cNvPicPr>
            <p:nvPr/>
          </p:nvPicPr>
          <p:blipFill>
            <a:blip r:embed="rId8" cstate="print">
              <a:lum bright="-10000" contrast="-10000"/>
              <a:extLst>
                <a:ext uri="{28A0092B-C50C-407E-A947-70E740481C1C}">
                  <a14:useLocalDpi xmlns:a14="http://schemas.microsoft.com/office/drawing/2010/main" val="0"/>
                </a:ext>
              </a:extLst>
            </a:blip>
            <a:srcRect/>
            <a:stretch>
              <a:fillRect/>
            </a:stretch>
          </p:blipFill>
          <p:spPr bwMode="auto">
            <a:xfrm>
              <a:off x="4442460" y="6092645"/>
              <a:ext cx="2844800" cy="212852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2" name="Picture 5" descr="C:\Users\Javed\Desktop\all raw files\uncropped images\2D blot Stage IIIA ladder Exposure_001.0sec.tif"/>
            <p:cNvPicPr>
              <a:picLocks noChangeAspect="1" noChangeArrowheads="1"/>
            </p:cNvPicPr>
            <p:nvPr/>
          </p:nvPicPr>
          <p:blipFill>
            <a:blip r:embed="rId9" cstate="print">
              <a:lum bright="-10000" contrast="-10000"/>
              <a:extLst>
                <a:ext uri="{28A0092B-C50C-407E-A947-70E740481C1C}">
                  <a14:useLocalDpi xmlns:a14="http://schemas.microsoft.com/office/drawing/2010/main" val="0"/>
                </a:ext>
              </a:extLst>
            </a:blip>
            <a:srcRect/>
            <a:stretch>
              <a:fillRect/>
            </a:stretch>
          </p:blipFill>
          <p:spPr bwMode="auto">
            <a:xfrm>
              <a:off x="10741660" y="6092645"/>
              <a:ext cx="2844800" cy="212852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3" name="Picture 7" descr="C:\Users\Javed\Desktop\all raw files\uncropped images\2D blot GSD ladder Exposure_001.0sec.tif"/>
            <p:cNvPicPr>
              <a:picLocks noChangeAspect="1" noChangeArrowheads="1"/>
            </p:cNvPicPr>
            <p:nvPr/>
          </p:nvPicPr>
          <p:blipFill>
            <a:blip r:embed="rId10" cstate="print">
              <a:lum bright="-10000" contrast="-10000"/>
              <a:extLst>
                <a:ext uri="{28A0092B-C50C-407E-A947-70E740481C1C}">
                  <a14:useLocalDpi xmlns:a14="http://schemas.microsoft.com/office/drawing/2010/main" val="0"/>
                </a:ext>
              </a:extLst>
            </a:blip>
            <a:srcRect/>
            <a:stretch>
              <a:fillRect/>
            </a:stretch>
          </p:blipFill>
          <p:spPr bwMode="auto">
            <a:xfrm>
              <a:off x="10741660" y="3269336"/>
              <a:ext cx="2844800" cy="212174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4" name="Picture 9" descr="C:\Users\Javed\Desktop\all raw files\uncropped images\2D blot Healthy ladder Exposure_001.0sec.tif"/>
            <p:cNvPicPr>
              <a:picLocks noChangeAspect="1" noChangeArrowheads="1"/>
            </p:cNvPicPr>
            <p:nvPr/>
          </p:nvPicPr>
          <p:blipFill>
            <a:blip r:embed="rId11" cstate="print">
              <a:lum bright="-10000" contrast="-10000"/>
              <a:extLst>
                <a:ext uri="{28A0092B-C50C-407E-A947-70E740481C1C}">
                  <a14:useLocalDpi xmlns:a14="http://schemas.microsoft.com/office/drawing/2010/main" val="0"/>
                </a:ext>
              </a:extLst>
            </a:blip>
            <a:srcRect/>
            <a:stretch>
              <a:fillRect/>
            </a:stretch>
          </p:blipFill>
          <p:spPr bwMode="auto">
            <a:xfrm>
              <a:off x="4440767" y="3267648"/>
              <a:ext cx="2844800" cy="212174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5" name="Picture 6" descr="C:\Users\Javed\Desktop\all raw files\uncropped images\2D blot GSD Exposure_120.0sec.tif"/>
            <p:cNvPicPr>
              <a:picLocks noChangeAspect="1" noChangeArrowheads="1"/>
            </p:cNvPicPr>
            <p:nvPr/>
          </p:nvPicPr>
          <p:blipFill>
            <a:blip r:embed="rId12" cstate="print">
              <a:lum bright="-10000" contrast="-10000"/>
              <a:extLst>
                <a:ext uri="{28A0092B-C50C-407E-A947-70E740481C1C}">
                  <a14:useLocalDpi xmlns:a14="http://schemas.microsoft.com/office/drawing/2010/main" val="0"/>
                </a:ext>
              </a:extLst>
            </a:blip>
            <a:srcRect/>
            <a:stretch>
              <a:fillRect/>
            </a:stretch>
          </p:blipFill>
          <p:spPr bwMode="auto">
            <a:xfrm>
              <a:off x="7795260" y="3277808"/>
              <a:ext cx="2844800" cy="21132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6" name="Picture 8" descr="C:\Users\Javed\Desktop\all raw files\uncropped images\2D blot Healthy Exposure_120.0sec.tif"/>
            <p:cNvPicPr>
              <a:picLocks noChangeAspect="1" noChangeArrowheads="1"/>
            </p:cNvPicPr>
            <p:nvPr/>
          </p:nvPicPr>
          <p:blipFill>
            <a:blip r:embed="rId13" cstate="print">
              <a:lum bright="-10000" contrast="-10000"/>
              <a:extLst>
                <a:ext uri="{28A0092B-C50C-407E-A947-70E740481C1C}">
                  <a14:useLocalDpi xmlns:a14="http://schemas.microsoft.com/office/drawing/2010/main" val="0"/>
                </a:ext>
              </a:extLst>
            </a:blip>
            <a:srcRect/>
            <a:stretch>
              <a:fillRect/>
            </a:stretch>
          </p:blipFill>
          <p:spPr bwMode="auto">
            <a:xfrm>
              <a:off x="1496060" y="3264077"/>
              <a:ext cx="2844800" cy="212174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7" name="Picture 4" descr="C:\Users\Javed\Desktop\all raw files\uncropped images\2D blot Early stage Exposure_120.0sec.tif"/>
            <p:cNvPicPr>
              <a:picLocks noChangeAspect="1" noChangeArrowheads="1"/>
            </p:cNvPicPr>
            <p:nvPr/>
          </p:nvPicPr>
          <p:blipFill>
            <a:blip r:embed="rId14" cstate="print">
              <a:lum bright="-10000" contrast="-10000"/>
              <a:extLst>
                <a:ext uri="{28A0092B-C50C-407E-A947-70E740481C1C}">
                  <a14:useLocalDpi xmlns:a14="http://schemas.microsoft.com/office/drawing/2010/main" val="0"/>
                </a:ext>
              </a:extLst>
            </a:blip>
            <a:srcRect/>
            <a:stretch>
              <a:fillRect/>
            </a:stretch>
          </p:blipFill>
          <p:spPr bwMode="auto">
            <a:xfrm>
              <a:off x="1496060" y="6101112"/>
              <a:ext cx="2844800" cy="212005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8" name="Picture 10" descr="C:\Users\Javed\Desktop\all raw files\uncropped images\2D blot Stage IIIA Exposure_120.0sec.tif"/>
            <p:cNvPicPr>
              <a:picLocks noChangeAspect="1" noChangeArrowheads="1"/>
            </p:cNvPicPr>
            <p:nvPr/>
          </p:nvPicPr>
          <p:blipFill>
            <a:blip r:embed="rId15" cstate="print">
              <a:lum bright="-20000" contrast="10000"/>
              <a:extLst>
                <a:ext uri="{28A0092B-C50C-407E-A947-70E740481C1C}">
                  <a14:useLocalDpi xmlns:a14="http://schemas.microsoft.com/office/drawing/2010/main" val="0"/>
                </a:ext>
              </a:extLst>
            </a:blip>
            <a:srcRect/>
            <a:stretch>
              <a:fillRect/>
            </a:stretch>
          </p:blipFill>
          <p:spPr bwMode="auto">
            <a:xfrm>
              <a:off x="7795260" y="6101112"/>
              <a:ext cx="2844800" cy="212005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9" name="TextBox 19"/>
            <p:cNvSpPr txBox="1">
              <a:spLocks noChangeArrowheads="1"/>
            </p:cNvSpPr>
            <p:nvPr/>
          </p:nvSpPr>
          <p:spPr bwMode="auto">
            <a:xfrm>
              <a:off x="2004070" y="5409716"/>
              <a:ext cx="2267194" cy="363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200" b="1" dirty="0">
                  <a:latin typeface="Times New Roman" panose="02020603050405020304" pitchFamily="18" charset="0"/>
                  <a:cs typeface="Times New Roman" panose="02020603050405020304" pitchFamily="18" charset="0"/>
                </a:rPr>
                <a:t>(</a:t>
              </a:r>
              <a:r>
                <a:rPr lang="en-US" altLang="en-US" sz="1200" b="1" dirty="0" err="1">
                  <a:latin typeface="Times New Roman" panose="02020603050405020304" pitchFamily="18" charset="0"/>
                  <a:cs typeface="Times New Roman" panose="02020603050405020304" pitchFamily="18" charset="0"/>
                </a:rPr>
                <a:t>i</a:t>
              </a:r>
              <a:r>
                <a:rPr lang="en-US" altLang="en-US" sz="1200" b="1" dirty="0">
                  <a:latin typeface="Times New Roman" panose="02020603050405020304" pitchFamily="18" charset="0"/>
                  <a:cs typeface="Times New Roman" panose="02020603050405020304" pitchFamily="18" charset="0"/>
                </a:rPr>
                <a:t>) Healthy Individuals</a:t>
              </a:r>
            </a:p>
          </p:txBody>
        </p:sp>
        <p:sp>
          <p:nvSpPr>
            <p:cNvPr id="40" name="TextBox 20"/>
            <p:cNvSpPr txBox="1">
              <a:spLocks noChangeArrowheads="1"/>
            </p:cNvSpPr>
            <p:nvPr/>
          </p:nvSpPr>
          <p:spPr bwMode="auto">
            <a:xfrm>
              <a:off x="9075421" y="5409716"/>
              <a:ext cx="1074970" cy="363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200" b="1" dirty="0">
                  <a:latin typeface="Times New Roman" panose="02020603050405020304" pitchFamily="18" charset="0"/>
                  <a:cs typeface="Times New Roman" panose="02020603050405020304" pitchFamily="18" charset="0"/>
                </a:rPr>
                <a:t>(</a:t>
              </a:r>
              <a:r>
                <a:rPr lang="en-US" altLang="en-US" sz="1200" b="1" dirty="0" err="1">
                  <a:latin typeface="Times New Roman" panose="02020603050405020304" pitchFamily="18" charset="0"/>
                  <a:cs typeface="Times New Roman" panose="02020603050405020304" pitchFamily="18" charset="0"/>
                </a:rPr>
                <a:t>i</a:t>
              </a:r>
              <a:r>
                <a:rPr lang="en-US" altLang="en-US" sz="1200" b="1" dirty="0">
                  <a:latin typeface="Times New Roman" panose="02020603050405020304" pitchFamily="18" charset="0"/>
                  <a:cs typeface="Times New Roman" panose="02020603050405020304" pitchFamily="18" charset="0"/>
                </a:rPr>
                <a:t>) GSD</a:t>
              </a:r>
            </a:p>
          </p:txBody>
        </p:sp>
        <p:sp>
          <p:nvSpPr>
            <p:cNvPr id="41" name="TextBox 21"/>
            <p:cNvSpPr txBox="1">
              <a:spLocks noChangeArrowheads="1"/>
            </p:cNvSpPr>
            <p:nvPr/>
          </p:nvSpPr>
          <p:spPr bwMode="auto">
            <a:xfrm>
              <a:off x="2166621" y="8234715"/>
              <a:ext cx="2188955" cy="363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200" b="1" dirty="0">
                  <a:latin typeface="Times New Roman" panose="02020603050405020304" pitchFamily="18" charset="0"/>
                  <a:cs typeface="Times New Roman" panose="02020603050405020304" pitchFamily="18" charset="0"/>
                </a:rPr>
                <a:t>(</a:t>
              </a:r>
              <a:r>
                <a:rPr lang="en-US" altLang="en-US" sz="1200" b="1" dirty="0" err="1">
                  <a:latin typeface="Times New Roman" panose="02020603050405020304" pitchFamily="18" charset="0"/>
                  <a:cs typeface="Times New Roman" panose="02020603050405020304" pitchFamily="18" charset="0"/>
                </a:rPr>
                <a:t>i</a:t>
              </a:r>
              <a:r>
                <a:rPr lang="en-US" altLang="en-US" sz="1200" b="1" dirty="0">
                  <a:latin typeface="Times New Roman" panose="02020603050405020304" pitchFamily="18" charset="0"/>
                  <a:cs typeface="Times New Roman" panose="02020603050405020304" pitchFamily="18" charset="0"/>
                </a:rPr>
                <a:t>) GBC stage I and II</a:t>
              </a:r>
            </a:p>
          </p:txBody>
        </p:sp>
        <p:sp>
          <p:nvSpPr>
            <p:cNvPr id="42" name="TextBox 22"/>
            <p:cNvSpPr txBox="1">
              <a:spLocks noChangeArrowheads="1"/>
            </p:cNvSpPr>
            <p:nvPr/>
          </p:nvSpPr>
          <p:spPr bwMode="auto">
            <a:xfrm>
              <a:off x="8669031" y="8234722"/>
              <a:ext cx="1899906" cy="363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200" b="1" dirty="0">
                  <a:latin typeface="Times New Roman" panose="02020603050405020304" pitchFamily="18" charset="0"/>
                  <a:cs typeface="Times New Roman" panose="02020603050405020304" pitchFamily="18" charset="0"/>
                </a:rPr>
                <a:t>(</a:t>
              </a:r>
              <a:r>
                <a:rPr lang="en-US" altLang="en-US" sz="1200" b="1" dirty="0" err="1">
                  <a:latin typeface="Times New Roman" panose="02020603050405020304" pitchFamily="18" charset="0"/>
                  <a:cs typeface="Times New Roman" panose="02020603050405020304" pitchFamily="18" charset="0"/>
                </a:rPr>
                <a:t>i</a:t>
              </a:r>
              <a:r>
                <a:rPr lang="en-US" altLang="en-US" sz="1200" b="1" dirty="0">
                  <a:latin typeface="Times New Roman" panose="02020603050405020304" pitchFamily="18" charset="0"/>
                  <a:cs typeface="Times New Roman" panose="02020603050405020304" pitchFamily="18" charset="0"/>
                </a:rPr>
                <a:t>) GBC stage IIIA</a:t>
              </a:r>
            </a:p>
          </p:txBody>
        </p:sp>
        <p:sp>
          <p:nvSpPr>
            <p:cNvPr id="43" name="TextBox 19"/>
            <p:cNvSpPr txBox="1">
              <a:spLocks noChangeArrowheads="1"/>
            </p:cNvSpPr>
            <p:nvPr/>
          </p:nvSpPr>
          <p:spPr bwMode="auto">
            <a:xfrm>
              <a:off x="5183149" y="5409716"/>
              <a:ext cx="1687530" cy="363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200" b="1" dirty="0">
                  <a:latin typeface="Times New Roman" panose="02020603050405020304" pitchFamily="18" charset="0"/>
                  <a:cs typeface="Times New Roman" panose="02020603050405020304" pitchFamily="18" charset="0"/>
                </a:rPr>
                <a:t>(ii) </a:t>
              </a:r>
              <a:r>
                <a:rPr lang="en-US" altLang="en-US" sz="1200" b="1" dirty="0" smtClean="0">
                  <a:latin typeface="Times New Roman" panose="02020603050405020304" pitchFamily="18" charset="0"/>
                  <a:cs typeface="Times New Roman" panose="02020603050405020304" pitchFamily="18" charset="0"/>
                </a:rPr>
                <a:t>MW marker</a:t>
              </a:r>
              <a:endParaRPr lang="en-US" altLang="en-US" sz="1200" b="1" dirty="0">
                <a:latin typeface="Times New Roman" panose="02020603050405020304" pitchFamily="18" charset="0"/>
                <a:cs typeface="Times New Roman" panose="02020603050405020304" pitchFamily="18" charset="0"/>
              </a:endParaRPr>
            </a:p>
          </p:txBody>
        </p:sp>
        <p:sp>
          <p:nvSpPr>
            <p:cNvPr id="44" name="TextBox 19"/>
            <p:cNvSpPr txBox="1">
              <a:spLocks noChangeArrowheads="1"/>
            </p:cNvSpPr>
            <p:nvPr/>
          </p:nvSpPr>
          <p:spPr bwMode="auto">
            <a:xfrm>
              <a:off x="11478432" y="5420419"/>
              <a:ext cx="1687394" cy="363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200" b="1" dirty="0">
                  <a:latin typeface="Times New Roman" panose="02020603050405020304" pitchFamily="18" charset="0"/>
                  <a:cs typeface="Times New Roman" panose="02020603050405020304" pitchFamily="18" charset="0"/>
                </a:rPr>
                <a:t>(ii) </a:t>
              </a:r>
              <a:r>
                <a:rPr lang="en-US" altLang="en-US" sz="1200" b="1" dirty="0">
                  <a:latin typeface="Times New Roman" panose="02020603050405020304" pitchFamily="18" charset="0"/>
                  <a:cs typeface="Times New Roman" panose="02020603050405020304" pitchFamily="18" charset="0"/>
                </a:rPr>
                <a:t>MW marker</a:t>
              </a:r>
              <a:endParaRPr lang="en-US" altLang="en-US" sz="1200" b="1" dirty="0">
                <a:latin typeface="Times New Roman" panose="02020603050405020304" pitchFamily="18" charset="0"/>
                <a:cs typeface="Times New Roman" panose="02020603050405020304" pitchFamily="18" charset="0"/>
              </a:endParaRPr>
            </a:p>
          </p:txBody>
        </p:sp>
        <p:sp>
          <p:nvSpPr>
            <p:cNvPr id="45" name="Rectangle 44"/>
            <p:cNvSpPr/>
            <p:nvPr/>
          </p:nvSpPr>
          <p:spPr>
            <a:xfrm>
              <a:off x="1394460" y="3141623"/>
              <a:ext cx="5974080" cy="26324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
          <p:nvSpPr>
            <p:cNvPr id="46" name="Rectangle 45"/>
            <p:cNvSpPr/>
            <p:nvPr/>
          </p:nvSpPr>
          <p:spPr>
            <a:xfrm>
              <a:off x="7693660" y="3141623"/>
              <a:ext cx="5974080" cy="26324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
          <p:nvSpPr>
            <p:cNvPr id="47" name="Rectangle 46"/>
            <p:cNvSpPr/>
            <p:nvPr/>
          </p:nvSpPr>
          <p:spPr>
            <a:xfrm>
              <a:off x="1394460" y="5959853"/>
              <a:ext cx="5974080" cy="26324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
          <p:nvSpPr>
            <p:cNvPr id="48" name="Rectangle 47"/>
            <p:cNvSpPr/>
            <p:nvPr/>
          </p:nvSpPr>
          <p:spPr>
            <a:xfrm>
              <a:off x="7693660" y="5959853"/>
              <a:ext cx="5974080" cy="26324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
          <p:nvSpPr>
            <p:cNvPr id="49" name="TextBox 19"/>
            <p:cNvSpPr txBox="1">
              <a:spLocks noChangeArrowheads="1"/>
            </p:cNvSpPr>
            <p:nvPr/>
          </p:nvSpPr>
          <p:spPr bwMode="auto">
            <a:xfrm>
              <a:off x="5277260" y="8242396"/>
              <a:ext cx="1687530" cy="363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200" b="1" dirty="0">
                  <a:latin typeface="Times New Roman" panose="02020603050405020304" pitchFamily="18" charset="0"/>
                  <a:cs typeface="Times New Roman" panose="02020603050405020304" pitchFamily="18" charset="0"/>
                </a:rPr>
                <a:t>(ii) </a:t>
              </a:r>
              <a:r>
                <a:rPr lang="en-US" altLang="en-US" sz="1200" b="1" dirty="0">
                  <a:latin typeface="Times New Roman" panose="02020603050405020304" pitchFamily="18" charset="0"/>
                  <a:cs typeface="Times New Roman" panose="02020603050405020304" pitchFamily="18" charset="0"/>
                </a:rPr>
                <a:t>MW marker</a:t>
              </a:r>
              <a:endParaRPr lang="en-US" altLang="en-US" sz="1200" b="1" dirty="0">
                <a:latin typeface="Times New Roman" panose="02020603050405020304" pitchFamily="18" charset="0"/>
                <a:cs typeface="Times New Roman" panose="02020603050405020304" pitchFamily="18" charset="0"/>
              </a:endParaRPr>
            </a:p>
          </p:txBody>
        </p:sp>
        <p:sp>
          <p:nvSpPr>
            <p:cNvPr id="50" name="TextBox 19"/>
            <p:cNvSpPr txBox="1">
              <a:spLocks noChangeArrowheads="1"/>
            </p:cNvSpPr>
            <p:nvPr/>
          </p:nvSpPr>
          <p:spPr bwMode="auto">
            <a:xfrm>
              <a:off x="11531833" y="8242381"/>
              <a:ext cx="1687530" cy="363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200" b="1" dirty="0">
                  <a:latin typeface="Times New Roman" panose="02020603050405020304" pitchFamily="18" charset="0"/>
                  <a:cs typeface="Times New Roman" panose="02020603050405020304" pitchFamily="18" charset="0"/>
                </a:rPr>
                <a:t>(ii) </a:t>
              </a:r>
              <a:r>
                <a:rPr lang="en-US" altLang="en-US" sz="1200" b="1" dirty="0">
                  <a:latin typeface="Times New Roman" panose="02020603050405020304" pitchFamily="18" charset="0"/>
                  <a:cs typeface="Times New Roman" panose="02020603050405020304" pitchFamily="18" charset="0"/>
                </a:rPr>
                <a:t>MW marker</a:t>
              </a:r>
              <a:endParaRPr lang="en-US" altLang="en-US" sz="1200" b="1" dirty="0">
                <a:latin typeface="Times New Roman" panose="02020603050405020304" pitchFamily="18" charset="0"/>
                <a:cs typeface="Times New Roman" panose="02020603050405020304" pitchFamily="18" charset="0"/>
              </a:endParaRPr>
            </a:p>
          </p:txBody>
        </p:sp>
        <p:sp>
          <p:nvSpPr>
            <p:cNvPr id="51" name="TextBox 50"/>
            <p:cNvSpPr txBox="1"/>
            <p:nvPr/>
          </p:nvSpPr>
          <p:spPr>
            <a:xfrm>
              <a:off x="429465" y="2954025"/>
              <a:ext cx="528548" cy="363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1200" b="1">
                  <a:latin typeface="Times New Roman" panose="02020603050405020304" pitchFamily="18" charset="0"/>
                  <a:cs typeface="Times New Roman" panose="02020603050405020304" pitchFamily="18" charset="0"/>
                </a:defRPr>
              </a:lvl1pPr>
              <a:lvl2pPr marL="742950" indent="-285750" eaLnBrk="0" hangingPunct="0">
                <a:defRPr>
                  <a:latin typeface="Arial" panose="020B0604020202020204" pitchFamily="34" charset="0"/>
                  <a:cs typeface="Arial" panose="020B0604020202020204" pitchFamily="34" charset="0"/>
                </a:defRPr>
              </a:lvl2pPr>
              <a:lvl3pPr marL="1143000" indent="-228600" eaLnBrk="0" hangingPunct="0">
                <a:defRPr>
                  <a:latin typeface="Arial" panose="020B0604020202020204" pitchFamily="34" charset="0"/>
                  <a:cs typeface="Arial" panose="020B0604020202020204" pitchFamily="34" charset="0"/>
                </a:defRPr>
              </a:lvl3pPr>
              <a:lvl4pPr marL="1600200" indent="-228600" eaLnBrk="0" hangingPunct="0">
                <a:defRPr>
                  <a:latin typeface="Arial" panose="020B0604020202020204" pitchFamily="34" charset="0"/>
                  <a:cs typeface="Arial" panose="020B0604020202020204" pitchFamily="34" charset="0"/>
                </a:defRPr>
              </a:lvl4pPr>
              <a:lvl5pPr marL="2057400" indent="-228600" eaLnBrk="0" hangingPunct="0">
                <a:defRPr>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latin typeface="Arial" panose="020B0604020202020204" pitchFamily="34" charset="0"/>
                  <a:cs typeface="Arial" panose="020B0604020202020204" pitchFamily="34" charset="0"/>
                </a:defRPr>
              </a:lvl9pPr>
            </a:lstStyle>
            <a:p>
              <a:r>
                <a:rPr lang="en-IN" dirty="0"/>
                <a:t>(B)</a:t>
              </a:r>
            </a:p>
          </p:txBody>
        </p:sp>
        <p:sp>
          <p:nvSpPr>
            <p:cNvPr id="52" name="Rectangle 51"/>
            <p:cNvSpPr/>
            <p:nvPr/>
          </p:nvSpPr>
          <p:spPr>
            <a:xfrm>
              <a:off x="1711387" y="3753628"/>
              <a:ext cx="2591908" cy="147066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
          <p:nvSpPr>
            <p:cNvPr id="53" name="Rectangle 52"/>
            <p:cNvSpPr/>
            <p:nvPr/>
          </p:nvSpPr>
          <p:spPr>
            <a:xfrm>
              <a:off x="4548294" y="3753628"/>
              <a:ext cx="190932" cy="147066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
          <p:nvSpPr>
            <p:cNvPr id="54" name="Rectangle 53"/>
            <p:cNvSpPr/>
            <p:nvPr/>
          </p:nvSpPr>
          <p:spPr>
            <a:xfrm>
              <a:off x="8026034" y="3756943"/>
              <a:ext cx="2591908" cy="147066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
          <p:nvSpPr>
            <p:cNvPr id="55" name="Rectangle 54"/>
            <p:cNvSpPr/>
            <p:nvPr/>
          </p:nvSpPr>
          <p:spPr>
            <a:xfrm>
              <a:off x="10882819" y="3756943"/>
              <a:ext cx="190932" cy="147066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
          <p:nvSpPr>
            <p:cNvPr id="56" name="Rectangle 55"/>
            <p:cNvSpPr/>
            <p:nvPr/>
          </p:nvSpPr>
          <p:spPr>
            <a:xfrm>
              <a:off x="1724641" y="6516195"/>
              <a:ext cx="2591908" cy="147066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
          <p:nvSpPr>
            <p:cNvPr id="57" name="Rectangle 56"/>
            <p:cNvSpPr/>
            <p:nvPr/>
          </p:nvSpPr>
          <p:spPr>
            <a:xfrm>
              <a:off x="4561548" y="6516195"/>
              <a:ext cx="190932" cy="147066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
          <p:nvSpPr>
            <p:cNvPr id="58" name="Rectangle 57"/>
            <p:cNvSpPr/>
            <p:nvPr/>
          </p:nvSpPr>
          <p:spPr>
            <a:xfrm>
              <a:off x="8019411" y="6519510"/>
              <a:ext cx="2591908" cy="147066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
          <p:nvSpPr>
            <p:cNvPr id="59" name="Rectangle 58"/>
            <p:cNvSpPr/>
            <p:nvPr/>
          </p:nvSpPr>
          <p:spPr>
            <a:xfrm>
              <a:off x="10856318" y="6519510"/>
              <a:ext cx="190932" cy="147066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grpSp>
      <p:sp>
        <p:nvSpPr>
          <p:cNvPr id="60" name="TextBox 59"/>
          <p:cNvSpPr txBox="1"/>
          <p:nvPr/>
        </p:nvSpPr>
        <p:spPr>
          <a:xfrm>
            <a:off x="537226" y="6626079"/>
            <a:ext cx="418552" cy="276999"/>
          </a:xfrm>
          <a:prstGeom prst="rect">
            <a:avLst/>
          </a:prstGeom>
          <a:noFill/>
        </p:spPr>
        <p:txBody>
          <a:bodyPr wrap="square" rtlCol="0">
            <a:spAutoFit/>
          </a:bodyPr>
          <a:lstStyle/>
          <a:p>
            <a:r>
              <a:rPr lang="en-IN" sz="1200" b="1" dirty="0">
                <a:latin typeface="Times New Roman" panose="02020603050405020304" pitchFamily="18" charset="0"/>
                <a:cs typeface="Times New Roman" panose="02020603050405020304" pitchFamily="18" charset="0"/>
              </a:rPr>
              <a:t>(C)</a:t>
            </a:r>
          </a:p>
        </p:txBody>
      </p:sp>
      <p:sp>
        <p:nvSpPr>
          <p:cNvPr id="10" name="TextBox 5"/>
          <p:cNvSpPr txBox="1">
            <a:spLocks noChangeArrowheads="1"/>
          </p:cNvSpPr>
          <p:nvPr/>
        </p:nvSpPr>
        <p:spPr bwMode="auto">
          <a:xfrm>
            <a:off x="5813291" y="9693352"/>
            <a:ext cx="50526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28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12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96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8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8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8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8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8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8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Times New Roman" panose="02020603050405020304" pitchFamily="18" charset="0"/>
                <a:cs typeface="Times New Roman" panose="02020603050405020304" pitchFamily="18" charset="0"/>
              </a:rPr>
              <a:t>Set 4</a:t>
            </a:r>
          </a:p>
        </p:txBody>
      </p:sp>
      <p:sp>
        <p:nvSpPr>
          <p:cNvPr id="5" name="TextBox 19"/>
          <p:cNvSpPr txBox="1">
            <a:spLocks noChangeArrowheads="1"/>
          </p:cNvSpPr>
          <p:nvPr/>
        </p:nvSpPr>
        <p:spPr bwMode="auto">
          <a:xfrm>
            <a:off x="2386878" y="7256341"/>
            <a:ext cx="50526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128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112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96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8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8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8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8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8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8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Times New Roman" panose="02020603050405020304" pitchFamily="18" charset="0"/>
                <a:cs typeface="Times New Roman" panose="02020603050405020304" pitchFamily="18" charset="0"/>
              </a:rPr>
              <a:t>Set 1</a:t>
            </a:r>
          </a:p>
        </p:txBody>
      </p:sp>
      <p:sp>
        <p:nvSpPr>
          <p:cNvPr id="2" name="Rectangle 1"/>
          <p:cNvSpPr/>
          <p:nvPr/>
        </p:nvSpPr>
        <p:spPr>
          <a:xfrm>
            <a:off x="1984361" y="6811648"/>
            <a:ext cx="7254015" cy="46918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372</TotalTime>
  <Words>125</Words>
  <Application>Microsoft Office PowerPoint</Application>
  <PresentationFormat>Custom</PresentationFormat>
  <Paragraphs>20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Poonam Gautam</cp:lastModifiedBy>
  <cp:revision>52</cp:revision>
  <dcterms:created xsi:type="dcterms:W3CDTF">2020-11-10T11:19:49Z</dcterms:created>
  <dcterms:modified xsi:type="dcterms:W3CDTF">2020-11-19T14:13:06Z</dcterms:modified>
</cp:coreProperties>
</file>