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93" r:id="rId2"/>
    <p:sldId id="294" r:id="rId3"/>
    <p:sldId id="295" r:id="rId4"/>
    <p:sldId id="296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CCFF"/>
    <a:srgbClr val="A466E8"/>
    <a:srgbClr val="F62402"/>
    <a:srgbClr val="81E1FF"/>
    <a:srgbClr val="64BBFF"/>
    <a:srgbClr val="0066FF"/>
    <a:srgbClr val="FFB1D4"/>
    <a:srgbClr val="B86BE8"/>
    <a:srgbClr val="EA8B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9" autoAdjust="0"/>
    <p:restoredTop sz="94756"/>
  </p:normalViewPr>
  <p:slideViewPr>
    <p:cSldViewPr snapToGrid="0" snapToObjects="1">
      <p:cViewPr varScale="1">
        <p:scale>
          <a:sx n="55" d="100"/>
          <a:sy n="55" d="100"/>
        </p:scale>
        <p:origin x="2196" y="84"/>
      </p:cViewPr>
      <p:guideLst>
        <p:guide orient="horz" pos="2880"/>
        <p:guide pos="2160"/>
      </p:guideLst>
    </p:cSldViewPr>
  </p:slideViewPr>
  <p:notesTextViewPr>
    <p:cViewPr>
      <p:scale>
        <a:sx n="55" d="100"/>
        <a:sy n="5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5255E-8605-3E43-8FE9-7245B3B711D1}" type="datetimeFigureOut">
              <a:rPr lang="en-US" smtClean="0"/>
              <a:t>11/18/2020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CED0B-E5A3-B546-AA01-0C13C12F22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8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CED0B-E5A3-B546-AA01-0C13C12F229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698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CED0B-E5A3-B546-AA01-0C13C12F229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6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CED0B-E5A3-B546-AA01-0C13C12F229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841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C1BB-AA52-B048-B3A3-2E0DCD07DBAA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5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8BF6-B504-8544-833C-16673C6A7137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765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9E6B-F562-8C4F-BC58-49F5F51DFA96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23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40D8-65C8-5B40-98CE-EF4E8A9006DF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54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7A92-3073-4E4F-BC05-89432EB9E090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34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C18D-1ED1-B24D-B21B-EA27D97E7ABC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9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B051-3829-FE4A-A5A4-DF0FEACD6319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50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73BD-3B49-B040-B8A8-695B4B571736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93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5032-A729-7B48-A624-BFE22A8E8458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928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5F85-7E5D-A14C-9BDE-C26BF4F503C5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3E4D-2766-874E-8C73-7B0A6F0AD223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666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E3C40-833D-5447-901A-C1C9FF365CAB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49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97420" y="18722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S4A Fig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31" y="457200"/>
            <a:ext cx="5791200" cy="86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97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0393"/>
            <a:ext cx="6858000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1993"/>
            <a:ext cx="2286000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51993"/>
            <a:ext cx="2286000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151993"/>
            <a:ext cx="2286000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61642" y="0"/>
            <a:ext cx="158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S4A Fig (contd)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8660" y="453642"/>
            <a:ext cx="1024456" cy="30508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All Samples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02280" y="453642"/>
            <a:ext cx="120417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Male Samples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8413" y="460136"/>
            <a:ext cx="136178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Female Samples</a:t>
            </a:r>
          </a:p>
        </p:txBody>
      </p:sp>
    </p:spTree>
    <p:extLst>
      <p:ext uri="{BB962C8B-B14F-4D97-AF65-F5344CB8AC3E}">
        <p14:creationId xmlns:p14="http://schemas.microsoft.com/office/powerpoint/2010/main" val="42539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91" y="388054"/>
            <a:ext cx="5791200" cy="868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6642" y="0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S4B Fig</a:t>
            </a:r>
          </a:p>
        </p:txBody>
      </p:sp>
    </p:spTree>
    <p:extLst>
      <p:ext uri="{BB962C8B-B14F-4D97-AF65-F5344CB8AC3E}">
        <p14:creationId xmlns:p14="http://schemas.microsoft.com/office/powerpoint/2010/main" val="1991091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161642" y="0"/>
            <a:ext cx="158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S4B Fig (contd)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" y="798982"/>
            <a:ext cx="6858000" cy="1371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" y="2184013"/>
            <a:ext cx="2286000" cy="1828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403" y="2217880"/>
            <a:ext cx="2286000" cy="1828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121" y="2201651"/>
            <a:ext cx="2286000" cy="1828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8660" y="453642"/>
            <a:ext cx="1024456" cy="30508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All Samples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02280" y="453642"/>
            <a:ext cx="120417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Male Samples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08413" y="460136"/>
            <a:ext cx="136178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Female Samples</a:t>
            </a:r>
          </a:p>
        </p:txBody>
      </p:sp>
    </p:spTree>
    <p:extLst>
      <p:ext uri="{BB962C8B-B14F-4D97-AF65-F5344CB8AC3E}">
        <p14:creationId xmlns:p14="http://schemas.microsoft.com/office/powerpoint/2010/main" val="1498312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20990</TotalTime>
  <Words>29</Words>
  <Application>Microsoft Office PowerPoint</Application>
  <PresentationFormat>On-screen Show (4:3)</PresentationFormat>
  <Paragraphs>13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Melia, Tisha</dc:creator>
  <cp:lastModifiedBy>sathiya vikram</cp:lastModifiedBy>
  <cp:revision>360</cp:revision>
  <cp:lastPrinted>2017-11-21T17:42:59Z</cp:lastPrinted>
  <dcterms:created xsi:type="dcterms:W3CDTF">2017-09-02T16:40:31Z</dcterms:created>
  <dcterms:modified xsi:type="dcterms:W3CDTF">2020-11-18T08:06:18Z</dcterms:modified>
</cp:coreProperties>
</file>