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CCFF"/>
    <a:srgbClr val="A466E8"/>
    <a:srgbClr val="F62402"/>
    <a:srgbClr val="81E1FF"/>
    <a:srgbClr val="64BBFF"/>
    <a:srgbClr val="0066FF"/>
    <a:srgbClr val="FFB1D4"/>
    <a:srgbClr val="B86BE8"/>
    <a:srgbClr val="EA8B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9" autoAdjust="0"/>
    <p:restoredTop sz="94756"/>
  </p:normalViewPr>
  <p:slideViewPr>
    <p:cSldViewPr snapToGrid="0" snapToObjects="1">
      <p:cViewPr varScale="1">
        <p:scale>
          <a:sx n="55" d="100"/>
          <a:sy n="55" d="100"/>
        </p:scale>
        <p:origin x="2196" y="84"/>
      </p:cViewPr>
      <p:guideLst>
        <p:guide orient="horz" pos="2880"/>
        <p:guide pos="2160"/>
      </p:guideLst>
    </p:cSldViewPr>
  </p:slideViewPr>
  <p:notesTextViewPr>
    <p:cViewPr>
      <p:scale>
        <a:sx n="55" d="100"/>
        <a:sy n="5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5255E-8605-3E43-8FE9-7245B3B711D1}" type="datetimeFigureOut">
              <a:rPr lang="en-US" smtClean="0"/>
              <a:t>11/18/2020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CED0B-E5A3-B546-AA01-0C13C12F22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CED0B-E5A3-B546-AA01-0C13C12F229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1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C1BB-AA52-B048-B3A3-2E0DCD07DBAA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5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8BF6-B504-8544-833C-16673C6A7137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765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9E6B-F562-8C4F-BC58-49F5F51DFA96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23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40D8-65C8-5B40-98CE-EF4E8A9006DF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4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7A92-3073-4E4F-BC05-89432EB9E090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34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C18D-1ED1-B24D-B21B-EA27D97E7ABC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B051-3829-FE4A-A5A4-DF0FEACD6319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0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73BD-3B49-B040-B8A8-695B4B571736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3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5032-A729-7B48-A624-BFE22A8E8458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2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5F85-7E5D-A14C-9BDE-C26BF4F503C5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3E4D-2766-874E-8C73-7B0A6F0AD223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Tisha Melia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66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E3C40-833D-5447-901A-C1C9FF365CAB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Tisha Melia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E92B6-DB3E-D746-A8FF-4331076CD7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925918" y="68826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 Fig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C30021-EA37-BA47-8C33-657C6C6ADCE3}"/>
              </a:ext>
            </a:extLst>
          </p:cNvPr>
          <p:cNvGrpSpPr/>
          <p:nvPr/>
        </p:nvGrpSpPr>
        <p:grpSpPr>
          <a:xfrm>
            <a:off x="541638" y="762000"/>
            <a:ext cx="5806901" cy="3862516"/>
            <a:chOff x="478138" y="4724400"/>
            <a:chExt cx="5806901" cy="38625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555453B-EBCA-CC43-9B5B-79972A16E3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342" b="4381"/>
            <a:stretch/>
          </p:blipFill>
          <p:spPr>
            <a:xfrm>
              <a:off x="478138" y="4724400"/>
              <a:ext cx="5806901" cy="38625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F04503C-085A-7440-B1F6-3416AE258DAD}"/>
                </a:ext>
              </a:extLst>
            </p:cNvPr>
            <p:cNvSpPr txBox="1"/>
            <p:nvPr/>
          </p:nvSpPr>
          <p:spPr>
            <a:xfrm>
              <a:off x="4279900" y="7785100"/>
              <a:ext cx="1753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(for analysis in Fig. 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264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20990</TotalTime>
  <Words>11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Melia, Tisha</dc:creator>
  <cp:lastModifiedBy>sathiya vikram</cp:lastModifiedBy>
  <cp:revision>360</cp:revision>
  <cp:lastPrinted>2017-11-21T17:42:59Z</cp:lastPrinted>
  <dcterms:created xsi:type="dcterms:W3CDTF">2017-09-02T16:40:31Z</dcterms:created>
  <dcterms:modified xsi:type="dcterms:W3CDTF">2020-11-18T08:07:24Z</dcterms:modified>
</cp:coreProperties>
</file>