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he-I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00"/>
    <a:srgbClr val="CC99FF"/>
    <a:srgbClr val="33CCCC"/>
    <a:srgbClr val="FFCC00"/>
    <a:srgbClr val="CC66FF"/>
    <a:srgbClr val="0099CC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F0D19E-FBAE-43E0-B598-1049C2227A65}" type="doc">
      <dgm:prSet loTypeId="urn:microsoft.com/office/officeart/2005/8/layout/StepDownProcess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ED0C5296-0FBF-494B-86E4-2D33126CCA55}">
      <dgm:prSet phldrT="[Text]" custT="1"/>
      <dgm:spPr/>
      <dgm:t>
        <a:bodyPr/>
        <a:lstStyle/>
        <a:p>
          <a:r>
            <a:rPr lang="en-US" sz="1400" b="1" dirty="0" smtClean="0">
              <a:solidFill>
                <a:sysClr val="windowText" lastClr="000000"/>
              </a:solidFill>
            </a:rPr>
            <a:t>Call accepted</a:t>
          </a:r>
          <a:endParaRPr lang="en-US" sz="1400" b="1" dirty="0">
            <a:solidFill>
              <a:sysClr val="windowText" lastClr="000000"/>
            </a:solidFill>
          </a:endParaRPr>
        </a:p>
      </dgm:t>
    </dgm:pt>
    <dgm:pt modelId="{FC3FA238-7F47-4AF6-9D32-5B83AB434254}" type="parTrans" cxnId="{C7F88183-7207-4431-9DDE-7A3C679A8202}">
      <dgm:prSet/>
      <dgm:spPr/>
      <dgm:t>
        <a:bodyPr/>
        <a:lstStyle/>
        <a:p>
          <a:endParaRPr lang="en-US"/>
        </a:p>
      </dgm:t>
    </dgm:pt>
    <dgm:pt modelId="{69DCD0CD-E9CB-4F89-ACEF-3937CC69D302}" type="sibTrans" cxnId="{C7F88183-7207-4431-9DDE-7A3C679A8202}">
      <dgm:prSet/>
      <dgm:spPr/>
      <dgm:t>
        <a:bodyPr/>
        <a:lstStyle/>
        <a:p>
          <a:endParaRPr lang="en-US"/>
        </a:p>
      </dgm:t>
    </dgm:pt>
    <dgm:pt modelId="{BCFAEB68-4904-4652-8688-5FE2924D9AA7}">
      <dgm:prSet phldrT="[Text]" custT="1"/>
      <dgm:spPr>
        <a:solidFill>
          <a:srgbClr val="92D050"/>
        </a:solidFill>
      </dgm:spPr>
      <dgm:t>
        <a:bodyPr/>
        <a:lstStyle/>
        <a:p>
          <a:r>
            <a:rPr lang="en-US" sz="1400" b="1" dirty="0" smtClean="0">
              <a:solidFill>
                <a:sysClr val="windowText" lastClr="000000"/>
              </a:solidFill>
            </a:rPr>
            <a:t>Caller information obtained</a:t>
          </a:r>
          <a:endParaRPr lang="en-US" sz="1400" b="1" dirty="0">
            <a:solidFill>
              <a:sysClr val="windowText" lastClr="000000"/>
            </a:solidFill>
          </a:endParaRPr>
        </a:p>
      </dgm:t>
    </dgm:pt>
    <dgm:pt modelId="{64464232-BE38-4480-A4A7-5C47362FA531}" type="parTrans" cxnId="{804ECB86-5029-437E-AB75-C7A5636737D3}">
      <dgm:prSet/>
      <dgm:spPr/>
      <dgm:t>
        <a:bodyPr/>
        <a:lstStyle/>
        <a:p>
          <a:endParaRPr lang="en-US"/>
        </a:p>
      </dgm:t>
    </dgm:pt>
    <dgm:pt modelId="{935CEAB7-23B3-4746-B6AB-416108A8C336}" type="sibTrans" cxnId="{804ECB86-5029-437E-AB75-C7A5636737D3}">
      <dgm:prSet/>
      <dgm:spPr/>
      <dgm:t>
        <a:bodyPr/>
        <a:lstStyle/>
        <a:p>
          <a:endParaRPr lang="en-US"/>
        </a:p>
      </dgm:t>
    </dgm:pt>
    <dgm:pt modelId="{267A20D9-74BC-4CA2-B42B-8C6AB82763E1}">
      <dgm:prSet phldrT="[Text]" custT="1"/>
      <dgm:spPr/>
      <dgm:t>
        <a:bodyPr/>
        <a:lstStyle/>
        <a:p>
          <a:r>
            <a:rPr lang="en-US" sz="1400" b="1" dirty="0" smtClean="0">
              <a:solidFill>
                <a:sysClr val="windowText" lastClr="000000"/>
              </a:solidFill>
            </a:rPr>
            <a:t>Question received</a:t>
          </a:r>
          <a:endParaRPr lang="en-US" sz="1400" b="1" dirty="0">
            <a:solidFill>
              <a:sysClr val="windowText" lastClr="000000"/>
            </a:solidFill>
          </a:endParaRPr>
        </a:p>
      </dgm:t>
    </dgm:pt>
    <dgm:pt modelId="{BD0F1B59-AA6F-48C0-90DB-77BD89BB7CAB}" type="parTrans" cxnId="{87590668-C040-4CB3-BA55-891FF299C9C5}">
      <dgm:prSet/>
      <dgm:spPr/>
      <dgm:t>
        <a:bodyPr/>
        <a:lstStyle/>
        <a:p>
          <a:endParaRPr lang="en-US"/>
        </a:p>
      </dgm:t>
    </dgm:pt>
    <dgm:pt modelId="{7C02F5AA-9B7B-44E7-AB08-039D4FC6F2B5}" type="sibTrans" cxnId="{87590668-C040-4CB3-BA55-891FF299C9C5}">
      <dgm:prSet/>
      <dgm:spPr/>
      <dgm:t>
        <a:bodyPr/>
        <a:lstStyle/>
        <a:p>
          <a:endParaRPr lang="en-US"/>
        </a:p>
      </dgm:t>
    </dgm:pt>
    <dgm:pt modelId="{8567753B-BD67-4440-A69B-2D757485D90F}">
      <dgm:prSet custT="1"/>
      <dgm:spPr>
        <a:solidFill>
          <a:srgbClr val="0099CC"/>
        </a:solidFill>
      </dgm:spPr>
      <dgm:t>
        <a:bodyPr/>
        <a:lstStyle/>
        <a:p>
          <a:r>
            <a:rPr lang="en-US" sz="1400" b="1" dirty="0" smtClean="0">
              <a:solidFill>
                <a:sysClr val="windowText" lastClr="000000"/>
              </a:solidFill>
            </a:rPr>
            <a:t>Response provided</a:t>
          </a:r>
          <a:endParaRPr lang="en-US" sz="1400" b="1" dirty="0">
            <a:solidFill>
              <a:sysClr val="windowText" lastClr="000000"/>
            </a:solidFill>
          </a:endParaRPr>
        </a:p>
      </dgm:t>
    </dgm:pt>
    <dgm:pt modelId="{DA1CAC1D-7E3F-4954-A102-F54F10171A06}" type="parTrans" cxnId="{71039B53-E5FF-4E04-A202-F7BE880ECC12}">
      <dgm:prSet/>
      <dgm:spPr/>
      <dgm:t>
        <a:bodyPr/>
        <a:lstStyle/>
        <a:p>
          <a:endParaRPr lang="en-US"/>
        </a:p>
      </dgm:t>
    </dgm:pt>
    <dgm:pt modelId="{2DB0BC3E-32A1-413A-911D-A47628FB60D6}" type="sibTrans" cxnId="{71039B53-E5FF-4E04-A202-F7BE880ECC12}">
      <dgm:prSet/>
      <dgm:spPr/>
      <dgm:t>
        <a:bodyPr/>
        <a:lstStyle/>
        <a:p>
          <a:endParaRPr lang="en-US"/>
        </a:p>
      </dgm:t>
    </dgm:pt>
    <dgm:pt modelId="{4A6EA594-4415-4C55-B9F1-B2A800693DFD}">
      <dgm:prSet/>
      <dgm:spPr>
        <a:solidFill>
          <a:srgbClr val="CC66FF"/>
        </a:solidFill>
      </dgm:spPr>
      <dgm:t>
        <a:bodyPr/>
        <a:lstStyle/>
        <a:p>
          <a:r>
            <a:rPr lang="en-US" b="1" dirty="0" smtClean="0">
              <a:solidFill>
                <a:sysClr val="windowText" lastClr="000000"/>
              </a:solidFill>
            </a:rPr>
            <a:t>Consultation</a:t>
          </a:r>
          <a:endParaRPr lang="en-US" b="1" dirty="0">
            <a:solidFill>
              <a:sysClr val="windowText" lastClr="000000"/>
            </a:solidFill>
          </a:endParaRPr>
        </a:p>
      </dgm:t>
    </dgm:pt>
    <dgm:pt modelId="{00CC0C9C-AE21-47CF-B972-BAE801051E03}" type="parTrans" cxnId="{DBF5555E-4C88-4E5C-855B-C3E0D220A369}">
      <dgm:prSet/>
      <dgm:spPr/>
      <dgm:t>
        <a:bodyPr/>
        <a:lstStyle/>
        <a:p>
          <a:endParaRPr lang="en-US"/>
        </a:p>
      </dgm:t>
    </dgm:pt>
    <dgm:pt modelId="{BDF89194-8E1C-4D25-B63F-6B54F7D6354B}" type="sibTrans" cxnId="{DBF5555E-4C88-4E5C-855B-C3E0D220A369}">
      <dgm:prSet/>
      <dgm:spPr/>
      <dgm:t>
        <a:bodyPr/>
        <a:lstStyle/>
        <a:p>
          <a:endParaRPr lang="en-US"/>
        </a:p>
      </dgm:t>
    </dgm:pt>
    <dgm:pt modelId="{7DDA12A1-B8BE-47C8-B1D2-2334379B0082}">
      <dgm:prSet/>
      <dgm:spPr>
        <a:solidFill>
          <a:srgbClr val="0099CC"/>
        </a:solidFill>
      </dgm:spPr>
      <dgm:t>
        <a:bodyPr/>
        <a:lstStyle/>
        <a:p>
          <a:r>
            <a:rPr lang="en-US" b="1" dirty="0" smtClean="0">
              <a:solidFill>
                <a:sysClr val="windowText" lastClr="000000"/>
              </a:solidFill>
            </a:rPr>
            <a:t>Response provided</a:t>
          </a:r>
          <a:endParaRPr lang="en-US" b="1" dirty="0">
            <a:solidFill>
              <a:sysClr val="windowText" lastClr="000000"/>
            </a:solidFill>
          </a:endParaRPr>
        </a:p>
      </dgm:t>
    </dgm:pt>
    <dgm:pt modelId="{60FEF2B7-03DC-4917-92C5-83145E08B123}" type="parTrans" cxnId="{A1605479-6106-49DB-A855-3C8710DF9240}">
      <dgm:prSet/>
      <dgm:spPr/>
      <dgm:t>
        <a:bodyPr/>
        <a:lstStyle/>
        <a:p>
          <a:endParaRPr lang="en-US"/>
        </a:p>
      </dgm:t>
    </dgm:pt>
    <dgm:pt modelId="{D4A1CE60-B917-410E-A120-93409C2E43D0}" type="sibTrans" cxnId="{A1605479-6106-49DB-A855-3C8710DF9240}">
      <dgm:prSet/>
      <dgm:spPr/>
      <dgm:t>
        <a:bodyPr/>
        <a:lstStyle/>
        <a:p>
          <a:endParaRPr lang="en-US"/>
        </a:p>
      </dgm:t>
    </dgm:pt>
    <dgm:pt modelId="{26D90CF7-8DAA-403D-BEF3-C89AFE367F92}" type="pres">
      <dgm:prSet presAssocID="{A4F0D19E-FBAE-43E0-B598-1049C2227A6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EF6952C-CD43-4E30-8F96-485965D05E38}" type="pres">
      <dgm:prSet presAssocID="{ED0C5296-0FBF-494B-86E4-2D33126CCA55}" presName="composite" presStyleCnt="0"/>
      <dgm:spPr/>
    </dgm:pt>
    <dgm:pt modelId="{C6864ACC-4FC4-42BC-9C8C-BF2042666221}" type="pres">
      <dgm:prSet presAssocID="{ED0C5296-0FBF-494B-86E4-2D33126CCA55}" presName="bentUpArrow1" presStyleLbl="alignImgPlace1" presStyleIdx="0" presStyleCnt="5" custLinFactX="77453" custLinFactNeighborX="100000"/>
      <dgm:spPr>
        <a:solidFill>
          <a:schemeClr val="bg1">
            <a:lumMod val="85000"/>
          </a:schemeClr>
        </a:solidFill>
        <a:ln>
          <a:noFill/>
        </a:ln>
      </dgm:spPr>
    </dgm:pt>
    <dgm:pt modelId="{67948980-515E-478E-8E55-616CBD3CC611}" type="pres">
      <dgm:prSet presAssocID="{ED0C5296-0FBF-494B-86E4-2D33126CCA55}" presName="ParentText" presStyleLbl="node1" presStyleIdx="0" presStyleCnt="6" custLinFactNeighborX="98948" custLinFactNeighborY="287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B647C1-D443-417E-BB6F-30E2814C7400}" type="pres">
      <dgm:prSet presAssocID="{ED0C5296-0FBF-494B-86E4-2D33126CCA55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0BCE9-FF69-4270-A5F5-DAF731D6E9EA}" type="pres">
      <dgm:prSet presAssocID="{69DCD0CD-E9CB-4F89-ACEF-3937CC69D302}" presName="sibTrans" presStyleCnt="0"/>
      <dgm:spPr/>
    </dgm:pt>
    <dgm:pt modelId="{4640CCD9-E16A-4D0D-BC9E-3EEBE14E18C2}" type="pres">
      <dgm:prSet presAssocID="{BCFAEB68-4904-4652-8688-5FE2924D9AA7}" presName="composite" presStyleCnt="0"/>
      <dgm:spPr/>
    </dgm:pt>
    <dgm:pt modelId="{C5D52904-7D0E-452B-A6B1-9B099D8E947D}" type="pres">
      <dgm:prSet presAssocID="{BCFAEB68-4904-4652-8688-5FE2924D9AA7}" presName="bentUpArrow1" presStyleLbl="alignImgPlace1" presStyleIdx="1" presStyleCnt="5" custLinFactX="100000" custLinFactNeighborX="101706"/>
      <dgm:spPr>
        <a:solidFill>
          <a:schemeClr val="bg1">
            <a:lumMod val="85000"/>
          </a:schemeClr>
        </a:solidFill>
        <a:ln>
          <a:noFill/>
        </a:ln>
      </dgm:spPr>
    </dgm:pt>
    <dgm:pt modelId="{FF32A0F4-5FFF-4D7D-ABC3-AC11727EC0BA}" type="pres">
      <dgm:prSet presAssocID="{BCFAEB68-4904-4652-8688-5FE2924D9AA7}" presName="ParentText" presStyleLbl="node1" presStyleIdx="1" presStyleCnt="6" custScaleX="98032" custLinFactX="15499" custLinFactNeighborX="100000" custLinFactNeighborY="95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1D2A30-6E51-4A2E-B2EC-CC91552F13BA}" type="pres">
      <dgm:prSet presAssocID="{BCFAEB68-4904-4652-8688-5FE2924D9AA7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BAB036-1805-4A36-9831-5B118126644D}" type="pres">
      <dgm:prSet presAssocID="{935CEAB7-23B3-4746-B6AB-416108A8C336}" presName="sibTrans" presStyleCnt="0"/>
      <dgm:spPr/>
    </dgm:pt>
    <dgm:pt modelId="{DAA0F7A9-6BED-4629-AA8F-81B484E936E0}" type="pres">
      <dgm:prSet presAssocID="{267A20D9-74BC-4CA2-B42B-8C6AB82763E1}" presName="composite" presStyleCnt="0"/>
      <dgm:spPr/>
    </dgm:pt>
    <dgm:pt modelId="{D7A90DBB-F1E1-4531-80ED-F47A43F7609A}" type="pres">
      <dgm:prSet presAssocID="{267A20D9-74BC-4CA2-B42B-8C6AB82763E1}" presName="bentUpArrow1" presStyleLbl="alignImgPlace1" presStyleIdx="2" presStyleCnt="5" custLinFactX="100000" custLinFactNeighborX="187008" custLinFactNeighborY="2060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BA4F0A4F-004F-4870-B803-EB56BDCEAE08}" type="pres">
      <dgm:prSet presAssocID="{267A20D9-74BC-4CA2-B42B-8C6AB82763E1}" presName="ParentText" presStyleLbl="node1" presStyleIdx="2" presStyleCnt="6" custLinFactX="30524" custLinFactNeighborX="100000" custLinFactNeighborY="115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8B2036-7923-4E3D-ADEC-FE5CD9861763}" type="pres">
      <dgm:prSet presAssocID="{267A20D9-74BC-4CA2-B42B-8C6AB82763E1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0D1720-B27C-4C85-BE70-FF15FD5C834F}" type="pres">
      <dgm:prSet presAssocID="{7C02F5AA-9B7B-44E7-AB08-039D4FC6F2B5}" presName="sibTrans" presStyleCnt="0"/>
      <dgm:spPr/>
    </dgm:pt>
    <dgm:pt modelId="{7D7CA1E1-8811-407A-B3AD-7B4250AA2E76}" type="pres">
      <dgm:prSet presAssocID="{8567753B-BD67-4440-A69B-2D757485D90F}" presName="composite" presStyleCnt="0"/>
      <dgm:spPr/>
    </dgm:pt>
    <dgm:pt modelId="{0E5E99C3-087A-438E-8978-40FEA9F63F75}" type="pres">
      <dgm:prSet presAssocID="{8567753B-BD67-4440-A69B-2D757485D90F}" presName="bentUpArrow1" presStyleLbl="alignImgPlace1" presStyleIdx="3" presStyleCnt="5" custFlipHor="1" custScaleX="97295" custScaleY="96790" custLinFactY="-30293" custLinFactNeighborX="-5115" custLinFactNeighborY="-100000"/>
      <dgm:spPr>
        <a:solidFill>
          <a:schemeClr val="bg1">
            <a:lumMod val="85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B27CE251-725F-47ED-BB63-49E108480F15}" type="pres">
      <dgm:prSet presAssocID="{8567753B-BD67-4440-A69B-2D757485D90F}" presName="ParentText" presStyleLbl="node1" presStyleIdx="3" presStyleCnt="6" custLinFactX="90839" custLinFactNeighborX="100000" custLinFactNeighborY="959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F12825-0AD2-4111-912D-28CA68AA46D0}" type="pres">
      <dgm:prSet presAssocID="{8567753B-BD67-4440-A69B-2D757485D90F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04AA5F63-72B2-4F72-9AD9-93E28D2EA96C}" type="pres">
      <dgm:prSet presAssocID="{2DB0BC3E-32A1-413A-911D-A47628FB60D6}" presName="sibTrans" presStyleCnt="0"/>
      <dgm:spPr/>
    </dgm:pt>
    <dgm:pt modelId="{89941402-AD0B-48E0-9F57-4F397C34C2C4}" type="pres">
      <dgm:prSet presAssocID="{4A6EA594-4415-4C55-B9F1-B2A800693DFD}" presName="composite" presStyleCnt="0"/>
      <dgm:spPr/>
    </dgm:pt>
    <dgm:pt modelId="{1192258D-04B2-4049-8A84-76247F6AC0E0}" type="pres">
      <dgm:prSet presAssocID="{4A6EA594-4415-4C55-B9F1-B2A800693DFD}" presName="bentUpArrow1" presStyleLbl="alignImgPlace1" presStyleIdx="4" presStyleCnt="5" custFlipHor="1" custScaleX="100490" custScaleY="95040" custLinFactX="-103669" custLinFactY="-28260" custLinFactNeighborX="-200000" custLinFactNeighborY="-100000"/>
      <dgm:spPr>
        <a:solidFill>
          <a:schemeClr val="bg1">
            <a:lumMod val="85000"/>
          </a:schemeClr>
        </a:solidFill>
        <a:ln>
          <a:noFill/>
        </a:ln>
      </dgm:spPr>
    </dgm:pt>
    <dgm:pt modelId="{1E224BD0-9CB8-4C22-88EC-DB180F8A0798}" type="pres">
      <dgm:prSet presAssocID="{4A6EA594-4415-4C55-B9F1-B2A800693DFD}" presName="ParentText" presStyleLbl="node1" presStyleIdx="4" presStyleCnt="6" custLinFactX="-74550" custLinFactY="-8329" custLinFactNeighborX="-1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C34F61-478D-4A46-97CA-927EEF268EB5}" type="pres">
      <dgm:prSet presAssocID="{4A6EA594-4415-4C55-B9F1-B2A800693DFD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7CCBC142-54BC-45CD-81F5-6D420CDEE6EA}" type="pres">
      <dgm:prSet presAssocID="{BDF89194-8E1C-4D25-B63F-6B54F7D6354B}" presName="sibTrans" presStyleCnt="0"/>
      <dgm:spPr/>
    </dgm:pt>
    <dgm:pt modelId="{5A7D6966-8855-4C4E-BA52-2BB1F6C52B84}" type="pres">
      <dgm:prSet presAssocID="{7DDA12A1-B8BE-47C8-B1D2-2334379B0082}" presName="composite" presStyleCnt="0"/>
      <dgm:spPr/>
    </dgm:pt>
    <dgm:pt modelId="{C58CBDDA-8911-4BA3-A3FC-E90A585AB3B6}" type="pres">
      <dgm:prSet presAssocID="{7DDA12A1-B8BE-47C8-B1D2-2334379B0082}" presName="ParentText" presStyleLbl="node1" presStyleIdx="5" presStyleCnt="6" custLinFactX="-177512" custLinFactY="-7153" custLinFactNeighborX="-200000" custLinFactNeighborY="-100000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7F88183-7207-4431-9DDE-7A3C679A8202}" srcId="{A4F0D19E-FBAE-43E0-B598-1049C2227A65}" destId="{ED0C5296-0FBF-494B-86E4-2D33126CCA55}" srcOrd="0" destOrd="0" parTransId="{FC3FA238-7F47-4AF6-9D32-5B83AB434254}" sibTransId="{69DCD0CD-E9CB-4F89-ACEF-3937CC69D302}"/>
    <dgm:cxn modelId="{804ECB86-5029-437E-AB75-C7A5636737D3}" srcId="{A4F0D19E-FBAE-43E0-B598-1049C2227A65}" destId="{BCFAEB68-4904-4652-8688-5FE2924D9AA7}" srcOrd="1" destOrd="0" parTransId="{64464232-BE38-4480-A4A7-5C47362FA531}" sibTransId="{935CEAB7-23B3-4746-B6AB-416108A8C336}"/>
    <dgm:cxn modelId="{DBF5555E-4C88-4E5C-855B-C3E0D220A369}" srcId="{A4F0D19E-FBAE-43E0-B598-1049C2227A65}" destId="{4A6EA594-4415-4C55-B9F1-B2A800693DFD}" srcOrd="4" destOrd="0" parTransId="{00CC0C9C-AE21-47CF-B972-BAE801051E03}" sibTransId="{BDF89194-8E1C-4D25-B63F-6B54F7D6354B}"/>
    <dgm:cxn modelId="{87590668-C040-4CB3-BA55-891FF299C9C5}" srcId="{A4F0D19E-FBAE-43E0-B598-1049C2227A65}" destId="{267A20D9-74BC-4CA2-B42B-8C6AB82763E1}" srcOrd="2" destOrd="0" parTransId="{BD0F1B59-AA6F-48C0-90DB-77BD89BB7CAB}" sibTransId="{7C02F5AA-9B7B-44E7-AB08-039D4FC6F2B5}"/>
    <dgm:cxn modelId="{ECBD85A7-03BE-4C11-9E18-A53657F5054F}" type="presOf" srcId="{BCFAEB68-4904-4652-8688-5FE2924D9AA7}" destId="{FF32A0F4-5FFF-4D7D-ABC3-AC11727EC0BA}" srcOrd="0" destOrd="0" presId="urn:microsoft.com/office/officeart/2005/8/layout/StepDownProcess"/>
    <dgm:cxn modelId="{97B72992-6DDC-437E-9212-48DBA15F1245}" type="presOf" srcId="{267A20D9-74BC-4CA2-B42B-8C6AB82763E1}" destId="{BA4F0A4F-004F-4870-B803-EB56BDCEAE08}" srcOrd="0" destOrd="0" presId="urn:microsoft.com/office/officeart/2005/8/layout/StepDownProcess"/>
    <dgm:cxn modelId="{74DDEA91-BCA4-416B-87BC-FAADBA37F7FA}" type="presOf" srcId="{8567753B-BD67-4440-A69B-2D757485D90F}" destId="{B27CE251-725F-47ED-BB63-49E108480F15}" srcOrd="0" destOrd="0" presId="urn:microsoft.com/office/officeart/2005/8/layout/StepDownProcess"/>
    <dgm:cxn modelId="{60104DE9-0F09-407D-AD2A-4FD7109E27E2}" type="presOf" srcId="{4A6EA594-4415-4C55-B9F1-B2A800693DFD}" destId="{1E224BD0-9CB8-4C22-88EC-DB180F8A0798}" srcOrd="0" destOrd="0" presId="urn:microsoft.com/office/officeart/2005/8/layout/StepDownProcess"/>
    <dgm:cxn modelId="{C5925A22-10ED-4912-AF69-D0992CE5F780}" type="presOf" srcId="{A4F0D19E-FBAE-43E0-B598-1049C2227A65}" destId="{26D90CF7-8DAA-403D-BEF3-C89AFE367F92}" srcOrd="0" destOrd="0" presId="urn:microsoft.com/office/officeart/2005/8/layout/StepDownProcess"/>
    <dgm:cxn modelId="{BEF34AF7-4CC5-4013-9D60-8829B948071F}" type="presOf" srcId="{ED0C5296-0FBF-494B-86E4-2D33126CCA55}" destId="{67948980-515E-478E-8E55-616CBD3CC611}" srcOrd="0" destOrd="0" presId="urn:microsoft.com/office/officeart/2005/8/layout/StepDownProcess"/>
    <dgm:cxn modelId="{A1605479-6106-49DB-A855-3C8710DF9240}" srcId="{A4F0D19E-FBAE-43E0-B598-1049C2227A65}" destId="{7DDA12A1-B8BE-47C8-B1D2-2334379B0082}" srcOrd="5" destOrd="0" parTransId="{60FEF2B7-03DC-4917-92C5-83145E08B123}" sibTransId="{D4A1CE60-B917-410E-A120-93409C2E43D0}"/>
    <dgm:cxn modelId="{11A9881D-4FFB-4410-85F7-05B68308D0E9}" type="presOf" srcId="{7DDA12A1-B8BE-47C8-B1D2-2334379B0082}" destId="{C58CBDDA-8911-4BA3-A3FC-E90A585AB3B6}" srcOrd="0" destOrd="0" presId="urn:microsoft.com/office/officeart/2005/8/layout/StepDownProcess"/>
    <dgm:cxn modelId="{71039B53-E5FF-4E04-A202-F7BE880ECC12}" srcId="{A4F0D19E-FBAE-43E0-B598-1049C2227A65}" destId="{8567753B-BD67-4440-A69B-2D757485D90F}" srcOrd="3" destOrd="0" parTransId="{DA1CAC1D-7E3F-4954-A102-F54F10171A06}" sibTransId="{2DB0BC3E-32A1-413A-911D-A47628FB60D6}"/>
    <dgm:cxn modelId="{2F2E388C-D5A4-4461-ACD0-7F89151E4819}" type="presParOf" srcId="{26D90CF7-8DAA-403D-BEF3-C89AFE367F92}" destId="{6EF6952C-CD43-4E30-8F96-485965D05E38}" srcOrd="0" destOrd="0" presId="urn:microsoft.com/office/officeart/2005/8/layout/StepDownProcess"/>
    <dgm:cxn modelId="{3DA2DC6C-2177-4C0B-97EC-A27D6F858FDF}" type="presParOf" srcId="{6EF6952C-CD43-4E30-8F96-485965D05E38}" destId="{C6864ACC-4FC4-42BC-9C8C-BF2042666221}" srcOrd="0" destOrd="0" presId="urn:microsoft.com/office/officeart/2005/8/layout/StepDownProcess"/>
    <dgm:cxn modelId="{CCEF8632-13DB-4FA0-A441-0C4FF54A880D}" type="presParOf" srcId="{6EF6952C-CD43-4E30-8F96-485965D05E38}" destId="{67948980-515E-478E-8E55-616CBD3CC611}" srcOrd="1" destOrd="0" presId="urn:microsoft.com/office/officeart/2005/8/layout/StepDownProcess"/>
    <dgm:cxn modelId="{D06497FC-CABE-4BD3-AD31-9B794566E3C3}" type="presParOf" srcId="{6EF6952C-CD43-4E30-8F96-485965D05E38}" destId="{F3B647C1-D443-417E-BB6F-30E2814C7400}" srcOrd="2" destOrd="0" presId="urn:microsoft.com/office/officeart/2005/8/layout/StepDownProcess"/>
    <dgm:cxn modelId="{4D8A1A9B-1178-4702-8DE7-FE74E5149F30}" type="presParOf" srcId="{26D90CF7-8DAA-403D-BEF3-C89AFE367F92}" destId="{3E70BCE9-FF69-4270-A5F5-DAF731D6E9EA}" srcOrd="1" destOrd="0" presId="urn:microsoft.com/office/officeart/2005/8/layout/StepDownProcess"/>
    <dgm:cxn modelId="{2F0C45D6-D6C5-4588-83DF-E03BE238E49B}" type="presParOf" srcId="{26D90CF7-8DAA-403D-BEF3-C89AFE367F92}" destId="{4640CCD9-E16A-4D0D-BC9E-3EEBE14E18C2}" srcOrd="2" destOrd="0" presId="urn:microsoft.com/office/officeart/2005/8/layout/StepDownProcess"/>
    <dgm:cxn modelId="{A2E71DBF-3D7D-4834-B40D-D65DC8D01B0F}" type="presParOf" srcId="{4640CCD9-E16A-4D0D-BC9E-3EEBE14E18C2}" destId="{C5D52904-7D0E-452B-A6B1-9B099D8E947D}" srcOrd="0" destOrd="0" presId="urn:microsoft.com/office/officeart/2005/8/layout/StepDownProcess"/>
    <dgm:cxn modelId="{55EF7505-32C4-4CEF-B84C-3A35FD26E771}" type="presParOf" srcId="{4640CCD9-E16A-4D0D-BC9E-3EEBE14E18C2}" destId="{FF32A0F4-5FFF-4D7D-ABC3-AC11727EC0BA}" srcOrd="1" destOrd="0" presId="urn:microsoft.com/office/officeart/2005/8/layout/StepDownProcess"/>
    <dgm:cxn modelId="{8DE9986E-6A5D-4CCA-A198-02569664CAA0}" type="presParOf" srcId="{4640CCD9-E16A-4D0D-BC9E-3EEBE14E18C2}" destId="{0F1D2A30-6E51-4A2E-B2EC-CC91552F13BA}" srcOrd="2" destOrd="0" presId="urn:microsoft.com/office/officeart/2005/8/layout/StepDownProcess"/>
    <dgm:cxn modelId="{FE725278-09FD-45AE-BFDC-20CA4F4483B8}" type="presParOf" srcId="{26D90CF7-8DAA-403D-BEF3-C89AFE367F92}" destId="{0CBAB036-1805-4A36-9831-5B118126644D}" srcOrd="3" destOrd="0" presId="urn:microsoft.com/office/officeart/2005/8/layout/StepDownProcess"/>
    <dgm:cxn modelId="{F3D8AA8B-BADC-4BD8-B6D3-51F441F474E5}" type="presParOf" srcId="{26D90CF7-8DAA-403D-BEF3-C89AFE367F92}" destId="{DAA0F7A9-6BED-4629-AA8F-81B484E936E0}" srcOrd="4" destOrd="0" presId="urn:microsoft.com/office/officeart/2005/8/layout/StepDownProcess"/>
    <dgm:cxn modelId="{DC64F242-BCAF-49AC-954C-FA4A799F2D11}" type="presParOf" srcId="{DAA0F7A9-6BED-4629-AA8F-81B484E936E0}" destId="{D7A90DBB-F1E1-4531-80ED-F47A43F7609A}" srcOrd="0" destOrd="0" presId="urn:microsoft.com/office/officeart/2005/8/layout/StepDownProcess"/>
    <dgm:cxn modelId="{C60318F2-D474-4FA9-A7A6-3A5164EB64A4}" type="presParOf" srcId="{DAA0F7A9-6BED-4629-AA8F-81B484E936E0}" destId="{BA4F0A4F-004F-4870-B803-EB56BDCEAE08}" srcOrd="1" destOrd="0" presId="urn:microsoft.com/office/officeart/2005/8/layout/StepDownProcess"/>
    <dgm:cxn modelId="{58D6EBC0-4388-4119-A433-586EDFBE676E}" type="presParOf" srcId="{DAA0F7A9-6BED-4629-AA8F-81B484E936E0}" destId="{EA8B2036-7923-4E3D-ADEC-FE5CD9861763}" srcOrd="2" destOrd="0" presId="urn:microsoft.com/office/officeart/2005/8/layout/StepDownProcess"/>
    <dgm:cxn modelId="{DE5AE034-D1BA-451E-9034-4656A7C2AC74}" type="presParOf" srcId="{26D90CF7-8DAA-403D-BEF3-C89AFE367F92}" destId="{D60D1720-B27C-4C85-BE70-FF15FD5C834F}" srcOrd="5" destOrd="0" presId="urn:microsoft.com/office/officeart/2005/8/layout/StepDownProcess"/>
    <dgm:cxn modelId="{DA8D9E85-3845-4A14-AA62-FBE8339D6170}" type="presParOf" srcId="{26D90CF7-8DAA-403D-BEF3-C89AFE367F92}" destId="{7D7CA1E1-8811-407A-B3AD-7B4250AA2E76}" srcOrd="6" destOrd="0" presId="urn:microsoft.com/office/officeart/2005/8/layout/StepDownProcess"/>
    <dgm:cxn modelId="{035592DA-C02A-4915-9959-ABDAEFD000A4}" type="presParOf" srcId="{7D7CA1E1-8811-407A-B3AD-7B4250AA2E76}" destId="{0E5E99C3-087A-438E-8978-40FEA9F63F75}" srcOrd="0" destOrd="0" presId="urn:microsoft.com/office/officeart/2005/8/layout/StepDownProcess"/>
    <dgm:cxn modelId="{FA6D9D35-CA50-4396-843F-B18840C3F86F}" type="presParOf" srcId="{7D7CA1E1-8811-407A-B3AD-7B4250AA2E76}" destId="{B27CE251-725F-47ED-BB63-49E108480F15}" srcOrd="1" destOrd="0" presId="urn:microsoft.com/office/officeart/2005/8/layout/StepDownProcess"/>
    <dgm:cxn modelId="{0DAE0FCB-29BA-4513-9ADB-43780779D404}" type="presParOf" srcId="{7D7CA1E1-8811-407A-B3AD-7B4250AA2E76}" destId="{8FF12825-0AD2-4111-912D-28CA68AA46D0}" srcOrd="2" destOrd="0" presId="urn:microsoft.com/office/officeart/2005/8/layout/StepDownProcess"/>
    <dgm:cxn modelId="{42A09885-25FF-4B03-B1AE-6D11D6575190}" type="presParOf" srcId="{26D90CF7-8DAA-403D-BEF3-C89AFE367F92}" destId="{04AA5F63-72B2-4F72-9AD9-93E28D2EA96C}" srcOrd="7" destOrd="0" presId="urn:microsoft.com/office/officeart/2005/8/layout/StepDownProcess"/>
    <dgm:cxn modelId="{9E5CAEB5-3082-4728-9402-5F3DC4ABC468}" type="presParOf" srcId="{26D90CF7-8DAA-403D-BEF3-C89AFE367F92}" destId="{89941402-AD0B-48E0-9F57-4F397C34C2C4}" srcOrd="8" destOrd="0" presId="urn:microsoft.com/office/officeart/2005/8/layout/StepDownProcess"/>
    <dgm:cxn modelId="{BD84B25B-FCED-4D33-81B2-82AB57BDAF3F}" type="presParOf" srcId="{89941402-AD0B-48E0-9F57-4F397C34C2C4}" destId="{1192258D-04B2-4049-8A84-76247F6AC0E0}" srcOrd="0" destOrd="0" presId="urn:microsoft.com/office/officeart/2005/8/layout/StepDownProcess"/>
    <dgm:cxn modelId="{8D567D4A-9F39-4A79-8AE1-F3975FFB6D75}" type="presParOf" srcId="{89941402-AD0B-48E0-9F57-4F397C34C2C4}" destId="{1E224BD0-9CB8-4C22-88EC-DB180F8A0798}" srcOrd="1" destOrd="0" presId="urn:microsoft.com/office/officeart/2005/8/layout/StepDownProcess"/>
    <dgm:cxn modelId="{A814DED6-CAED-4ADC-BAC9-CFFF54F6F420}" type="presParOf" srcId="{89941402-AD0B-48E0-9F57-4F397C34C2C4}" destId="{11C34F61-478D-4A46-97CA-927EEF268EB5}" srcOrd="2" destOrd="0" presId="urn:microsoft.com/office/officeart/2005/8/layout/StepDownProcess"/>
    <dgm:cxn modelId="{6BA47274-7B76-4C2D-96D8-D3A02409E854}" type="presParOf" srcId="{26D90CF7-8DAA-403D-BEF3-C89AFE367F92}" destId="{7CCBC142-54BC-45CD-81F5-6D420CDEE6EA}" srcOrd="9" destOrd="0" presId="urn:microsoft.com/office/officeart/2005/8/layout/StepDownProcess"/>
    <dgm:cxn modelId="{6B5170B1-EE2A-4390-8434-2F111E99ABCB}" type="presParOf" srcId="{26D90CF7-8DAA-403D-BEF3-C89AFE367F92}" destId="{5A7D6966-8855-4C4E-BA52-2BB1F6C52B84}" srcOrd="10" destOrd="0" presId="urn:microsoft.com/office/officeart/2005/8/layout/StepDownProcess"/>
    <dgm:cxn modelId="{C0E0C927-57F0-4061-92AB-54C15BD41198}" type="presParOf" srcId="{5A7D6966-8855-4C4E-BA52-2BB1F6C52B84}" destId="{C58CBDDA-8911-4BA3-A3FC-E90A585AB3B6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864ACC-4FC4-42BC-9C8C-BF2042666221}">
      <dsp:nvSpPr>
        <dsp:cNvPr id="0" name=""/>
        <dsp:cNvSpPr/>
      </dsp:nvSpPr>
      <dsp:spPr>
        <a:xfrm rot="5400000">
          <a:off x="2652191" y="798233"/>
          <a:ext cx="690086" cy="78563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948980-515E-478E-8E55-616CBD3CC611}">
      <dsp:nvSpPr>
        <dsp:cNvPr id="0" name=""/>
        <dsp:cNvSpPr/>
      </dsp:nvSpPr>
      <dsp:spPr>
        <a:xfrm>
          <a:off x="2224698" y="56620"/>
          <a:ext cx="1161699" cy="813151"/>
        </a:xfrm>
        <a:prstGeom prst="roundRect">
          <a:avLst>
            <a:gd name="adj" fmla="val 1667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Call accepted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2264400" y="96322"/>
        <a:ext cx="1082295" cy="733747"/>
      </dsp:txXfrm>
    </dsp:sp>
    <dsp:sp modelId="{F3B647C1-D443-417E-BB6F-30E2814C7400}">
      <dsp:nvSpPr>
        <dsp:cNvPr id="0" name=""/>
        <dsp:cNvSpPr/>
      </dsp:nvSpPr>
      <dsp:spPr>
        <a:xfrm>
          <a:off x="2236919" y="110811"/>
          <a:ext cx="844909" cy="65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D52904-7D0E-452B-A6B1-9B099D8E947D}">
      <dsp:nvSpPr>
        <dsp:cNvPr id="0" name=""/>
        <dsp:cNvSpPr/>
      </dsp:nvSpPr>
      <dsp:spPr>
        <a:xfrm rot="5400000">
          <a:off x="3794473" y="1711670"/>
          <a:ext cx="690086" cy="78563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2A0F4-5FFF-4D7D-ABC3-AC11727EC0BA}">
      <dsp:nvSpPr>
        <dsp:cNvPr id="0" name=""/>
        <dsp:cNvSpPr/>
      </dsp:nvSpPr>
      <dsp:spPr>
        <a:xfrm>
          <a:off x="3380143" y="954486"/>
          <a:ext cx="1138836" cy="813151"/>
        </a:xfrm>
        <a:prstGeom prst="roundRect">
          <a:avLst>
            <a:gd name="adj" fmla="val 1667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Caller information obtained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3419845" y="994188"/>
        <a:ext cx="1059432" cy="733747"/>
      </dsp:txXfrm>
    </dsp:sp>
    <dsp:sp modelId="{0F1D2A30-6E51-4A2E-B2EC-CC91552F13BA}">
      <dsp:nvSpPr>
        <dsp:cNvPr id="0" name=""/>
        <dsp:cNvSpPr/>
      </dsp:nvSpPr>
      <dsp:spPr>
        <a:xfrm>
          <a:off x="3188660" y="1024248"/>
          <a:ext cx="844909" cy="65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A90DBB-F1E1-4531-80ED-F47A43F7609A}">
      <dsp:nvSpPr>
        <dsp:cNvPr id="0" name=""/>
        <dsp:cNvSpPr/>
      </dsp:nvSpPr>
      <dsp:spPr>
        <a:xfrm rot="5400000">
          <a:off x="5439241" y="2639324"/>
          <a:ext cx="690086" cy="78563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4F0A4F-004F-4870-B803-EB56BDCEAE08}">
      <dsp:nvSpPr>
        <dsp:cNvPr id="0" name=""/>
        <dsp:cNvSpPr/>
      </dsp:nvSpPr>
      <dsp:spPr>
        <a:xfrm>
          <a:off x="4517860" y="1869525"/>
          <a:ext cx="1161699" cy="813151"/>
        </a:xfrm>
        <a:prstGeom prst="roundRect">
          <a:avLst>
            <a:gd name="adj" fmla="val 1667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Question received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4557562" y="1909227"/>
        <a:ext cx="1082295" cy="733747"/>
      </dsp:txXfrm>
    </dsp:sp>
    <dsp:sp modelId="{EA8B2036-7923-4E3D-ADEC-FE5CD9861763}">
      <dsp:nvSpPr>
        <dsp:cNvPr id="0" name=""/>
        <dsp:cNvSpPr/>
      </dsp:nvSpPr>
      <dsp:spPr>
        <a:xfrm>
          <a:off x="4163263" y="1937686"/>
          <a:ext cx="844909" cy="65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5E99C3-087A-438E-8978-40FEA9F63F75}">
      <dsp:nvSpPr>
        <dsp:cNvPr id="0" name=""/>
        <dsp:cNvSpPr/>
      </dsp:nvSpPr>
      <dsp:spPr>
        <a:xfrm rot="16200000" flipH="1">
          <a:off x="4118457" y="2650037"/>
          <a:ext cx="667934" cy="764387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7CE251-725F-47ED-BB63-49E108480F15}">
      <dsp:nvSpPr>
        <dsp:cNvPr id="0" name=""/>
        <dsp:cNvSpPr/>
      </dsp:nvSpPr>
      <dsp:spPr>
        <a:xfrm>
          <a:off x="6181711" y="2781369"/>
          <a:ext cx="1161699" cy="813151"/>
        </a:xfrm>
        <a:prstGeom prst="roundRect">
          <a:avLst>
            <a:gd name="adj" fmla="val 16670"/>
          </a:avLst>
        </a:prstGeom>
        <a:solidFill>
          <a:srgbClr val="0099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Response provided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6221413" y="2821071"/>
        <a:ext cx="1082295" cy="733747"/>
      </dsp:txXfrm>
    </dsp:sp>
    <dsp:sp modelId="{8FF12825-0AD2-4111-912D-28CA68AA46D0}">
      <dsp:nvSpPr>
        <dsp:cNvPr id="0" name=""/>
        <dsp:cNvSpPr/>
      </dsp:nvSpPr>
      <dsp:spPr>
        <a:xfrm>
          <a:off x="5126435" y="2851124"/>
          <a:ext cx="844909" cy="65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92258D-04B2-4049-8A84-76247F6AC0E0}">
      <dsp:nvSpPr>
        <dsp:cNvPr id="0" name=""/>
        <dsp:cNvSpPr/>
      </dsp:nvSpPr>
      <dsp:spPr>
        <a:xfrm rot="16200000" flipH="1">
          <a:off x="2742111" y="3553878"/>
          <a:ext cx="655858" cy="78948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bg1">
            <a:lumMod val="8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E224BD0-9CB8-4C22-88EC-DB180F8A0798}">
      <dsp:nvSpPr>
        <dsp:cNvPr id="0" name=""/>
        <dsp:cNvSpPr/>
      </dsp:nvSpPr>
      <dsp:spPr>
        <a:xfrm>
          <a:off x="2900162" y="2795054"/>
          <a:ext cx="1161699" cy="813151"/>
        </a:xfrm>
        <a:prstGeom prst="roundRect">
          <a:avLst>
            <a:gd name="adj" fmla="val 16670"/>
          </a:avLst>
        </a:prstGeom>
        <a:solidFill>
          <a:srgbClr val="CC66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Consultation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2939864" y="2834756"/>
        <a:ext cx="1082295" cy="733747"/>
      </dsp:txXfrm>
    </dsp:sp>
    <dsp:sp modelId="{11C34F61-478D-4A46-97CA-927EEF268EB5}">
      <dsp:nvSpPr>
        <dsp:cNvPr id="0" name=""/>
        <dsp:cNvSpPr/>
      </dsp:nvSpPr>
      <dsp:spPr>
        <a:xfrm>
          <a:off x="6089607" y="3753485"/>
          <a:ext cx="844909" cy="657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8CBDDA-8911-4BA3-A3FC-E90A585AB3B6}">
      <dsp:nvSpPr>
        <dsp:cNvPr id="0" name=""/>
        <dsp:cNvSpPr/>
      </dsp:nvSpPr>
      <dsp:spPr>
        <a:xfrm>
          <a:off x="1505526" y="3700940"/>
          <a:ext cx="1161699" cy="813151"/>
        </a:xfrm>
        <a:prstGeom prst="roundRect">
          <a:avLst>
            <a:gd name="adj" fmla="val 16670"/>
          </a:avLst>
        </a:prstGeom>
        <a:solidFill>
          <a:srgbClr val="0099C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ysClr val="windowText" lastClr="000000"/>
              </a:solidFill>
            </a:rPr>
            <a:t>Response provided</a:t>
          </a:r>
          <a:endParaRPr lang="en-US" sz="1400" b="1" kern="1200" dirty="0">
            <a:solidFill>
              <a:sysClr val="windowText" lastClr="000000"/>
            </a:solidFill>
          </a:endParaRPr>
        </a:p>
      </dsp:txBody>
      <dsp:txXfrm>
        <a:off x="1545228" y="3740642"/>
        <a:ext cx="1082295" cy="7337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952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949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8173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4185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38428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53081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29100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50693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10253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22390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53608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83143B-11F6-4CBA-9411-FA3A304E0B59}" type="datetimeFigureOut">
              <a:rPr lang="he-IL" smtClean="0"/>
              <a:t>ט'/חשון/תשפ"א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00DF3-3683-44C1-976A-B94F04A89F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6347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4853021"/>
              </p:ext>
            </p:extLst>
          </p:nvPr>
        </p:nvGraphicFramePr>
        <p:xfrm>
          <a:off x="1935584" y="133548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tangle 6"/>
          <p:cNvSpPr/>
          <p:nvPr/>
        </p:nvSpPr>
        <p:spPr>
          <a:xfrm>
            <a:off x="2356613" y="1110343"/>
            <a:ext cx="7557796" cy="51598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8" name="TextBox 7"/>
          <p:cNvSpPr txBox="1"/>
          <p:nvPr/>
        </p:nvSpPr>
        <p:spPr>
          <a:xfrm>
            <a:off x="10590245" y="363894"/>
            <a:ext cx="768993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/>
              <a:t>Figure 1</a:t>
            </a:r>
            <a:endParaRPr lang="he-IL" sz="1400" b="1" dirty="0"/>
          </a:p>
        </p:txBody>
      </p:sp>
      <p:sp>
        <p:nvSpPr>
          <p:cNvPr id="2" name="Down Arrow 1"/>
          <p:cNvSpPr/>
          <p:nvPr/>
        </p:nvSpPr>
        <p:spPr>
          <a:xfrm>
            <a:off x="6833286" y="4028302"/>
            <a:ext cx="444843" cy="1130873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3" name="Rounded Rectangle 2"/>
          <p:cNvSpPr/>
          <p:nvPr/>
        </p:nvSpPr>
        <p:spPr>
          <a:xfrm>
            <a:off x="6499652" y="5159175"/>
            <a:ext cx="1136823" cy="797489"/>
          </a:xfrm>
          <a:prstGeom prst="roundRect">
            <a:avLst/>
          </a:prstGeom>
          <a:solidFill>
            <a:srgbClr val="CC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6499652" y="5390265"/>
            <a:ext cx="127274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1400" b="1" dirty="0" smtClean="0"/>
              <a:t>MOH referral </a:t>
            </a:r>
            <a:endParaRPr 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2569734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16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אהרונה פרידמן</dc:creator>
  <cp:lastModifiedBy>ברברה סילברמן</cp:lastModifiedBy>
  <cp:revision>21</cp:revision>
  <dcterms:created xsi:type="dcterms:W3CDTF">2020-05-11T11:01:46Z</dcterms:created>
  <dcterms:modified xsi:type="dcterms:W3CDTF">2020-10-27T09:21:22Z</dcterms:modified>
</cp:coreProperties>
</file>