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D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790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7C36EE-C92B-4751-8779-66DEBF0CAC02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4B6EF-EC3F-498C-A4BD-0F93EDCD9E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432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4B6EF-EC3F-498C-A4BD-0F93EDCD9EC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9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862A-0800-4C2A-A6B0-6C3E9FE5E80E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C9F8-04FA-4001-A37F-584307CCB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862A-0800-4C2A-A6B0-6C3E9FE5E80E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C9F8-04FA-4001-A37F-584307CCB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862A-0800-4C2A-A6B0-6C3E9FE5E80E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C9F8-04FA-4001-A37F-584307CCB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862A-0800-4C2A-A6B0-6C3E9FE5E80E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C9F8-04FA-4001-A37F-584307CCB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862A-0800-4C2A-A6B0-6C3E9FE5E80E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C9F8-04FA-4001-A37F-584307CCB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862A-0800-4C2A-A6B0-6C3E9FE5E80E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C9F8-04FA-4001-A37F-584307CCB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862A-0800-4C2A-A6B0-6C3E9FE5E80E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C9F8-04FA-4001-A37F-584307CCB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862A-0800-4C2A-A6B0-6C3E9FE5E80E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C9F8-04FA-4001-A37F-584307CCB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862A-0800-4C2A-A6B0-6C3E9FE5E80E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C9F8-04FA-4001-A37F-584307CCB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862A-0800-4C2A-A6B0-6C3E9FE5E80E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C9F8-04FA-4001-A37F-584307CCB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862A-0800-4C2A-A6B0-6C3E9FE5E80E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C9F8-04FA-4001-A37F-584307CCB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862A-0800-4C2A-A6B0-6C3E9FE5E80E}" type="datetimeFigureOut">
              <a:rPr lang="en-US" smtClean="0"/>
              <a:pPr/>
              <a:t>7/18/2019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C9F8-04FA-4001-A37F-584307CCB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886803"/>
              </p:ext>
            </p:extLst>
          </p:nvPr>
        </p:nvGraphicFramePr>
        <p:xfrm>
          <a:off x="2546350" y="4450080"/>
          <a:ext cx="1765300" cy="152400"/>
        </p:xfrm>
        <a:graphic>
          <a:graphicData uri="http://schemas.openxmlformats.org/drawingml/2006/table">
            <a:tbl>
              <a:tblPr/>
              <a:tblGrid>
                <a:gridCol w="176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320F8F7-EE53-4805-8BD6-1CFC1749DD9E}"/>
              </a:ext>
            </a:extLst>
          </p:cNvPr>
          <p:cNvSpPr txBox="1"/>
          <p:nvPr/>
        </p:nvSpPr>
        <p:spPr>
          <a:xfrm>
            <a:off x="380146" y="7048229"/>
            <a:ext cx="6215865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20000"/>
              </a:lnSpc>
            </a:pPr>
            <a:r>
              <a:rPr lang="en-US" sz="1100" b="1" dirty="0"/>
              <a:t>Supplemental Figure 2.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Progression-free survival (PFS) for patients with IPMs and patients with SPLCs</a:t>
            </a:r>
            <a:endParaRPr lang="en-US" sz="11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F7EC5F-6C90-49BC-96E1-55B53144F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8719"/>
            <a:ext cx="6858000" cy="587498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18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MSKCC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RekhtmaN</dc:creator>
  <cp:lastModifiedBy>Chang, Jason C./Pathology</cp:lastModifiedBy>
  <cp:revision>14</cp:revision>
  <dcterms:created xsi:type="dcterms:W3CDTF">2019-03-04T06:01:14Z</dcterms:created>
  <dcterms:modified xsi:type="dcterms:W3CDTF">2019-07-19T03:23:27Z</dcterms:modified>
</cp:coreProperties>
</file>