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8" r:id="rId2"/>
  </p:sldIdLst>
  <p:sldSz cx="13411200" cy="100584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9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5" autoAdjust="0"/>
    <p:restoredTop sz="86939" autoAdjust="0"/>
  </p:normalViewPr>
  <p:slideViewPr>
    <p:cSldViewPr snapToGrid="0">
      <p:cViewPr varScale="1">
        <p:scale>
          <a:sx n="72" d="100"/>
          <a:sy n="72" d="100"/>
        </p:scale>
        <p:origin x="264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5B613543-CFAE-4D32-AFBE-5E220A696302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9988"/>
            <a:ext cx="4213225" cy="31591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81" tIns="46090" rIns="92181" bIns="4609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349" y="4505660"/>
            <a:ext cx="5660378" cy="3687031"/>
          </a:xfrm>
          <a:prstGeom prst="rect">
            <a:avLst/>
          </a:prstGeom>
        </p:spPr>
        <p:txBody>
          <a:bodyPr vert="horz" lIns="92181" tIns="46090" rIns="92181" bIns="4609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7D911AEF-A730-4FD5-95BC-9D0CDA81AF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88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646133"/>
            <a:ext cx="10058400" cy="3501813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5282989"/>
            <a:ext cx="10058400" cy="2428451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68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628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7390" y="535517"/>
            <a:ext cx="289179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22020" y="535517"/>
            <a:ext cx="8507730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79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43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035" y="2507617"/>
            <a:ext cx="11567160" cy="4184014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035" y="6731213"/>
            <a:ext cx="11567160" cy="2200274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74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2020" y="2677584"/>
            <a:ext cx="569976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89420" y="2677584"/>
            <a:ext cx="569976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5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767" y="535517"/>
            <a:ext cx="11567160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3767" y="2465706"/>
            <a:ext cx="5673566" cy="120840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3767" y="3674110"/>
            <a:ext cx="5673566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9420" y="2465706"/>
            <a:ext cx="5701507" cy="1208404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9420" y="3674110"/>
            <a:ext cx="5701507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15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34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16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767" y="670560"/>
            <a:ext cx="4325461" cy="23469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1507" y="1448224"/>
            <a:ext cx="6789420" cy="7147983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3767" y="3017520"/>
            <a:ext cx="4325461" cy="559032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9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767" y="670560"/>
            <a:ext cx="4325461" cy="23469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701507" y="1448224"/>
            <a:ext cx="6789420" cy="7147983"/>
          </a:xfrm>
        </p:spPr>
        <p:txBody>
          <a:bodyPr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3767" y="3017520"/>
            <a:ext cx="4325461" cy="5590329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4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22020" y="535517"/>
            <a:ext cx="115671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2020" y="2677584"/>
            <a:ext cx="115671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2020" y="9322647"/>
            <a:ext cx="30175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F83EE-D099-441C-AF4B-A1351442875E}" type="datetimeFigureOut">
              <a:rPr lang="en-US" smtClean="0"/>
              <a:t>11/14/19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42460" y="9322647"/>
            <a:ext cx="45262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1660" y="9322647"/>
            <a:ext cx="30175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BBA74-49D5-45FE-B505-FE7E958D0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39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71742" y="5029200"/>
            <a:ext cx="5267716" cy="14625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565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r>
              <a:rPr lang="en-US" sz="1565" dirty="0">
                <a:latin typeface="Arial" panose="020B0604020202020204" pitchFamily="34" charset="0"/>
                <a:cs typeface="Arial" panose="020B0604020202020204" pitchFamily="34" charset="0"/>
              </a:rPr>
              <a:t>. Pearson correlation showing the relationship between whole body BMD Z-score and Spine BMD (gm/cm</a:t>
            </a:r>
            <a:r>
              <a:rPr lang="en-US" sz="1565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565" dirty="0">
                <a:latin typeface="Arial" panose="020B0604020202020204" pitchFamily="34" charset="0"/>
                <a:cs typeface="Arial" panose="020B0604020202020204" pitchFamily="34" charset="0"/>
              </a:rPr>
              <a:t>, p&lt;0.001).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B3C7BD-D727-EA49-8E7D-A51E48440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031" y="1747520"/>
            <a:ext cx="4479747" cy="306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410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16996</TotalTime>
  <Words>26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Bellissimo, Moriah</dc:creator>
  <cp:lastModifiedBy>Bellissimo, Moriah</cp:lastModifiedBy>
  <cp:revision>40</cp:revision>
  <cp:lastPrinted>2019-09-13T19:56:46Z</cp:lastPrinted>
  <dcterms:created xsi:type="dcterms:W3CDTF">2019-08-03T14:29:42Z</dcterms:created>
  <dcterms:modified xsi:type="dcterms:W3CDTF">2019-11-14T17:29:55Z</dcterms:modified>
</cp:coreProperties>
</file>