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18/10/2020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08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18/10/2020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79771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Carré</a:t>
            </a:r>
            <a:r>
              <a:rPr lang="en-GB" dirty="0"/>
              <a:t> et al (2020) Diabetologia DOI 10.1007/s00125-020-05298-y </a:t>
            </a:r>
          </a:p>
          <a:p>
            <a:r>
              <a:rPr lang="en-GB" sz="1200" dirty="0"/>
              <a:t>©The Authors 2020.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Evidence for or against a primary pathogenic role for T cells in human type 1 diabetes</a:t>
            </a:r>
          </a:p>
        </p:txBody>
      </p:sp>
      <p:pic>
        <p:nvPicPr>
          <p:cNvPr id="11" name="Picture 10" descr="Diagram, text&#10;&#10;Description automatically generated">
            <a:extLst>
              <a:ext uri="{FF2B5EF4-FFF2-40B4-BE49-F238E27FC236}">
                <a16:creationId xmlns:a16="http://schemas.microsoft.com/office/drawing/2014/main" id="{0D070E94-8A0D-4B3E-8B46-E5F38ACFAC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18" y="684657"/>
            <a:ext cx="6255763" cy="52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Key differences in insulitis and residual ICIs in type 1 diabetes endotypes T1DE1 and T1DE2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663EC9-3461-433C-BAA0-33742AA0B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0121" y="943481"/>
            <a:ext cx="5983758" cy="49710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0B7AF8-0A03-45B1-9F0E-41DBCF7D104A}"/>
              </a:ext>
            </a:extLst>
          </p:cNvPr>
          <p:cNvSpPr txBox="1"/>
          <p:nvPr/>
        </p:nvSpPr>
        <p:spPr>
          <a:xfrm>
            <a:off x="251520" y="579771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Carré</a:t>
            </a:r>
            <a:r>
              <a:rPr lang="en-GB" dirty="0"/>
              <a:t> et al (2020) Diabetologia DOI 10.1007/s00125-020-05298-y </a:t>
            </a:r>
          </a:p>
          <a:p>
            <a:r>
              <a:rPr lang="en-GB" sz="1200" dirty="0"/>
              <a:t>©The Authors 2020. Distributed under the terms of the CC BY 4.0 Attribution License (</a:t>
            </a:r>
            <a:r>
              <a:rPr lang="en-GB" sz="1200" dirty="0">
                <a:hlinkClick r:id="rId5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4236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113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37</cp:revision>
  <dcterms:created xsi:type="dcterms:W3CDTF">2016-06-15T12:53:43Z</dcterms:created>
  <dcterms:modified xsi:type="dcterms:W3CDTF">2020-10-18T20:13:22Z</dcterms:modified>
</cp:coreProperties>
</file>