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sldIdLst>
    <p:sldId id="298" r:id="rId2"/>
  </p:sldIdLst>
  <p:sldSz cx="7315200" cy="96012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ler, Michael Francis" initials="WMF" lastIdx="1" clrIdx="0">
    <p:extLst>
      <p:ext uri="{19B8F6BF-5375-455C-9EA6-DF929625EA0E}">
        <p15:presenceInfo xmlns:p15="http://schemas.microsoft.com/office/powerpoint/2012/main" userId="S::mw147467@bcm.edu::632b6629-3a23-4edd-ad9f-9b5c39aa12a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21E"/>
    <a:srgbClr val="F60511"/>
    <a:srgbClr val="00A8FF"/>
    <a:srgbClr val="E93F3B"/>
    <a:srgbClr val="99CCFF"/>
    <a:srgbClr val="D7E4BD"/>
    <a:srgbClr val="CCC1DA"/>
    <a:srgbClr val="C1157B"/>
    <a:srgbClr val="BF640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78" autoAdjust="0"/>
    <p:restoredTop sz="94712"/>
  </p:normalViewPr>
  <p:slideViewPr>
    <p:cSldViewPr>
      <p:cViewPr varScale="1">
        <p:scale>
          <a:sx n="82" d="100"/>
          <a:sy n="82" d="100"/>
        </p:scale>
        <p:origin x="1656" y="176"/>
      </p:cViewPr>
      <p:guideLst>
        <p:guide orient="horz" pos="3024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6E62B96F-3B10-484B-93D6-445D8D22735C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7413" y="693738"/>
            <a:ext cx="2640012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D67ABC15-31F4-5F4E-9EF4-99335DD4E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6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982596"/>
            <a:ext cx="6217920" cy="2058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440680"/>
            <a:ext cx="512064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43071" y="537845"/>
            <a:ext cx="1316990" cy="114703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1" y="537845"/>
            <a:ext cx="3829050" cy="114703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169661"/>
            <a:ext cx="6217920" cy="19069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069399"/>
            <a:ext cx="6217920" cy="21002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3135948"/>
            <a:ext cx="2573020" cy="88722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040" y="3135948"/>
            <a:ext cx="2573020" cy="88722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84493"/>
            <a:ext cx="658368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149158"/>
            <a:ext cx="3232150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044825"/>
            <a:ext cx="3232150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2149158"/>
            <a:ext cx="3233420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3044825"/>
            <a:ext cx="3233420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382270"/>
            <a:ext cx="2406650" cy="162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382271"/>
            <a:ext cx="4089400" cy="8194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009141"/>
            <a:ext cx="2406650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6720840"/>
            <a:ext cx="4389120" cy="7934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57885"/>
            <a:ext cx="438912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514273"/>
            <a:ext cx="4389120" cy="11268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384493"/>
            <a:ext cx="658368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240281"/>
            <a:ext cx="6583680" cy="6336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36A60-B106-4B4B-BDF9-0A3CB7890095}" type="datetimeFigureOut">
              <a:rPr lang="en-US" smtClean="0"/>
              <a:pPr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8898891"/>
            <a:ext cx="2316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E4788-CDDF-451B-A73E-9E69C04E1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B318B7A-5790-A346-8FC2-0864E814A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3" y="1075562"/>
            <a:ext cx="3340100" cy="3860800"/>
          </a:xfrm>
          <a:prstGeom prst="rect">
            <a:avLst/>
          </a:prstGeom>
        </p:spPr>
      </p:pic>
      <p:sp>
        <p:nvSpPr>
          <p:cNvPr id="63" name="TextBox 98">
            <a:extLst>
              <a:ext uri="{FF2B5EF4-FFF2-40B4-BE49-F238E27FC236}">
                <a16:creationId xmlns:a16="http://schemas.microsoft.com/office/drawing/2014/main" id="{F0669111-3F4B-0B4A-AB60-B4886BBA4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71600" y="-23734"/>
            <a:ext cx="1353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Figure S3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9381D83-C508-7F45-9D00-F0E78D810792}"/>
              </a:ext>
            </a:extLst>
          </p:cNvPr>
          <p:cNvSpPr txBox="1"/>
          <p:nvPr/>
        </p:nvSpPr>
        <p:spPr>
          <a:xfrm>
            <a:off x="5353307" y="1092026"/>
            <a:ext cx="1266631" cy="314920"/>
          </a:xfrm>
          <a:prstGeom prst="rect">
            <a:avLst/>
          </a:prstGeom>
          <a:noFill/>
        </p:spPr>
        <p:txBody>
          <a:bodyPr wrap="square" lIns="37554" tIns="18777" rIns="37554" bIns="18777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Fam44</a:t>
            </a:r>
          </a:p>
        </p:txBody>
      </p:sp>
      <p:sp>
        <p:nvSpPr>
          <p:cNvPr id="79" name="Line 26">
            <a:extLst>
              <a:ext uri="{FF2B5EF4-FFF2-40B4-BE49-F238E27FC236}">
                <a16:creationId xmlns:a16="http://schemas.microsoft.com/office/drawing/2014/main" id="{5C91804B-73EA-8442-927D-DDCD3043E412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19360" y="2148986"/>
            <a:ext cx="0" cy="453672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C59EB94-EAA3-1A43-B2D8-32CD14FC1EB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08252" y="2249680"/>
            <a:ext cx="285948" cy="2920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1" name="Oval 3">
            <a:extLst>
              <a:ext uri="{FF2B5EF4-FFF2-40B4-BE49-F238E27FC236}">
                <a16:creationId xmlns:a16="http://schemas.microsoft.com/office/drawing/2014/main" id="{B6320EBF-379A-0D41-8F79-354C12E0F0F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4277" y="2249680"/>
            <a:ext cx="285948" cy="2920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2" name="Line 27">
            <a:extLst>
              <a:ext uri="{FF2B5EF4-FFF2-40B4-BE49-F238E27FC236}">
                <a16:creationId xmlns:a16="http://schemas.microsoft.com/office/drawing/2014/main" id="{13507E47-E74E-A948-B18D-045901132B2C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809293" y="2614471"/>
            <a:ext cx="470616" cy="313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E7F57CA-5E60-2140-B074-A08038E62883}"/>
              </a:ext>
            </a:extLst>
          </p:cNvPr>
          <p:cNvSpPr txBox="1"/>
          <p:nvPr/>
        </p:nvSpPr>
        <p:spPr>
          <a:xfrm>
            <a:off x="3992515" y="3526897"/>
            <a:ext cx="758221" cy="253364"/>
          </a:xfrm>
          <a:prstGeom prst="rect">
            <a:avLst/>
          </a:prstGeom>
          <a:solidFill>
            <a:srgbClr val="00A8FF"/>
          </a:solidFill>
        </p:spPr>
        <p:txBody>
          <a:bodyPr wrap="square" lIns="37554" tIns="18777" rIns="37554" bIns="18777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  <a:cs typeface="Arial" pitchFamily="34" charset="0"/>
              </a:rPr>
              <a:t>MMIHS</a:t>
            </a:r>
          </a:p>
        </p:txBody>
      </p:sp>
      <p:sp>
        <p:nvSpPr>
          <p:cNvPr id="84" name="Rectangle 5">
            <a:extLst>
              <a:ext uri="{FF2B5EF4-FFF2-40B4-BE49-F238E27FC236}">
                <a16:creationId xmlns:a16="http://schemas.microsoft.com/office/drawing/2014/main" id="{D6E5C6F3-CE91-1C43-A8A6-F33FFFEFFC8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65564" y="2250075"/>
            <a:ext cx="285948" cy="2920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5" name="Line 26">
            <a:extLst>
              <a:ext uri="{FF2B5EF4-FFF2-40B4-BE49-F238E27FC236}">
                <a16:creationId xmlns:a16="http://schemas.microsoft.com/office/drawing/2014/main" id="{F7074D40-ACCA-3F43-B1E7-827EC0126093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726558" y="2146827"/>
            <a:ext cx="0" cy="45720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6" name="Line 27">
            <a:extLst>
              <a:ext uri="{FF2B5EF4-FFF2-40B4-BE49-F238E27FC236}">
                <a16:creationId xmlns:a16="http://schemas.microsoft.com/office/drawing/2014/main" id="{C96DB4F9-EAEA-CC45-8A48-3F966A2C2B6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614250" y="2642226"/>
            <a:ext cx="54123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87" name="Oval 3">
            <a:extLst>
              <a:ext uri="{FF2B5EF4-FFF2-40B4-BE49-F238E27FC236}">
                <a16:creationId xmlns:a16="http://schemas.microsoft.com/office/drawing/2014/main" id="{F9C01BB1-A399-EA47-A7CD-F91378E9C57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51771" y="2860306"/>
            <a:ext cx="266050" cy="271729"/>
          </a:xfrm>
          <a:prstGeom prst="ellipse">
            <a:avLst/>
          </a:prstGeom>
          <a:solidFill>
            <a:srgbClr val="00A8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7CFA77E-6ECD-0649-8536-685936818D06}"/>
              </a:ext>
            </a:extLst>
          </p:cNvPr>
          <p:cNvSpPr txBox="1"/>
          <p:nvPr/>
        </p:nvSpPr>
        <p:spPr>
          <a:xfrm>
            <a:off x="3599070" y="3164777"/>
            <a:ext cx="792384" cy="253364"/>
          </a:xfrm>
          <a:prstGeom prst="rect">
            <a:avLst/>
          </a:prstGeom>
          <a:noFill/>
        </p:spPr>
        <p:txBody>
          <a:bodyPr wrap="none" lIns="37554" tIns="18777" rIns="37554" bIns="18777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p.R178C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9A8CCC-7AF0-5F40-A69B-1852F57D4A71}"/>
              </a:ext>
            </a:extLst>
          </p:cNvPr>
          <p:cNvSpPr txBox="1"/>
          <p:nvPr/>
        </p:nvSpPr>
        <p:spPr>
          <a:xfrm>
            <a:off x="4505798" y="3168458"/>
            <a:ext cx="792384" cy="253364"/>
          </a:xfrm>
          <a:prstGeom prst="rect">
            <a:avLst/>
          </a:prstGeom>
          <a:noFill/>
        </p:spPr>
        <p:txBody>
          <a:bodyPr wrap="none" lIns="37554" tIns="18777" rIns="37554" bIns="18777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p.R178C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0E8659-11CE-FB48-BED2-F9EBC7DC02E3}"/>
              </a:ext>
            </a:extLst>
          </p:cNvPr>
          <p:cNvSpPr txBox="1"/>
          <p:nvPr/>
        </p:nvSpPr>
        <p:spPr>
          <a:xfrm>
            <a:off x="4422028" y="1855979"/>
            <a:ext cx="798236" cy="468808"/>
          </a:xfrm>
          <a:prstGeom prst="rect">
            <a:avLst/>
          </a:prstGeom>
          <a:noFill/>
        </p:spPr>
        <p:txBody>
          <a:bodyPr wrap="square" lIns="37554" tIns="18777" rIns="37554" bIns="18777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Uterine </a:t>
            </a:r>
            <a:r>
              <a:rPr lang="en-US" sz="1400" b="1" dirty="0" err="1">
                <a:latin typeface="Arial" pitchFamily="34" charset="0"/>
                <a:cs typeface="Arial" pitchFamily="34" charset="0"/>
              </a:rPr>
              <a:t>atony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F125073-897D-DD4D-AFDF-B344C31FDA23}"/>
              </a:ext>
            </a:extLst>
          </p:cNvPr>
          <p:cNvSpPr txBox="1"/>
          <p:nvPr/>
        </p:nvSpPr>
        <p:spPr>
          <a:xfrm>
            <a:off x="4044601" y="2510699"/>
            <a:ext cx="792384" cy="253364"/>
          </a:xfrm>
          <a:prstGeom prst="rect">
            <a:avLst/>
          </a:prstGeom>
          <a:noFill/>
        </p:spPr>
        <p:txBody>
          <a:bodyPr wrap="none" lIns="37554" tIns="18777" rIns="37554" bIns="18777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p.R178C</a:t>
            </a:r>
          </a:p>
        </p:txBody>
      </p:sp>
      <p:sp>
        <p:nvSpPr>
          <p:cNvPr id="92" name="Line 26">
            <a:extLst>
              <a:ext uri="{FF2B5EF4-FFF2-40B4-BE49-F238E27FC236}">
                <a16:creationId xmlns:a16="http://schemas.microsoft.com/office/drawing/2014/main" id="{34987E1C-8117-234B-91AD-318AF8CFB479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740343" y="1389445"/>
            <a:ext cx="0" cy="411862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3" name="Rectangle 5">
            <a:extLst>
              <a:ext uri="{FF2B5EF4-FFF2-40B4-BE49-F238E27FC236}">
                <a16:creationId xmlns:a16="http://schemas.microsoft.com/office/drawing/2014/main" id="{729C5349-D9DE-424F-B5BB-E4A9481179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76339" y="1467714"/>
            <a:ext cx="259595" cy="26513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4" name="Line 6">
            <a:extLst>
              <a:ext uri="{FF2B5EF4-FFF2-40B4-BE49-F238E27FC236}">
                <a16:creationId xmlns:a16="http://schemas.microsoft.com/office/drawing/2014/main" id="{A512A87C-CD8D-B34E-B336-F6C8BD906F7F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35955" y="696837"/>
            <a:ext cx="5285" cy="2366178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5" name="Oval 3">
            <a:extLst>
              <a:ext uri="{FF2B5EF4-FFF2-40B4-BE49-F238E27FC236}">
                <a16:creationId xmlns:a16="http://schemas.microsoft.com/office/drawing/2014/main" id="{D434F23E-494B-DD46-9D84-EC940C25E4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17298" y="1458794"/>
            <a:ext cx="259595" cy="265136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6" name="Line 7">
            <a:extLst>
              <a:ext uri="{FF2B5EF4-FFF2-40B4-BE49-F238E27FC236}">
                <a16:creationId xmlns:a16="http://schemas.microsoft.com/office/drawing/2014/main" id="{1071282A-736A-4D4E-84C0-634CCF993666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438730" y="2395535"/>
            <a:ext cx="193166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7" name="Isosceles Triangle 60">
            <a:extLst>
              <a:ext uri="{FF2B5EF4-FFF2-40B4-BE49-F238E27FC236}">
                <a16:creationId xmlns:a16="http://schemas.microsoft.com/office/drawing/2014/main" id="{A7E10564-33A6-CF43-8FE5-5746663A5C81}"/>
              </a:ext>
            </a:extLst>
          </p:cNvPr>
          <p:cNvSpPr/>
          <p:nvPr/>
        </p:nvSpPr>
        <p:spPr>
          <a:xfrm>
            <a:off x="6574912" y="2018644"/>
            <a:ext cx="283802" cy="222763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8" name="Rectangle 5">
            <a:extLst>
              <a:ext uri="{FF2B5EF4-FFF2-40B4-BE49-F238E27FC236}">
                <a16:creationId xmlns:a16="http://schemas.microsoft.com/office/drawing/2014/main" id="{E0B07DA0-9A19-CE44-AD7C-6595ED6F0D3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96656" y="2021935"/>
            <a:ext cx="285948" cy="2920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99" name="Line 7">
            <a:extLst>
              <a:ext uri="{FF2B5EF4-FFF2-40B4-BE49-F238E27FC236}">
                <a16:creationId xmlns:a16="http://schemas.microsoft.com/office/drawing/2014/main" id="{A7EDAFC4-CFDB-004A-9ECC-730CBE792FE5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468171" y="1952785"/>
            <a:ext cx="139164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0" name="Rectangle 5">
            <a:extLst>
              <a:ext uri="{FF2B5EF4-FFF2-40B4-BE49-F238E27FC236}">
                <a16:creationId xmlns:a16="http://schemas.microsoft.com/office/drawing/2014/main" id="{FA934430-504E-D349-9133-28A812868B1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94387" y="2021935"/>
            <a:ext cx="285948" cy="2920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1" name="Line 7">
            <a:extLst>
              <a:ext uri="{FF2B5EF4-FFF2-40B4-BE49-F238E27FC236}">
                <a16:creationId xmlns:a16="http://schemas.microsoft.com/office/drawing/2014/main" id="{C82E91BA-3FD8-A94E-9D7E-FCB1A2DF9EA1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886450" y="1952785"/>
            <a:ext cx="139164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8B3427B-8B75-A246-8998-D3A3A44B514B}"/>
              </a:ext>
            </a:extLst>
          </p:cNvPr>
          <p:cNvSpPr txBox="1"/>
          <p:nvPr/>
        </p:nvSpPr>
        <p:spPr>
          <a:xfrm>
            <a:off x="5858883" y="2338229"/>
            <a:ext cx="931277" cy="253364"/>
          </a:xfrm>
          <a:prstGeom prst="rect">
            <a:avLst/>
          </a:prstGeom>
          <a:noFill/>
        </p:spPr>
        <p:txBody>
          <a:bodyPr wrap="square" lIns="37554" tIns="18777" rIns="37554" bIns="18777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Scoliosis</a:t>
            </a:r>
          </a:p>
        </p:txBody>
      </p:sp>
      <p:sp>
        <p:nvSpPr>
          <p:cNvPr id="103" name="Oval 3">
            <a:extLst>
              <a:ext uri="{FF2B5EF4-FFF2-40B4-BE49-F238E27FC236}">
                <a16:creationId xmlns:a16="http://schemas.microsoft.com/office/drawing/2014/main" id="{CF5E3447-365D-B644-8916-57BD37D7A64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97599" y="2053399"/>
            <a:ext cx="266050" cy="27172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 dirty="0"/>
          </a:p>
        </p:txBody>
      </p:sp>
      <p:sp>
        <p:nvSpPr>
          <p:cNvPr id="104" name="Line 7">
            <a:extLst>
              <a:ext uri="{FF2B5EF4-FFF2-40B4-BE49-F238E27FC236}">
                <a16:creationId xmlns:a16="http://schemas.microsoft.com/office/drawing/2014/main" id="{BA7A6998-79BE-2E48-891E-426381FE74D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244068" y="1966626"/>
            <a:ext cx="166846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5" name="Rectangle 5">
            <a:extLst>
              <a:ext uri="{FF2B5EF4-FFF2-40B4-BE49-F238E27FC236}">
                <a16:creationId xmlns:a16="http://schemas.microsoft.com/office/drawing/2014/main" id="{1A4F3995-1F52-9F4E-838C-7F507C29718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85122" y="2496099"/>
            <a:ext cx="285948" cy="2920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8" name="Line 7">
            <a:extLst>
              <a:ext uri="{FF2B5EF4-FFF2-40B4-BE49-F238E27FC236}">
                <a16:creationId xmlns:a16="http://schemas.microsoft.com/office/drawing/2014/main" id="{20E1ED96-BEB1-3A44-A4F9-665DA6868089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602313" y="1745168"/>
            <a:ext cx="275702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09" name="Line 7">
            <a:extLst>
              <a:ext uri="{FF2B5EF4-FFF2-40B4-BE49-F238E27FC236}">
                <a16:creationId xmlns:a16="http://schemas.microsoft.com/office/drawing/2014/main" id="{DB98E131-8E47-8946-AB7A-7CE902C75E88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190458" y="2055171"/>
            <a:ext cx="352645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10" name="Line 7">
            <a:extLst>
              <a:ext uri="{FF2B5EF4-FFF2-40B4-BE49-F238E27FC236}">
                <a16:creationId xmlns:a16="http://schemas.microsoft.com/office/drawing/2014/main" id="{A695D49E-F659-AD48-BA58-33A9C3EB339A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6652100" y="1948428"/>
            <a:ext cx="139164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/>
          </a:p>
        </p:txBody>
      </p:sp>
      <p:sp>
        <p:nvSpPr>
          <p:cNvPr id="111" name="Rectangle 5">
            <a:extLst>
              <a:ext uri="{FF2B5EF4-FFF2-40B4-BE49-F238E27FC236}">
                <a16:creationId xmlns:a16="http://schemas.microsoft.com/office/drawing/2014/main" id="{4FD43015-E1D9-754C-95CC-78DA80B113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38612" y="2850203"/>
            <a:ext cx="237123" cy="239407"/>
          </a:xfrm>
          <a:prstGeom prst="rect">
            <a:avLst/>
          </a:prstGeom>
          <a:solidFill>
            <a:srgbClr val="00A8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37554" tIns="18777" rIns="37554" bIns="18777" anchor="ctr"/>
          <a:lstStyle/>
          <a:p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98">
            <a:extLst>
              <a:ext uri="{FF2B5EF4-FFF2-40B4-BE49-F238E27FC236}">
                <a16:creationId xmlns:a16="http://schemas.microsoft.com/office/drawing/2014/main" id="{9A47F5AF-483C-2545-A322-F2552558A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8" y="266472"/>
            <a:ext cx="314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18" name="TextBox 98">
            <a:extLst>
              <a:ext uri="{FF2B5EF4-FFF2-40B4-BE49-F238E27FC236}">
                <a16:creationId xmlns:a16="http://schemas.microsoft.com/office/drawing/2014/main" id="{3EEC2297-593B-EF40-BC10-9F202F933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66472"/>
            <a:ext cx="314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61A5EEE-9DE4-D043-8DB3-678905539506}"/>
              </a:ext>
            </a:extLst>
          </p:cNvPr>
          <p:cNvSpPr txBox="1"/>
          <p:nvPr/>
        </p:nvSpPr>
        <p:spPr>
          <a:xfrm>
            <a:off x="3688195" y="526787"/>
            <a:ext cx="3548273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A family with </a:t>
            </a:r>
            <a:r>
              <a:rPr lang="en-US" sz="1200" b="1" i="1" dirty="0">
                <a:latin typeface="Arial" pitchFamily="34" charset="0"/>
                <a:cs typeface="Arial" pitchFamily="34" charset="0"/>
              </a:rPr>
              <a:t>ACTG2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mutations mimicking recessive disease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B858029-7B4B-2E4C-8D12-39C382B67903}"/>
              </a:ext>
            </a:extLst>
          </p:cNvPr>
          <p:cNvSpPr txBox="1"/>
          <p:nvPr/>
        </p:nvSpPr>
        <p:spPr>
          <a:xfrm>
            <a:off x="289865" y="526787"/>
            <a:ext cx="2673994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Paternal Age in </a:t>
            </a:r>
            <a:r>
              <a:rPr lang="en-US" sz="1200" b="1" i="1" dirty="0">
                <a:latin typeface="Arial" pitchFamily="34" charset="0"/>
                <a:cs typeface="Arial" pitchFamily="34" charset="0"/>
              </a:rPr>
              <a:t>de novo ACTG2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and unsolved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14D4EE4-1D63-5D4E-B9C1-E2149E34B650}"/>
              </a:ext>
            </a:extLst>
          </p:cNvPr>
          <p:cNvSpPr txBox="1"/>
          <p:nvPr/>
        </p:nvSpPr>
        <p:spPr>
          <a:xfrm>
            <a:off x="1238350" y="11033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800552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69599</TotalTime>
  <Words>35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mw147467</dc:creator>
  <cp:lastModifiedBy>Posey, Jennifer Ellen</cp:lastModifiedBy>
  <cp:revision>205</cp:revision>
  <cp:lastPrinted>2019-05-10T22:25:23Z</cp:lastPrinted>
  <dcterms:created xsi:type="dcterms:W3CDTF">2014-02-20T21:54:41Z</dcterms:created>
  <dcterms:modified xsi:type="dcterms:W3CDTF">2020-11-18T20:20:05Z</dcterms:modified>
</cp:coreProperties>
</file>