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3" r:id="rId2"/>
  </p:sldIdLst>
  <p:sldSz cx="5400675" cy="6119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4" autoAdjust="0"/>
    <p:restoredTop sz="93800" autoAdjust="0"/>
  </p:normalViewPr>
  <p:slideViewPr>
    <p:cSldViewPr snapToGrid="0">
      <p:cViewPr varScale="1">
        <p:scale>
          <a:sx n="128" d="100"/>
          <a:sy n="128" d="100"/>
        </p:scale>
        <p:origin x="301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0E39B-E5B7-44ED-9303-53B2A8310934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66925" y="1143000"/>
            <a:ext cx="272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DD45B-BE3C-4097-BD90-91C21F60C6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1579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1001553"/>
            <a:ext cx="4590574" cy="2130602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3214319"/>
            <a:ext cx="4050506" cy="1477538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445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73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325823"/>
            <a:ext cx="1164521" cy="518625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325823"/>
            <a:ext cx="3426053" cy="518625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479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3234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1525705"/>
            <a:ext cx="4658082" cy="2545672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4095460"/>
            <a:ext cx="4658082" cy="1338709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2318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1629117"/>
            <a:ext cx="2295287" cy="388296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1629117"/>
            <a:ext cx="2295287" cy="388296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52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25825"/>
            <a:ext cx="4658082" cy="118288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1500205"/>
            <a:ext cx="2284738" cy="735227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2235432"/>
            <a:ext cx="2284738" cy="32879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1500205"/>
            <a:ext cx="2295990" cy="735227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2235432"/>
            <a:ext cx="2295990" cy="32879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091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46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8925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407988"/>
            <a:ext cx="1741858" cy="1427956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881141"/>
            <a:ext cx="2734092" cy="4349034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835944"/>
            <a:ext cx="1741858" cy="3401313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2183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407988"/>
            <a:ext cx="1741858" cy="1427956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881141"/>
            <a:ext cx="2734092" cy="4349034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835944"/>
            <a:ext cx="1741858" cy="3401313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818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325825"/>
            <a:ext cx="4658082" cy="1182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629117"/>
            <a:ext cx="4658082" cy="3882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5672162"/>
            <a:ext cx="1215152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AA48-5FFF-485B-B3B7-ADB2927DA6D1}" type="datetimeFigureOut">
              <a:rPr lang="es-ES" smtClean="0"/>
              <a:t>21/07/2020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5672162"/>
            <a:ext cx="1822728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5672162"/>
            <a:ext cx="1215152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7363C-0C00-478C-BF7E-632B933039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117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emf"/><Relationship Id="rId10" Type="http://schemas.openxmlformats.org/officeDocument/2006/relationships/image" Target="../media/image9.png"/><Relationship Id="rId19" Type="http://schemas.openxmlformats.org/officeDocument/2006/relationships/image" Target="../media/image18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/>
          <p:cNvGrpSpPr/>
          <p:nvPr/>
        </p:nvGrpSpPr>
        <p:grpSpPr>
          <a:xfrm>
            <a:off x="53368" y="95274"/>
            <a:ext cx="5347307" cy="6024539"/>
            <a:chOff x="15903" y="66741"/>
            <a:chExt cx="5347307" cy="602453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CuadroTexto 7"/>
                <p:cNvSpPr txBox="1"/>
                <p:nvPr/>
              </p:nvSpPr>
              <p:spPr>
                <a:xfrm rot="16200000">
                  <a:off x="-660820" y="743465"/>
                  <a:ext cx="1692000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s-ES" sz="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𝑃𝑀</m:t>
                          </m:r>
                        </m:e>
                      </m:d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𝐿𝐷𝑀</m:t>
                          </m:r>
                        </m:e>
                      </m:d>
                    </m:oMath>
                  </a14:m>
                  <a:r>
                    <a:rPr lang="es-ES" sz="800" dirty="0" smtClean="0">
                      <a:latin typeface="Candara" panose="020E0502030303020204" pitchFamily="34" charset="0"/>
                    </a:rPr>
                    <a:t> </a:t>
                  </a:r>
                </a:p>
                <a:p>
                  <a:pPr algn="ctr"/>
                  <a:r>
                    <a:rPr lang="es-ES" sz="800" dirty="0" smtClean="0">
                      <a:latin typeface="Candara" panose="020E0502030303020204" pitchFamily="34" charset="0"/>
                    </a:rPr>
                    <a:t>(Gy)</a:t>
                  </a:r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8" name="CuadroTexto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660820" y="743465"/>
                  <a:ext cx="1692000" cy="338554"/>
                </a:xfrm>
                <a:prstGeom prst="rect">
                  <a:avLst/>
                </a:prstGeom>
                <a:blipFill>
                  <a:blip r:embed="rId2"/>
                  <a:stretch>
                    <a:fillRect r="-7273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CuadroTexto 16"/>
                <p:cNvSpPr txBox="1"/>
                <p:nvPr/>
              </p:nvSpPr>
              <p:spPr>
                <a:xfrm>
                  <a:off x="447857" y="1737533"/>
                  <a:ext cx="2134849" cy="4617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ES" sz="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𝑃𝑀</m:t>
                                </m:r>
                              </m:e>
                            </m:d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ES" sz="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𝐿𝐷𝑀</m:t>
                                </m:r>
                              </m:e>
                            </m:d>
                          </m:num>
                          <m:den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s-ES" sz="800" b="0" i="0" smtClean="0">
                            <a:latin typeface="Cambria Math" panose="02040503050406030204" pitchFamily="18" charset="0"/>
                          </a:rPr>
                          <m:t>Gy</m:t>
                        </m:r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ES" sz="800" dirty="0">
                    <a:latin typeface="Candara" panose="020E0502030303020204" pitchFamily="34" charset="0"/>
                  </a:endParaRPr>
                </a:p>
                <a:p>
                  <a:pPr algn="ctr"/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17" name="CuadroTexto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857" y="1737533"/>
                  <a:ext cx="2134849" cy="46172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CuadroTexto 34"/>
                <p:cNvSpPr txBox="1"/>
                <p:nvPr/>
              </p:nvSpPr>
              <p:spPr>
                <a:xfrm rot="16200000">
                  <a:off x="-774480" y="2677402"/>
                  <a:ext cx="2007453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s-ES" sz="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𝑃𝑀</m:t>
                          </m:r>
                        </m:e>
                      </m:d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𝐷𝑃𝐾</m:t>
                          </m:r>
                        </m:e>
                      </m:d>
                    </m:oMath>
                  </a14:m>
                  <a:r>
                    <a:rPr lang="es-ES" sz="800" dirty="0" smtClean="0">
                      <a:latin typeface="Candara" panose="020E0502030303020204" pitchFamily="34" charset="0"/>
                    </a:rPr>
                    <a:t> </a:t>
                  </a:r>
                </a:p>
                <a:p>
                  <a:pPr algn="ctr"/>
                  <a:r>
                    <a:rPr lang="es-ES" sz="800" dirty="0" smtClean="0">
                      <a:latin typeface="Candara" panose="020E0502030303020204" pitchFamily="34" charset="0"/>
                    </a:rPr>
                    <a:t>(Gy)</a:t>
                  </a:r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35" name="CuadroTexto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774480" y="2677402"/>
                  <a:ext cx="2007453" cy="338554"/>
                </a:xfrm>
                <a:prstGeom prst="rect">
                  <a:avLst/>
                </a:prstGeom>
                <a:blipFill>
                  <a:blip r:embed="rId4"/>
                  <a:stretch>
                    <a:fillRect r="-5357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CuadroTexto 36"/>
                <p:cNvSpPr txBox="1"/>
                <p:nvPr/>
              </p:nvSpPr>
              <p:spPr>
                <a:xfrm>
                  <a:off x="484384" y="3694981"/>
                  <a:ext cx="2134849" cy="4617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ES" sz="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𝑃𝑀</m:t>
                                </m:r>
                              </m:e>
                            </m:d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ES" sz="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𝐷𝑃𝐾</m:t>
                                </m:r>
                              </m:e>
                            </m:d>
                          </m:num>
                          <m:den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s-ES" sz="800" b="0" i="0" smtClean="0">
                            <a:latin typeface="Cambria Math" panose="02040503050406030204" pitchFamily="18" charset="0"/>
                          </a:rPr>
                          <m:t>Gy</m:t>
                        </m:r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ES" sz="800" dirty="0">
                    <a:latin typeface="Candara" panose="020E0502030303020204" pitchFamily="34" charset="0"/>
                  </a:endParaRPr>
                </a:p>
                <a:p>
                  <a:pPr algn="ctr"/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37" name="CuadroTexto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384" y="3694981"/>
                  <a:ext cx="2134849" cy="46172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CuadroTexto 38"/>
                <p:cNvSpPr txBox="1"/>
                <p:nvPr/>
              </p:nvSpPr>
              <p:spPr>
                <a:xfrm rot="16200000">
                  <a:off x="-790599" y="4581783"/>
                  <a:ext cx="2007453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s-ES" sz="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𝑀𝑇𝑃𝑀</m:t>
                          </m:r>
                        </m:e>
                      </m:d>
                    </m:oMath>
                  </a14:m>
                  <a:r>
                    <a:rPr lang="es-ES" sz="800" dirty="0" smtClean="0">
                      <a:latin typeface="Candara" panose="020E0502030303020204" pitchFamily="34" charset="0"/>
                    </a:rPr>
                    <a:t> </a:t>
                  </a:r>
                </a:p>
                <a:p>
                  <a:pPr algn="ctr"/>
                  <a:r>
                    <a:rPr lang="es-ES" sz="800" dirty="0" smtClean="0">
                      <a:latin typeface="Candara" panose="020E0502030303020204" pitchFamily="34" charset="0"/>
                    </a:rPr>
                    <a:t>(Gy)</a:t>
                  </a:r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39" name="CuadroTexto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790599" y="4581783"/>
                  <a:ext cx="2007453" cy="338554"/>
                </a:xfrm>
                <a:prstGeom prst="rect">
                  <a:avLst/>
                </a:prstGeom>
                <a:blipFill>
                  <a:blip r:embed="rId6"/>
                  <a:stretch>
                    <a:fillRect r="-5357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CuadroTexto 40"/>
                <p:cNvSpPr txBox="1"/>
                <p:nvPr/>
              </p:nvSpPr>
              <p:spPr>
                <a:xfrm>
                  <a:off x="475805" y="5629551"/>
                  <a:ext cx="2134849" cy="4617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ES" sz="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𝑃𝑀</m:t>
                                </m:r>
                              </m:e>
                            </m:d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ES" sz="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𝑀𝑇𝑃𝑀</m:t>
                                </m:r>
                              </m:e>
                            </m:d>
                          </m:num>
                          <m:den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s-ES" sz="800" b="0" i="0" smtClean="0">
                            <a:latin typeface="Cambria Math" panose="02040503050406030204" pitchFamily="18" charset="0"/>
                          </a:rPr>
                          <m:t>Gy</m:t>
                        </m:r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ES" sz="800" dirty="0">
                    <a:latin typeface="Candara" panose="020E0502030303020204" pitchFamily="34" charset="0"/>
                  </a:endParaRPr>
                </a:p>
                <a:p>
                  <a:pPr algn="ctr"/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41" name="CuadroTexto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805" y="5629551"/>
                  <a:ext cx="2134849" cy="46172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CuadroTexto 42"/>
                <p:cNvSpPr txBox="1"/>
                <p:nvPr/>
              </p:nvSpPr>
              <p:spPr>
                <a:xfrm rot="16200000">
                  <a:off x="2019633" y="806989"/>
                  <a:ext cx="1819049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s-ES" sz="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𝑀𝑇𝑃𝑀</m:t>
                          </m:r>
                        </m:e>
                      </m:d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𝐿𝐷𝑀</m:t>
                          </m:r>
                        </m:e>
                      </m:d>
                    </m:oMath>
                  </a14:m>
                  <a:r>
                    <a:rPr lang="es-ES" sz="800" dirty="0" smtClean="0">
                      <a:latin typeface="Candara" panose="020E0502030303020204" pitchFamily="34" charset="0"/>
                    </a:rPr>
                    <a:t> </a:t>
                  </a:r>
                </a:p>
                <a:p>
                  <a:pPr algn="ctr"/>
                  <a:r>
                    <a:rPr lang="es-ES" sz="800" dirty="0" smtClean="0">
                      <a:latin typeface="Candara" panose="020E0502030303020204" pitchFamily="34" charset="0"/>
                    </a:rPr>
                    <a:t>(Gy)</a:t>
                  </a:r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43" name="CuadroTexto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019633" y="806989"/>
                  <a:ext cx="1819049" cy="338554"/>
                </a:xfrm>
                <a:prstGeom prst="rect">
                  <a:avLst/>
                </a:prstGeom>
                <a:blipFill>
                  <a:blip r:embed="rId8"/>
                  <a:stretch>
                    <a:fillRect r="-7273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CuadroTexto 44"/>
                <p:cNvSpPr txBox="1"/>
                <p:nvPr/>
              </p:nvSpPr>
              <p:spPr>
                <a:xfrm>
                  <a:off x="3191834" y="1737533"/>
                  <a:ext cx="2134849" cy="4617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ES" sz="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𝑀𝑇𝑃𝑀</m:t>
                                </m:r>
                              </m:e>
                            </m:d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ES" sz="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𝐿𝐷𝑀</m:t>
                                </m:r>
                              </m:e>
                            </m:d>
                          </m:num>
                          <m:den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s-ES" sz="800" b="0" i="0" smtClean="0">
                            <a:latin typeface="Cambria Math" panose="02040503050406030204" pitchFamily="18" charset="0"/>
                          </a:rPr>
                          <m:t>Gy</m:t>
                        </m:r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ES" sz="800" dirty="0">
                    <a:latin typeface="Candara" panose="020E0502030303020204" pitchFamily="34" charset="0"/>
                  </a:endParaRPr>
                </a:p>
                <a:p>
                  <a:pPr algn="ctr"/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45" name="CuadroTexto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1834" y="1737533"/>
                  <a:ext cx="2134849" cy="46172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6" name="CuadroTexto 45"/>
                <p:cNvSpPr txBox="1"/>
                <p:nvPr/>
              </p:nvSpPr>
              <p:spPr>
                <a:xfrm rot="16200000">
                  <a:off x="1961957" y="2723413"/>
                  <a:ext cx="2007453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s-ES" sz="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𝑀𝑇𝑃𝑀</m:t>
                          </m:r>
                        </m:e>
                      </m:d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𝐷𝑃𝐾</m:t>
                          </m:r>
                        </m:e>
                      </m:d>
                    </m:oMath>
                  </a14:m>
                  <a:r>
                    <a:rPr lang="es-ES" sz="800" dirty="0" smtClean="0">
                      <a:latin typeface="Candara" panose="020E0502030303020204" pitchFamily="34" charset="0"/>
                    </a:rPr>
                    <a:t> </a:t>
                  </a:r>
                </a:p>
                <a:p>
                  <a:pPr algn="ctr"/>
                  <a:r>
                    <a:rPr lang="es-ES" sz="800" dirty="0" smtClean="0">
                      <a:latin typeface="Candara" panose="020E0502030303020204" pitchFamily="34" charset="0"/>
                    </a:rPr>
                    <a:t>(Gy)</a:t>
                  </a:r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46" name="CuadroTexto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961957" y="2723413"/>
                  <a:ext cx="2007453" cy="338554"/>
                </a:xfrm>
                <a:prstGeom prst="rect">
                  <a:avLst/>
                </a:prstGeom>
                <a:blipFill>
                  <a:blip r:embed="rId10"/>
                  <a:stretch>
                    <a:fillRect r="-7273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CuadroTexto 46"/>
                <p:cNvSpPr txBox="1"/>
                <p:nvPr/>
              </p:nvSpPr>
              <p:spPr>
                <a:xfrm>
                  <a:off x="3228361" y="3694981"/>
                  <a:ext cx="2134849" cy="4617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ES" sz="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𝑀𝑇𝑃𝑀</m:t>
                                </m:r>
                              </m:e>
                            </m:d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ES" sz="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𝐷𝑃𝐾</m:t>
                                </m:r>
                              </m:e>
                            </m:d>
                          </m:num>
                          <m:den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s-ES" sz="800" b="0" i="0" smtClean="0">
                            <a:latin typeface="Cambria Math" panose="02040503050406030204" pitchFamily="18" charset="0"/>
                          </a:rPr>
                          <m:t>Gy</m:t>
                        </m:r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ES" sz="800" dirty="0">
                    <a:latin typeface="Candara" panose="020E0502030303020204" pitchFamily="34" charset="0"/>
                  </a:endParaRPr>
                </a:p>
                <a:p>
                  <a:pPr algn="ctr"/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47" name="CuadroTexto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8361" y="3694981"/>
                  <a:ext cx="2134849" cy="461729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8" name="CuadroTexto 47"/>
                <p:cNvSpPr txBox="1"/>
                <p:nvPr/>
              </p:nvSpPr>
              <p:spPr>
                <a:xfrm rot="16200000">
                  <a:off x="1953378" y="4581783"/>
                  <a:ext cx="2007453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s-ES" sz="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𝐿𝐷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800" i="1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sz="800" i="1">
                              <a:latin typeface="Cambria Math" panose="02040503050406030204" pitchFamily="18" charset="0"/>
                            </a:rPr>
                            <m:t>𝑒𝑎𝑛</m:t>
                          </m:r>
                        </m:sub>
                        <m:sup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𝑇𝐿</m:t>
                          </m:r>
                        </m:sup>
                      </m:sSubSup>
                      <m:d>
                        <m:dPr>
                          <m:ctrlPr>
                            <a:rPr lang="es-E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800" b="0" i="1" smtClean="0">
                              <a:latin typeface="Cambria Math" panose="02040503050406030204" pitchFamily="18" charset="0"/>
                            </a:rPr>
                            <m:t>𝐷𝑃𝐾</m:t>
                          </m:r>
                        </m:e>
                      </m:d>
                    </m:oMath>
                  </a14:m>
                  <a:r>
                    <a:rPr lang="es-ES" sz="800" dirty="0" smtClean="0">
                      <a:latin typeface="Candara" panose="020E0502030303020204" pitchFamily="34" charset="0"/>
                    </a:rPr>
                    <a:t> </a:t>
                  </a:r>
                </a:p>
                <a:p>
                  <a:pPr algn="ctr"/>
                  <a:r>
                    <a:rPr lang="es-ES" sz="800" dirty="0" smtClean="0">
                      <a:latin typeface="Candara" panose="020E0502030303020204" pitchFamily="34" charset="0"/>
                    </a:rPr>
                    <a:t>(Gy)</a:t>
                  </a:r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48" name="CuadroTexto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953378" y="4581783"/>
                  <a:ext cx="2007453" cy="338554"/>
                </a:xfrm>
                <a:prstGeom prst="rect">
                  <a:avLst/>
                </a:prstGeom>
                <a:blipFill>
                  <a:blip r:embed="rId12"/>
                  <a:stretch>
                    <a:fillRect r="-5357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9" name="CuadroTexto 48"/>
                <p:cNvSpPr txBox="1"/>
                <p:nvPr/>
              </p:nvSpPr>
              <p:spPr>
                <a:xfrm>
                  <a:off x="3219782" y="5629551"/>
                  <a:ext cx="2134849" cy="4617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ES" sz="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𝐷𝐿𝑀</m:t>
                                </m:r>
                              </m:e>
                            </m:d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ES" sz="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ES" sz="800" i="1">
                                    <a:latin typeface="Cambria Math" panose="02040503050406030204" pitchFamily="18" charset="0"/>
                                  </a:rPr>
                                  <m:t>𝑒𝑎𝑛</m:t>
                                </m:r>
                              </m:sub>
                              <m:sup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s-ES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800" b="0" i="1" smtClean="0">
                                    <a:latin typeface="Cambria Math" panose="02040503050406030204" pitchFamily="18" charset="0"/>
                                  </a:rPr>
                                  <m:t>𝐷𝑃𝐾</m:t>
                                </m:r>
                              </m:e>
                            </m:d>
                          </m:num>
                          <m:den>
                            <m:r>
                              <a:rPr lang="es-ES" sz="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s-ES" sz="800" b="0" i="0" smtClean="0">
                            <a:latin typeface="Cambria Math" panose="02040503050406030204" pitchFamily="18" charset="0"/>
                          </a:rPr>
                          <m:t>Gy</m:t>
                        </m:r>
                        <m:r>
                          <a:rPr lang="es-ES" sz="8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ES" sz="800" dirty="0">
                    <a:latin typeface="Candara" panose="020E0502030303020204" pitchFamily="34" charset="0"/>
                  </a:endParaRPr>
                </a:p>
                <a:p>
                  <a:pPr algn="ctr"/>
                  <a:endParaRPr lang="es-ES" sz="800" dirty="0">
                    <a:latin typeface="Candara" panose="020E0502030303020204" pitchFamily="34" charset="0"/>
                  </a:endParaRPr>
                </a:p>
              </p:txBody>
            </p:sp>
          </mc:Choice>
          <mc:Fallback>
            <p:sp>
              <p:nvSpPr>
                <p:cNvPr id="49" name="CuadroTexto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9782" y="5629551"/>
                  <a:ext cx="2134849" cy="461729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75945" y="191113"/>
              <a:ext cx="2215733" cy="1620000"/>
            </a:xfrm>
            <a:prstGeom prst="rect">
              <a:avLst/>
            </a:prstGeom>
          </p:spPr>
        </p:pic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75945" y="2148561"/>
              <a:ext cx="2215733" cy="1620000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75945" y="4032429"/>
              <a:ext cx="2215733" cy="1620000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064586" y="179674"/>
              <a:ext cx="2215733" cy="1620000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064586" y="2148561"/>
              <a:ext cx="2215733" cy="1620000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064586" y="4032429"/>
              <a:ext cx="2215733" cy="16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0130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7919</TotalTime>
  <Words>360</Words>
  <Application>Microsoft Office PowerPoint</Application>
  <PresentationFormat>Personalizado</PresentationFormat>
  <Paragraphs>18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Candara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Veronica Moran Velasco</dc:creator>
  <cp:lastModifiedBy>Veronica Moran Velasco</cp:lastModifiedBy>
  <cp:revision>114</cp:revision>
  <dcterms:created xsi:type="dcterms:W3CDTF">2020-04-11T09:52:58Z</dcterms:created>
  <dcterms:modified xsi:type="dcterms:W3CDTF">2020-07-21T06:12:37Z</dcterms:modified>
</cp:coreProperties>
</file>