
<file path=[Content_Types].xml><?xml version="1.0" encoding="utf-8"?>
<Types xmlns="http://schemas.openxmlformats.org/package/2006/content-types">
  <Default Extension="jpeg" ContentType="image/jpeg"/>
  <Default Extension="m4v" ContentType="video/unknown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2.m4v" ContentType="video/mp4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20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62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2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1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0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776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41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9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2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40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603D9-C080-6346-B412-FC1B4F42EAAE}" type="datetimeFigureOut">
              <a:rPr lang="en-US" smtClean="0"/>
              <a:t>3/29/20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134B1-E574-2E46-9640-3F7FD4CE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7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4v"/><Relationship Id="rId7" Type="http://schemas.openxmlformats.org/officeDocument/2006/relationships/image" Target="../media/image2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4v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4.m4v"/><Relationship Id="rId7" Type="http://schemas.openxmlformats.org/officeDocument/2006/relationships/image" Target="../media/image4.png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4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CAT8 STAT3 inh-deskto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26601" y="1357080"/>
            <a:ext cx="2917517" cy="2890751"/>
          </a:xfrm>
          <a:prstGeom prst="rect">
            <a:avLst/>
          </a:prstGeom>
        </p:spPr>
      </p:pic>
      <p:pic>
        <p:nvPicPr>
          <p:cNvPr id="5" name="NCAT stat3 inh times-desktop.m4v">
            <a:hlinkClick r:id="" action="ppaction://media"/>
          </p:cNvPr>
          <p:cNvPicPr>
            <a:picLocks noGrp="1" noChangeAspect="1"/>
          </p:cNvPicPr>
          <p:nvPr>
            <p:ph idx="1"/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451910" y="1357081"/>
            <a:ext cx="5296032" cy="28907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6274" y="311499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Online Videos 1 and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EE4F05-6DA4-D341-87A1-D66B41AB2A51}"/>
              </a:ext>
            </a:extLst>
          </p:cNvPr>
          <p:cNvSpPr/>
          <p:nvPr/>
        </p:nvSpPr>
        <p:spPr>
          <a:xfrm>
            <a:off x="665923" y="4495462"/>
            <a:ext cx="11280912" cy="2223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Video 1 and 2.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JSI-124 treated spheroids from patient-derived cultures are unable to invade through the mesothelial monolayer compared to DMSO controls.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Live imaging of patient derived spheroids treated for 30 or 120 min with DMSO or JSI-124 followed by drug removal.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0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KYN STat3 inh-deskto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21653" y="1032647"/>
            <a:ext cx="4411665" cy="3299558"/>
          </a:xfrm>
          <a:prstGeom prst="rect">
            <a:avLst/>
          </a:prstGeom>
        </p:spPr>
      </p:pic>
      <p:pic>
        <p:nvPicPr>
          <p:cNvPr id="5" name="OVCAR8 STAT3 inhibitor-desktop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95378" y="1032647"/>
            <a:ext cx="4374969" cy="32995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96274" y="311499"/>
            <a:ext cx="2234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Online Videos 3 and 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2FE89B-159E-2647-B1E6-9FCA110A46B5}"/>
              </a:ext>
            </a:extLst>
          </p:cNvPr>
          <p:cNvSpPr/>
          <p:nvPr/>
        </p:nvSpPr>
        <p:spPr>
          <a:xfrm>
            <a:off x="1572023" y="3901273"/>
            <a:ext cx="8922589" cy="2777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Video 3 and 4: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JSI-124 treated spheroids generated from established cell lines are unable to invade through the mesothelial monolayer compared to DMSO controls.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Live imaging of spheroids generated from OVACR4 or TYKNU cell lines treated for 30 min with DMSO or JSI-124 followed by drug removal.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25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Application>Microsoft Macintosh PowerPoint</Application>
  <PresentationFormat>Widescreen</PresentationFormat>
  <Paragraphs>7</Paragraphs>
  <Slides>2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Izar, Benjamin,M.D.,Ph.D.</dc:creator>
  <cp:lastModifiedBy>Izar, Benjamin,M.D.,Ph.D.</cp:lastModifiedBy>
  <cp:revision>2</cp:revision>
  <dcterms:created xsi:type="dcterms:W3CDTF">2019-05-23T14:44:29Z</dcterms:created>
  <dcterms:modified xsi:type="dcterms:W3CDTF">2020-03-29T17:31:51Z</dcterms:modified>
</cp:coreProperties>
</file>