
<file path=[Content_Types].xml><?xml version="1.0" encoding="utf-8"?>
<Types xmlns="http://schemas.openxmlformats.org/package/2006/content-types">
  <Default Extension="jpeg" ContentType="image/jpe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tiff"/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249" y="3999170"/>
            <a:ext cx="3296093" cy="24720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250" y="956930"/>
            <a:ext cx="3296093" cy="247207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158" y="956930"/>
            <a:ext cx="3296093" cy="247207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158" y="3999169"/>
            <a:ext cx="3296094" cy="2472071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4610841" y="3059255"/>
            <a:ext cx="790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Day 3</a:t>
            </a:r>
            <a:endParaRPr lang="zh-CN" altLang="en-US" b="1" dirty="0"/>
          </a:p>
        </p:txBody>
      </p:sp>
      <p:sp>
        <p:nvSpPr>
          <p:cNvPr id="35" name="文本框 34"/>
          <p:cNvSpPr txBox="1"/>
          <p:nvPr/>
        </p:nvSpPr>
        <p:spPr>
          <a:xfrm>
            <a:off x="9175748" y="3059255"/>
            <a:ext cx="790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Day 5</a:t>
            </a:r>
            <a:endParaRPr lang="zh-CN" altLang="en-US" b="1" dirty="0"/>
          </a:p>
        </p:txBody>
      </p:sp>
      <p:sp>
        <p:nvSpPr>
          <p:cNvPr id="36" name="文本框 35"/>
          <p:cNvSpPr txBox="1"/>
          <p:nvPr/>
        </p:nvSpPr>
        <p:spPr>
          <a:xfrm>
            <a:off x="4610841" y="6101733"/>
            <a:ext cx="790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Day 7</a:t>
            </a:r>
            <a:endParaRPr lang="zh-CN" altLang="en-US" b="1" dirty="0"/>
          </a:p>
        </p:txBody>
      </p:sp>
      <p:sp>
        <p:nvSpPr>
          <p:cNvPr id="37" name="文本框 36"/>
          <p:cNvSpPr txBox="1"/>
          <p:nvPr/>
        </p:nvSpPr>
        <p:spPr>
          <a:xfrm>
            <a:off x="9175748" y="6101733"/>
            <a:ext cx="790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Day 9</a:t>
            </a:r>
            <a:endParaRPr lang="zh-CN" altLang="en-US" b="1" dirty="0"/>
          </a:p>
        </p:txBody>
      </p:sp>
      <p:sp>
        <p:nvSpPr>
          <p:cNvPr id="38" name="文本框 1"/>
          <p:cNvSpPr txBox="1">
            <a:spLocks noChangeArrowheads="1"/>
          </p:cNvSpPr>
          <p:nvPr/>
        </p:nvSpPr>
        <p:spPr bwMode="auto">
          <a:xfrm>
            <a:off x="1654550" y="618376"/>
            <a:ext cx="330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1"/>
          <p:cNvSpPr txBox="1">
            <a:spLocks noChangeArrowheads="1"/>
          </p:cNvSpPr>
          <p:nvPr/>
        </p:nvSpPr>
        <p:spPr bwMode="auto">
          <a:xfrm>
            <a:off x="1654548" y="3660615"/>
            <a:ext cx="330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1"/>
          <p:cNvSpPr txBox="1">
            <a:spLocks noChangeArrowheads="1"/>
          </p:cNvSpPr>
          <p:nvPr/>
        </p:nvSpPr>
        <p:spPr bwMode="auto">
          <a:xfrm>
            <a:off x="6219458" y="618376"/>
            <a:ext cx="330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1"/>
          <p:cNvSpPr txBox="1">
            <a:spLocks noChangeArrowheads="1"/>
          </p:cNvSpPr>
          <p:nvPr/>
        </p:nvSpPr>
        <p:spPr bwMode="auto">
          <a:xfrm>
            <a:off x="6219457" y="3660615"/>
            <a:ext cx="330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周聪</dc:creator>
  <cp:lastModifiedBy>周聪</cp:lastModifiedBy>
  <cp:revision>9</cp:revision>
  <dcterms:created xsi:type="dcterms:W3CDTF">2020-05-26T08:42:00Z</dcterms:created>
  <dcterms:modified xsi:type="dcterms:W3CDTF">2020-09-18T07:23:09Z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