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H1029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9840" y="1403985"/>
            <a:ext cx="4110990" cy="42316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周聪</cp:lastModifiedBy>
  <cp:revision>150</cp:revision>
  <dcterms:created xsi:type="dcterms:W3CDTF">2019-06-19T02:08:00Z</dcterms:created>
  <dcterms:modified xsi:type="dcterms:W3CDTF">2020-06-14T17:04:14Z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