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348" y="-4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2020/11/21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0" y="1109980"/>
            <a:ext cx="1219200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western </a:t>
            </a:r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blots for Fig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US" altLang="zh-CN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565" y="3255984"/>
            <a:ext cx="1880870" cy="55943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565" y="2394924"/>
            <a:ext cx="1880235" cy="54927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5285" y="2394924"/>
            <a:ext cx="1795780" cy="549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5285" y="3255984"/>
            <a:ext cx="1795780" cy="5594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图片 27" descr="irhom2-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8190" y="2394924"/>
            <a:ext cx="1937385" cy="549275"/>
          </a:xfrm>
          <a:prstGeom prst="rect">
            <a:avLst/>
          </a:prstGeom>
        </p:spPr>
      </p:pic>
      <p:pic>
        <p:nvPicPr>
          <p:cNvPr id="29" name="图片 28" descr="gapdh-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8190" y="3255984"/>
            <a:ext cx="1937385" cy="549275"/>
          </a:xfrm>
          <a:prstGeom prst="rect">
            <a:avLst/>
          </a:prstGeom>
        </p:spPr>
      </p:pic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1987166" y="2500780"/>
            <a:ext cx="1039812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iRhom2</a:t>
            </a:r>
          </a:p>
        </p:txBody>
      </p:sp>
      <p:sp>
        <p:nvSpPr>
          <p:cNvPr id="46" name="文本框 3"/>
          <p:cNvSpPr txBox="1">
            <a:spLocks noChangeArrowheads="1"/>
          </p:cNvSpPr>
          <p:nvPr/>
        </p:nvSpPr>
        <p:spPr bwMode="auto">
          <a:xfrm>
            <a:off x="1986915" y="3367109"/>
            <a:ext cx="93662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0" y="1105148"/>
            <a:ext cx="1219200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western 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blots for Fig. </a:t>
            </a:r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endParaRPr lang="en-US" altLang="zh-CN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258" y="2972887"/>
            <a:ext cx="2164080" cy="52120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609" y="3706641"/>
            <a:ext cx="2075688" cy="55168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548" y="3706731"/>
            <a:ext cx="2112264" cy="55168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169" y="3744519"/>
            <a:ext cx="2103120" cy="50805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258" y="3721747"/>
            <a:ext cx="2165604" cy="52120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924" y="2196726"/>
            <a:ext cx="2090928" cy="52425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207" y="2204833"/>
            <a:ext cx="2095500" cy="52425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974" y="2212784"/>
            <a:ext cx="2095500" cy="508049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258" y="2213723"/>
            <a:ext cx="2164080" cy="52120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924" y="2928437"/>
            <a:ext cx="2095500" cy="55168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1" y="2929073"/>
            <a:ext cx="2101596" cy="551688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979" y="2972076"/>
            <a:ext cx="2095500" cy="508049"/>
          </a:xfrm>
          <a:prstGeom prst="rect">
            <a:avLst/>
          </a:prstGeom>
        </p:spPr>
      </p:pic>
      <p:sp>
        <p:nvSpPr>
          <p:cNvPr id="42" name="文本框 5"/>
          <p:cNvSpPr txBox="1">
            <a:spLocks noChangeArrowheads="1"/>
          </p:cNvSpPr>
          <p:nvPr/>
        </p:nvSpPr>
        <p:spPr bwMode="auto">
          <a:xfrm>
            <a:off x="1225801" y="2305496"/>
            <a:ext cx="1039812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iRhom2</a:t>
            </a:r>
          </a:p>
        </p:txBody>
      </p:sp>
      <p:sp>
        <p:nvSpPr>
          <p:cNvPr id="44" name="文本框 20"/>
          <p:cNvSpPr txBox="1">
            <a:spLocks noChangeArrowheads="1"/>
          </p:cNvSpPr>
          <p:nvPr/>
        </p:nvSpPr>
        <p:spPr bwMode="auto">
          <a:xfrm>
            <a:off x="1319519" y="3036085"/>
            <a:ext cx="81915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TACE</a:t>
            </a:r>
          </a:p>
        </p:txBody>
      </p:sp>
      <p:sp>
        <p:nvSpPr>
          <p:cNvPr id="46" name="文本框 3"/>
          <p:cNvSpPr txBox="1">
            <a:spLocks noChangeArrowheads="1"/>
          </p:cNvSpPr>
          <p:nvPr/>
        </p:nvSpPr>
        <p:spPr bwMode="auto">
          <a:xfrm>
            <a:off x="1177290" y="3813810"/>
            <a:ext cx="93662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</Words>
  <Application>Microsoft Office PowerPoint</Application>
  <PresentationFormat>宽屏</PresentationFormat>
  <Paragraphs>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微软雅黑</vt:lpstr>
      <vt:lpstr>Arial</vt:lpstr>
      <vt:lpstr>Calibri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Lotus</cp:lastModifiedBy>
  <cp:revision>22</cp:revision>
  <dcterms:created xsi:type="dcterms:W3CDTF">2020-06-17T09:03:00Z</dcterms:created>
  <dcterms:modified xsi:type="dcterms:W3CDTF">2020-11-21T03:33:42Z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