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9" r:id="rId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37" autoAdjust="0"/>
    <p:restoredTop sz="94796" autoAdjust="0"/>
  </p:normalViewPr>
  <p:slideViewPr>
    <p:cSldViewPr snapToGrid="0">
      <p:cViewPr varScale="1">
        <p:scale>
          <a:sx n="127" d="100"/>
          <a:sy n="127" d="100"/>
        </p:scale>
        <p:origin x="101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3E3DBBD-1306-4AC9-BC78-6B70B32AC867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F370461-9817-4364-98C1-591B57F9B1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17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747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830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30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48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01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86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54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38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477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988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901D46-98D0-49C9-A69B-1B2CA0A0149F}" type="datetimeFigureOut">
              <a:rPr lang="en-US" smtClean="0"/>
              <a:t>7/30/2020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402F2-3E8D-4AED-8215-B1ADBD3666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056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FF0387E-2393-431C-9ECD-3D6C6B7E52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1661722"/>
              </p:ext>
            </p:extLst>
          </p:nvPr>
        </p:nvGraphicFramePr>
        <p:xfrm>
          <a:off x="1315603" y="564042"/>
          <a:ext cx="6203951" cy="21921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9750">
                  <a:extLst>
                    <a:ext uri="{9D8B030D-6E8A-4147-A177-3AD203B41FA5}">
                      <a16:colId xmlns:a16="http://schemas.microsoft.com/office/drawing/2014/main" val="782515558"/>
                    </a:ext>
                  </a:extLst>
                </a:gridCol>
                <a:gridCol w="4204201">
                  <a:extLst>
                    <a:ext uri="{9D8B030D-6E8A-4147-A177-3AD203B41FA5}">
                      <a16:colId xmlns:a16="http://schemas.microsoft.com/office/drawing/2014/main" val="2355863525"/>
                    </a:ext>
                  </a:extLst>
                </a:gridCol>
              </a:tblGrid>
              <a:tr h="44181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Primers and Linkers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Sequence (5’-3’)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0750581"/>
                  </a:ext>
                </a:extLst>
              </a:tr>
              <a:tr h="1972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T7 Forward Primer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TAATACGACTCACTATAGGG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13938662"/>
                  </a:ext>
                </a:extLst>
              </a:tr>
              <a:tr h="1972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8F: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AGAGTTTGATCCTGGCTCAG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4254547"/>
                  </a:ext>
                </a:extLst>
              </a:tr>
              <a:tr h="1972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 reverse Primer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effectLst/>
                        </a:rPr>
                        <a:t>AGATGGTGCACGATGCACAG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62550419"/>
                  </a:ext>
                </a:extLst>
              </a:tr>
              <a:tr h="1972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1492-R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CGGTTACCTTGTTACGACTT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53445297"/>
                  </a:ext>
                </a:extLst>
              </a:tr>
              <a:tr h="1972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Kozak Sequence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GAGGCCACCATGG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157897"/>
                  </a:ext>
                </a:extLst>
              </a:tr>
              <a:tr h="1972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Mini CMV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GTAGGCGTGTACGGTGGGAGG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35058693"/>
                  </a:ext>
                </a:extLst>
              </a:tr>
              <a:tr h="36985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TCRα/β 5’ linker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AGAGTTTGATCCTGGCTCAG</a:t>
                      </a:r>
                      <a:r>
                        <a:rPr lang="en-US" sz="1000">
                          <a:effectLst/>
                        </a:rPr>
                        <a:t>TAATACGACTCACTATAGGG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GTAGGCGTGTACGGTGGGAGG</a:t>
                      </a:r>
                      <a:r>
                        <a:rPr lang="en-US" sz="1000">
                          <a:effectLst/>
                        </a:rPr>
                        <a:t>GCCACCATGG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11009111"/>
                  </a:ext>
                </a:extLst>
              </a:tr>
              <a:tr h="1972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TCRα/β 3’ linker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TAACTGTGCATCGTGCACCATCT</a:t>
                      </a:r>
                      <a:r>
                        <a:rPr lang="en-US" sz="900" dirty="0">
                          <a:effectLst/>
                        </a:rPr>
                        <a:t> </a:t>
                      </a:r>
                      <a:r>
                        <a:rPr lang="en-US" sz="1100" dirty="0">
                          <a:effectLst/>
                        </a:rPr>
                        <a:t>AAGTCGTAACAAGGTAACCG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57666548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D7DD0481-8290-4A59-BF7F-5C7E89D362FD}"/>
              </a:ext>
            </a:extLst>
          </p:cNvPr>
          <p:cNvSpPr/>
          <p:nvPr/>
        </p:nvSpPr>
        <p:spPr>
          <a:xfrm>
            <a:off x="1237463" y="2891362"/>
            <a:ext cx="6282091" cy="774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Supplemental Table 2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List of primers and linkers for designing T7 RNA polymerase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transcribable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double stranded TCR</a:t>
            </a:r>
            <a:r>
              <a:rPr lang="el-GR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α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el-GR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β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gene fragments.</a:t>
            </a:r>
          </a:p>
        </p:txBody>
      </p:sp>
    </p:spTree>
    <p:extLst>
      <p:ext uri="{BB962C8B-B14F-4D97-AF65-F5344CB8AC3E}">
        <p14:creationId xmlns:p14="http://schemas.microsoft.com/office/powerpoint/2010/main" val="1712979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7214</TotalTime>
  <Words>68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Paria, Biman (NIH/NCI) [E]</dc:creator>
  <cp:lastModifiedBy>Paria, Biman (NIH/NCI) [E]</cp:lastModifiedBy>
  <cp:revision>211</cp:revision>
  <cp:lastPrinted>2020-03-03T18:23:59Z</cp:lastPrinted>
  <dcterms:created xsi:type="dcterms:W3CDTF">2020-03-02T20:01:28Z</dcterms:created>
  <dcterms:modified xsi:type="dcterms:W3CDTF">2020-07-30T16:26:07Z</dcterms:modified>
</cp:coreProperties>
</file>