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</p:sldIdLst>
  <p:sldSz cx="13716000" cy="22860000"/>
  <p:notesSz cx="6858000" cy="9144000"/>
  <p:defaultTextStyle>
    <a:defPPr>
      <a:defRPr lang="en-US"/>
    </a:defPPr>
    <a:lvl1pPr marL="0" algn="l" defTabSz="2090044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5022" algn="l" defTabSz="2090044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90044" algn="l" defTabSz="2090044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35066" algn="l" defTabSz="2090044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80088" algn="l" defTabSz="2090044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25110" algn="l" defTabSz="2090044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70132" algn="l" defTabSz="2090044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315154" algn="l" defTabSz="2090044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60176" algn="l" defTabSz="2090044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200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2328" y="14"/>
      </p:cViewPr>
      <p:guideLst>
        <p:guide orient="horz" pos="7200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7101419"/>
            <a:ext cx="11658600" cy="490008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2954000"/>
            <a:ext cx="9601200" cy="5842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5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90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35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80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2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70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15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6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4100" y="915462"/>
            <a:ext cx="3086100" cy="1950508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5462"/>
            <a:ext cx="9029700" cy="195050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470" y="14689668"/>
            <a:ext cx="11658600" cy="4540250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470" y="9689045"/>
            <a:ext cx="11658600" cy="5000623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502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9004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3506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8008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2511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70132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1515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6017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5334002"/>
            <a:ext cx="6057900" cy="15086543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72300" y="5334002"/>
            <a:ext cx="6057900" cy="15086543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117043"/>
            <a:ext cx="6060282" cy="2132540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5022" indent="0">
              <a:buNone/>
              <a:defRPr sz="4600" b="1"/>
            </a:lvl2pPr>
            <a:lvl3pPr marL="2090044" indent="0">
              <a:buNone/>
              <a:defRPr sz="4100" b="1"/>
            </a:lvl3pPr>
            <a:lvl4pPr marL="3135066" indent="0">
              <a:buNone/>
              <a:defRPr sz="3700" b="1"/>
            </a:lvl4pPr>
            <a:lvl5pPr marL="4180088" indent="0">
              <a:buNone/>
              <a:defRPr sz="3700" b="1"/>
            </a:lvl5pPr>
            <a:lvl6pPr marL="5225110" indent="0">
              <a:buNone/>
              <a:defRPr sz="3700" b="1"/>
            </a:lvl6pPr>
            <a:lvl7pPr marL="6270132" indent="0">
              <a:buNone/>
              <a:defRPr sz="3700" b="1"/>
            </a:lvl7pPr>
            <a:lvl8pPr marL="7315154" indent="0">
              <a:buNone/>
              <a:defRPr sz="3700" b="1"/>
            </a:lvl8pPr>
            <a:lvl9pPr marL="8360176" indent="0">
              <a:buNone/>
              <a:defRPr sz="3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7249583"/>
            <a:ext cx="6060282" cy="13170960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7538" y="5117043"/>
            <a:ext cx="6062663" cy="2132540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5022" indent="0">
              <a:buNone/>
              <a:defRPr sz="4600" b="1"/>
            </a:lvl2pPr>
            <a:lvl3pPr marL="2090044" indent="0">
              <a:buNone/>
              <a:defRPr sz="4100" b="1"/>
            </a:lvl3pPr>
            <a:lvl4pPr marL="3135066" indent="0">
              <a:buNone/>
              <a:defRPr sz="3700" b="1"/>
            </a:lvl4pPr>
            <a:lvl5pPr marL="4180088" indent="0">
              <a:buNone/>
              <a:defRPr sz="3700" b="1"/>
            </a:lvl5pPr>
            <a:lvl6pPr marL="5225110" indent="0">
              <a:buNone/>
              <a:defRPr sz="3700" b="1"/>
            </a:lvl6pPr>
            <a:lvl7pPr marL="6270132" indent="0">
              <a:buNone/>
              <a:defRPr sz="3700" b="1"/>
            </a:lvl7pPr>
            <a:lvl8pPr marL="7315154" indent="0">
              <a:buNone/>
              <a:defRPr sz="3700" b="1"/>
            </a:lvl8pPr>
            <a:lvl9pPr marL="8360176" indent="0">
              <a:buNone/>
              <a:defRPr sz="3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67538" y="7249583"/>
            <a:ext cx="6062663" cy="13170960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910167"/>
            <a:ext cx="4512470" cy="38735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575" y="910168"/>
            <a:ext cx="7667625" cy="19510377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783668"/>
            <a:ext cx="4512470" cy="15636877"/>
          </a:xfrm>
        </p:spPr>
        <p:txBody>
          <a:bodyPr/>
          <a:lstStyle>
            <a:lvl1pPr marL="0" indent="0">
              <a:buNone/>
              <a:defRPr sz="3200"/>
            </a:lvl1pPr>
            <a:lvl2pPr marL="1045022" indent="0">
              <a:buNone/>
              <a:defRPr sz="2700"/>
            </a:lvl2pPr>
            <a:lvl3pPr marL="2090044" indent="0">
              <a:buNone/>
              <a:defRPr sz="2300"/>
            </a:lvl3pPr>
            <a:lvl4pPr marL="3135066" indent="0">
              <a:buNone/>
              <a:defRPr sz="2100"/>
            </a:lvl4pPr>
            <a:lvl5pPr marL="4180088" indent="0">
              <a:buNone/>
              <a:defRPr sz="2100"/>
            </a:lvl5pPr>
            <a:lvl6pPr marL="5225110" indent="0">
              <a:buNone/>
              <a:defRPr sz="2100"/>
            </a:lvl6pPr>
            <a:lvl7pPr marL="6270132" indent="0">
              <a:buNone/>
              <a:defRPr sz="2100"/>
            </a:lvl7pPr>
            <a:lvl8pPr marL="7315154" indent="0">
              <a:buNone/>
              <a:defRPr sz="2100"/>
            </a:lvl8pPr>
            <a:lvl9pPr marL="8360176" indent="0">
              <a:buNone/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432" y="16002000"/>
            <a:ext cx="8229600" cy="1889127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8432" y="2042583"/>
            <a:ext cx="8229600" cy="13716000"/>
          </a:xfrm>
        </p:spPr>
        <p:txBody>
          <a:bodyPr/>
          <a:lstStyle>
            <a:lvl1pPr marL="0" indent="0">
              <a:buNone/>
              <a:defRPr sz="7300"/>
            </a:lvl1pPr>
            <a:lvl2pPr marL="1045022" indent="0">
              <a:buNone/>
              <a:defRPr sz="6400"/>
            </a:lvl2pPr>
            <a:lvl3pPr marL="2090044" indent="0">
              <a:buNone/>
              <a:defRPr sz="5500"/>
            </a:lvl3pPr>
            <a:lvl4pPr marL="3135066" indent="0">
              <a:buNone/>
              <a:defRPr sz="4600"/>
            </a:lvl4pPr>
            <a:lvl5pPr marL="4180088" indent="0">
              <a:buNone/>
              <a:defRPr sz="4600"/>
            </a:lvl5pPr>
            <a:lvl6pPr marL="5225110" indent="0">
              <a:buNone/>
              <a:defRPr sz="4600"/>
            </a:lvl6pPr>
            <a:lvl7pPr marL="6270132" indent="0">
              <a:buNone/>
              <a:defRPr sz="4600"/>
            </a:lvl7pPr>
            <a:lvl8pPr marL="7315154" indent="0">
              <a:buNone/>
              <a:defRPr sz="4600"/>
            </a:lvl8pPr>
            <a:lvl9pPr marL="8360176" indent="0">
              <a:buNone/>
              <a:defRPr sz="4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8432" y="17891127"/>
            <a:ext cx="8229600" cy="2682873"/>
          </a:xfrm>
        </p:spPr>
        <p:txBody>
          <a:bodyPr/>
          <a:lstStyle>
            <a:lvl1pPr marL="0" indent="0">
              <a:buNone/>
              <a:defRPr sz="3200"/>
            </a:lvl1pPr>
            <a:lvl2pPr marL="1045022" indent="0">
              <a:buNone/>
              <a:defRPr sz="2700"/>
            </a:lvl2pPr>
            <a:lvl3pPr marL="2090044" indent="0">
              <a:buNone/>
              <a:defRPr sz="2300"/>
            </a:lvl3pPr>
            <a:lvl4pPr marL="3135066" indent="0">
              <a:buNone/>
              <a:defRPr sz="2100"/>
            </a:lvl4pPr>
            <a:lvl5pPr marL="4180088" indent="0">
              <a:buNone/>
              <a:defRPr sz="2100"/>
            </a:lvl5pPr>
            <a:lvl6pPr marL="5225110" indent="0">
              <a:buNone/>
              <a:defRPr sz="2100"/>
            </a:lvl6pPr>
            <a:lvl7pPr marL="6270132" indent="0">
              <a:buNone/>
              <a:defRPr sz="2100"/>
            </a:lvl7pPr>
            <a:lvl8pPr marL="7315154" indent="0">
              <a:buNone/>
              <a:defRPr sz="2100"/>
            </a:lvl8pPr>
            <a:lvl9pPr marL="8360176" indent="0">
              <a:buNone/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915460"/>
            <a:ext cx="12344400" cy="3810000"/>
          </a:xfrm>
          <a:prstGeom prst="rect">
            <a:avLst/>
          </a:prstGeom>
        </p:spPr>
        <p:txBody>
          <a:bodyPr vert="horz" lIns="209004" tIns="104502" rIns="209004" bIns="10450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334002"/>
            <a:ext cx="12344400" cy="15086543"/>
          </a:xfrm>
          <a:prstGeom prst="rect">
            <a:avLst/>
          </a:prstGeom>
        </p:spPr>
        <p:txBody>
          <a:bodyPr vert="horz" lIns="209004" tIns="104502" rIns="209004" bIns="10450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21187835"/>
            <a:ext cx="3200400" cy="1217083"/>
          </a:xfrm>
          <a:prstGeom prst="rect">
            <a:avLst/>
          </a:prstGeom>
        </p:spPr>
        <p:txBody>
          <a:bodyPr vert="horz" lIns="209004" tIns="104502" rIns="209004" bIns="104502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6300" y="21187835"/>
            <a:ext cx="4343400" cy="1217083"/>
          </a:xfrm>
          <a:prstGeom prst="rect">
            <a:avLst/>
          </a:prstGeom>
        </p:spPr>
        <p:txBody>
          <a:bodyPr vert="horz" lIns="209004" tIns="104502" rIns="209004" bIns="104502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21187835"/>
            <a:ext cx="3200400" cy="1217083"/>
          </a:xfrm>
          <a:prstGeom prst="rect">
            <a:avLst/>
          </a:prstGeom>
        </p:spPr>
        <p:txBody>
          <a:bodyPr vert="horz" lIns="209004" tIns="104502" rIns="209004" bIns="104502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90044" rtl="0" eaLnBrk="1" latinLnBrk="0" hangingPunct="1">
        <a:spcBef>
          <a:spcPct val="0"/>
        </a:spcBef>
        <a:buNone/>
        <a:defRPr sz="1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3767" indent="-783767" algn="l" defTabSz="2090044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8161" indent="-653139" algn="l" defTabSz="2090044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55" indent="-522511" algn="l" defTabSz="2090044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577" indent="-522511" algn="l" defTabSz="2090044" rtl="0" eaLnBrk="1" latinLnBrk="0" hangingPunct="1">
        <a:spcBef>
          <a:spcPct val="20000"/>
        </a:spcBef>
        <a:buFont typeface="Arial" pitchFamily="34" charset="0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702599" indent="-522511" algn="l" defTabSz="2090044" rtl="0" eaLnBrk="1" latinLnBrk="0" hangingPunct="1">
        <a:spcBef>
          <a:spcPct val="20000"/>
        </a:spcBef>
        <a:buFont typeface="Arial" pitchFamily="34" charset="0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47621" indent="-522511" algn="l" defTabSz="209004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92643" indent="-522511" algn="l" defTabSz="209004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37665" indent="-522511" algn="l" defTabSz="209004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82687" indent="-522511" algn="l" defTabSz="209004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9004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5022" algn="l" defTabSz="209004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90044" algn="l" defTabSz="209004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35066" algn="l" defTabSz="209004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80088" algn="l" defTabSz="209004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25110" algn="l" defTabSz="209004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70132" algn="l" defTabSz="209004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15154" algn="l" defTabSz="209004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60176" algn="l" defTabSz="209004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17" Type="http://schemas.openxmlformats.org/officeDocument/2006/relationships/image" Target="../media/image48.png"/><Relationship Id="rId2" Type="http://schemas.openxmlformats.org/officeDocument/2006/relationships/image" Target="../media/image33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72" y="14476439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185" y="14466740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584" y="14461332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871" y="14461331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606" y="10057390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059" y="10057389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871" y="10057389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73" y="10072687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" name="Picture 12">
            <a:extLst>
              <a:ext uri="{FF2B5EF4-FFF2-40B4-BE49-F238E27FC236}">
                <a16:creationId xmlns:a16="http://schemas.microsoft.com/office/drawing/2014/main" id="{D28CD35C-B6A2-4C95-9196-E0E04CF9B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0" y="5715000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5715000"/>
            <a:ext cx="288607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89" y="5725709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06" y="5715000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482" y="1308636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814" y="1345615"/>
            <a:ext cx="280035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1345615"/>
            <a:ext cx="280035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756" y="1316513"/>
            <a:ext cx="28003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9DD717-CDF7-465D-848F-BB75C1F0C1F9}"/>
              </a:ext>
            </a:extLst>
          </p:cNvPr>
          <p:cNvSpPr txBox="1"/>
          <p:nvPr/>
        </p:nvSpPr>
        <p:spPr>
          <a:xfrm rot="16200000">
            <a:off x="-320952" y="25867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773884F-F13D-4409-8DE1-60701F6F2B91}"/>
              </a:ext>
            </a:extLst>
          </p:cNvPr>
          <p:cNvSpPr txBox="1"/>
          <p:nvPr/>
        </p:nvSpPr>
        <p:spPr>
          <a:xfrm>
            <a:off x="869714" y="1323201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354C7F5-8F7C-4328-8209-7CA25F0ADED1}"/>
              </a:ext>
            </a:extLst>
          </p:cNvPr>
          <p:cNvSpPr txBox="1"/>
          <p:nvPr/>
        </p:nvSpPr>
        <p:spPr>
          <a:xfrm>
            <a:off x="1492095" y="764619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numbers of closed arms entry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99B4A97-55ED-4895-8E8F-E3E885FF4E64}"/>
              </a:ext>
            </a:extLst>
          </p:cNvPr>
          <p:cNvSpPr txBox="1"/>
          <p:nvPr/>
        </p:nvSpPr>
        <p:spPr>
          <a:xfrm>
            <a:off x="442219" y="698137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876B5E2-EA86-42B2-B0FE-C4780A84116D}"/>
              </a:ext>
            </a:extLst>
          </p:cNvPr>
          <p:cNvSpPr/>
          <p:nvPr/>
        </p:nvSpPr>
        <p:spPr>
          <a:xfrm>
            <a:off x="1875000" y="1818000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D78E8D3-484D-4FC0-8ED6-8A032A2052C5}"/>
              </a:ext>
            </a:extLst>
          </p:cNvPr>
          <p:cNvSpPr txBox="1"/>
          <p:nvPr/>
        </p:nvSpPr>
        <p:spPr>
          <a:xfrm>
            <a:off x="2413000" y="4427078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D3E77D9-937A-440D-A2F6-ABDF4573F6F0}"/>
              </a:ext>
            </a:extLst>
          </p:cNvPr>
          <p:cNvSpPr txBox="1"/>
          <p:nvPr/>
        </p:nvSpPr>
        <p:spPr>
          <a:xfrm>
            <a:off x="1642097" y="4423596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31BCBA6-10C4-4ECB-88EF-5F91E0F7CFF2}"/>
              </a:ext>
            </a:extLst>
          </p:cNvPr>
          <p:cNvSpPr txBox="1"/>
          <p:nvPr/>
        </p:nvSpPr>
        <p:spPr>
          <a:xfrm rot="16200000">
            <a:off x="2742614" y="25105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B3C7602-C399-4621-BB3A-9F3982A71A7C}"/>
              </a:ext>
            </a:extLst>
          </p:cNvPr>
          <p:cNvSpPr txBox="1"/>
          <p:nvPr/>
        </p:nvSpPr>
        <p:spPr>
          <a:xfrm>
            <a:off x="3933280" y="1319719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" name="テキスト ボックス 2047">
            <a:extLst>
              <a:ext uri="{FF2B5EF4-FFF2-40B4-BE49-F238E27FC236}">
                <a16:creationId xmlns:a16="http://schemas.microsoft.com/office/drawing/2014/main" id="{937BE38D-81C7-490B-A752-33B5C446C182}"/>
              </a:ext>
            </a:extLst>
          </p:cNvPr>
          <p:cNvSpPr txBox="1"/>
          <p:nvPr/>
        </p:nvSpPr>
        <p:spPr>
          <a:xfrm>
            <a:off x="4483445" y="761137"/>
            <a:ext cx="1550919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numbers of staying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9" name="テキスト ボックス 2048">
            <a:extLst>
              <a:ext uri="{FF2B5EF4-FFF2-40B4-BE49-F238E27FC236}">
                <a16:creationId xmlns:a16="http://schemas.microsoft.com/office/drawing/2014/main" id="{5236438A-48BD-4FBE-A828-03CB88B8BE87}"/>
              </a:ext>
            </a:extLst>
          </p:cNvPr>
          <p:cNvSpPr txBox="1"/>
          <p:nvPr/>
        </p:nvSpPr>
        <p:spPr>
          <a:xfrm>
            <a:off x="3505785" y="694655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3" name="正方形/長方形 2052">
            <a:extLst>
              <a:ext uri="{FF2B5EF4-FFF2-40B4-BE49-F238E27FC236}">
                <a16:creationId xmlns:a16="http://schemas.microsoft.com/office/drawing/2014/main" id="{813B2FD3-F97A-4088-A9A9-52823F8AABC1}"/>
              </a:ext>
            </a:extLst>
          </p:cNvPr>
          <p:cNvSpPr/>
          <p:nvPr/>
        </p:nvSpPr>
        <p:spPr>
          <a:xfrm>
            <a:off x="4938566" y="1814518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55" name="テキスト ボックス 2054">
            <a:extLst>
              <a:ext uri="{FF2B5EF4-FFF2-40B4-BE49-F238E27FC236}">
                <a16:creationId xmlns:a16="http://schemas.microsoft.com/office/drawing/2014/main" id="{3E2D906C-7A65-42E7-B142-4F0D07586588}"/>
              </a:ext>
            </a:extLst>
          </p:cNvPr>
          <p:cNvSpPr txBox="1"/>
          <p:nvPr/>
        </p:nvSpPr>
        <p:spPr>
          <a:xfrm>
            <a:off x="5476566" y="4423596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2" name="テキスト ボックス 2071">
            <a:extLst>
              <a:ext uri="{FF2B5EF4-FFF2-40B4-BE49-F238E27FC236}">
                <a16:creationId xmlns:a16="http://schemas.microsoft.com/office/drawing/2014/main" id="{7766A24D-B99F-458C-B46E-3D20D3B2607A}"/>
              </a:ext>
            </a:extLst>
          </p:cNvPr>
          <p:cNvSpPr txBox="1"/>
          <p:nvPr/>
        </p:nvSpPr>
        <p:spPr>
          <a:xfrm>
            <a:off x="4705663" y="4420114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4" name="テキスト ボックス 2073">
            <a:extLst>
              <a:ext uri="{FF2B5EF4-FFF2-40B4-BE49-F238E27FC236}">
                <a16:creationId xmlns:a16="http://schemas.microsoft.com/office/drawing/2014/main" id="{116D1574-DD47-4B90-BD97-2DFD60F72380}"/>
              </a:ext>
            </a:extLst>
          </p:cNvPr>
          <p:cNvSpPr txBox="1"/>
          <p:nvPr/>
        </p:nvSpPr>
        <p:spPr>
          <a:xfrm rot="16200000">
            <a:off x="5711824" y="25105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6" name="テキスト ボックス 2075">
            <a:extLst>
              <a:ext uri="{FF2B5EF4-FFF2-40B4-BE49-F238E27FC236}">
                <a16:creationId xmlns:a16="http://schemas.microsoft.com/office/drawing/2014/main" id="{658C9148-05B0-4DE8-890C-E8BA650C3201}"/>
              </a:ext>
            </a:extLst>
          </p:cNvPr>
          <p:cNvSpPr txBox="1"/>
          <p:nvPr/>
        </p:nvSpPr>
        <p:spPr>
          <a:xfrm>
            <a:off x="7524871" y="718296"/>
            <a:ext cx="1432492" cy="8925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numbers of open and closed arm entry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7" name="テキスト ボックス 2076">
            <a:extLst>
              <a:ext uri="{FF2B5EF4-FFF2-40B4-BE49-F238E27FC236}">
                <a16:creationId xmlns:a16="http://schemas.microsoft.com/office/drawing/2014/main" id="{3B89923B-CB4B-4D6B-B78B-BFC5D11EC2B4}"/>
              </a:ext>
            </a:extLst>
          </p:cNvPr>
          <p:cNvSpPr txBox="1"/>
          <p:nvPr/>
        </p:nvSpPr>
        <p:spPr>
          <a:xfrm>
            <a:off x="6474995" y="651814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8" name="正方形/長方形 2077">
            <a:extLst>
              <a:ext uri="{FF2B5EF4-FFF2-40B4-BE49-F238E27FC236}">
                <a16:creationId xmlns:a16="http://schemas.microsoft.com/office/drawing/2014/main" id="{F4B1345E-757E-4C0D-A97C-157D72C9D78B}"/>
              </a:ext>
            </a:extLst>
          </p:cNvPr>
          <p:cNvSpPr/>
          <p:nvPr/>
        </p:nvSpPr>
        <p:spPr>
          <a:xfrm>
            <a:off x="7907776" y="1894200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79" name="テキスト ボックス 2078">
            <a:extLst>
              <a:ext uri="{FF2B5EF4-FFF2-40B4-BE49-F238E27FC236}">
                <a16:creationId xmlns:a16="http://schemas.microsoft.com/office/drawing/2014/main" id="{BA32882B-5EFF-4BE2-8A87-86E12B2ABB72}"/>
              </a:ext>
            </a:extLst>
          </p:cNvPr>
          <p:cNvSpPr txBox="1"/>
          <p:nvPr/>
        </p:nvSpPr>
        <p:spPr>
          <a:xfrm>
            <a:off x="8445776" y="4380755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2C953D9-E0CD-4C1C-9042-427C98E4F3EF}"/>
              </a:ext>
            </a:extLst>
          </p:cNvPr>
          <p:cNvSpPr txBox="1"/>
          <p:nvPr/>
        </p:nvSpPr>
        <p:spPr>
          <a:xfrm>
            <a:off x="7674873" y="4377273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3DC85C9-212B-40AF-B1AB-A716B0D24B70}"/>
              </a:ext>
            </a:extLst>
          </p:cNvPr>
          <p:cNvSpPr txBox="1"/>
          <p:nvPr/>
        </p:nvSpPr>
        <p:spPr>
          <a:xfrm rot="16200000">
            <a:off x="8767026" y="2396780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3998FE6-F89D-4489-B259-569DCEC7D912}"/>
              </a:ext>
            </a:extLst>
          </p:cNvPr>
          <p:cNvSpPr txBox="1"/>
          <p:nvPr/>
        </p:nvSpPr>
        <p:spPr>
          <a:xfrm>
            <a:off x="9957692" y="1273396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41A5BA3-4E49-4260-88BC-E04A0623964C}"/>
              </a:ext>
            </a:extLst>
          </p:cNvPr>
          <p:cNvSpPr txBox="1"/>
          <p:nvPr/>
        </p:nvSpPr>
        <p:spPr>
          <a:xfrm>
            <a:off x="10628845" y="714814"/>
            <a:ext cx="131150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spent in closed arms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C3631C7-44BF-4B10-8CCB-0EF7535DFF07}"/>
              </a:ext>
            </a:extLst>
          </p:cNvPr>
          <p:cNvSpPr txBox="1"/>
          <p:nvPr/>
        </p:nvSpPr>
        <p:spPr>
          <a:xfrm>
            <a:off x="9449385" y="648332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3F6B37CB-410F-454A-A944-7D6899A4CBAB}"/>
              </a:ext>
            </a:extLst>
          </p:cNvPr>
          <p:cNvSpPr/>
          <p:nvPr/>
        </p:nvSpPr>
        <p:spPr>
          <a:xfrm>
            <a:off x="10962978" y="1768195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C46CF46-D831-4A43-B059-C71FB711D6D4}"/>
              </a:ext>
            </a:extLst>
          </p:cNvPr>
          <p:cNvSpPr txBox="1"/>
          <p:nvPr/>
        </p:nvSpPr>
        <p:spPr>
          <a:xfrm>
            <a:off x="11500978" y="4377273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57A02FB-DFFD-4378-8012-F0064ECFDB0E}"/>
              </a:ext>
            </a:extLst>
          </p:cNvPr>
          <p:cNvSpPr txBox="1"/>
          <p:nvPr/>
        </p:nvSpPr>
        <p:spPr>
          <a:xfrm>
            <a:off x="10730075" y="4373791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3AEAF77-0FEB-4FDE-BDC2-99326BB96A04}"/>
              </a:ext>
            </a:extLst>
          </p:cNvPr>
          <p:cNvSpPr/>
          <p:nvPr/>
        </p:nvSpPr>
        <p:spPr>
          <a:xfrm>
            <a:off x="6764331" y="1458218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5" name="テキスト ボックス 2074">
            <a:extLst>
              <a:ext uri="{FF2B5EF4-FFF2-40B4-BE49-F238E27FC236}">
                <a16:creationId xmlns:a16="http://schemas.microsoft.com/office/drawing/2014/main" id="{80B980E4-EE39-4E36-A7C5-92EA08C29509}"/>
              </a:ext>
            </a:extLst>
          </p:cNvPr>
          <p:cNvSpPr txBox="1"/>
          <p:nvPr/>
        </p:nvSpPr>
        <p:spPr>
          <a:xfrm>
            <a:off x="6902490" y="1276878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40BD6BAD-BB19-46BF-9C87-A9370820A490}"/>
              </a:ext>
            </a:extLst>
          </p:cNvPr>
          <p:cNvSpPr txBox="1"/>
          <p:nvPr/>
        </p:nvSpPr>
        <p:spPr>
          <a:xfrm>
            <a:off x="1832515" y="1494919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p=0.094 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E2DAC48-9962-4BFB-BBB5-B156C5D2A754}"/>
              </a:ext>
            </a:extLst>
          </p:cNvPr>
          <p:cNvSpPr txBox="1"/>
          <p:nvPr/>
        </p:nvSpPr>
        <p:spPr>
          <a:xfrm>
            <a:off x="4923524" y="1494919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p=0.082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E7D7D5D-1563-43E6-AE44-4751A293A95C}"/>
              </a:ext>
            </a:extLst>
          </p:cNvPr>
          <p:cNvSpPr txBox="1"/>
          <p:nvPr/>
        </p:nvSpPr>
        <p:spPr>
          <a:xfrm>
            <a:off x="7939364" y="1603784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p=0.93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2135EBB-482F-40FC-A0B1-54C69EAF950A}"/>
              </a:ext>
            </a:extLst>
          </p:cNvPr>
          <p:cNvSpPr txBox="1"/>
          <p:nvPr/>
        </p:nvSpPr>
        <p:spPr>
          <a:xfrm>
            <a:off x="10887036" y="1424353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p=0.018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05F17E4-9ACD-41AA-9F5E-8C72ACE351D0}"/>
              </a:ext>
            </a:extLst>
          </p:cNvPr>
          <p:cNvSpPr txBox="1"/>
          <p:nvPr/>
        </p:nvSpPr>
        <p:spPr>
          <a:xfrm rot="16200000">
            <a:off x="-322483" y="6733163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9873BC0-7578-4506-BC06-86E6CA133621}"/>
              </a:ext>
            </a:extLst>
          </p:cNvPr>
          <p:cNvSpPr txBox="1"/>
          <p:nvPr/>
        </p:nvSpPr>
        <p:spPr>
          <a:xfrm>
            <a:off x="869129" y="5702313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A37BBB2-AE6A-4066-8853-D0BA3C0B20DD}"/>
              </a:ext>
            </a:extLst>
          </p:cNvPr>
          <p:cNvSpPr txBox="1"/>
          <p:nvPr/>
        </p:nvSpPr>
        <p:spPr>
          <a:xfrm>
            <a:off x="1491510" y="5143731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staying the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727D4F7-D758-4AB5-BCBC-82655012A123}"/>
              </a:ext>
            </a:extLst>
          </p:cNvPr>
          <p:cNvSpPr txBox="1"/>
          <p:nvPr/>
        </p:nvSpPr>
        <p:spPr>
          <a:xfrm>
            <a:off x="441634" y="5077249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0489DED-9040-4492-BF83-8B574B054E64}"/>
              </a:ext>
            </a:extLst>
          </p:cNvPr>
          <p:cNvSpPr/>
          <p:nvPr/>
        </p:nvSpPr>
        <p:spPr>
          <a:xfrm>
            <a:off x="1874415" y="6197112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C0358808-FDB2-4A75-BE27-3A5CCF1F97B1}"/>
              </a:ext>
            </a:extLst>
          </p:cNvPr>
          <p:cNvSpPr txBox="1"/>
          <p:nvPr/>
        </p:nvSpPr>
        <p:spPr>
          <a:xfrm>
            <a:off x="2412415" y="8806190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938B34F-A7F9-4571-B8B5-A34CF7DF04AE}"/>
              </a:ext>
            </a:extLst>
          </p:cNvPr>
          <p:cNvSpPr txBox="1"/>
          <p:nvPr/>
        </p:nvSpPr>
        <p:spPr>
          <a:xfrm>
            <a:off x="1641512" y="8802708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61660AC-6035-41B2-A9BE-D9A5DC1B8BD3}"/>
              </a:ext>
            </a:extLst>
          </p:cNvPr>
          <p:cNvSpPr txBox="1"/>
          <p:nvPr/>
        </p:nvSpPr>
        <p:spPr>
          <a:xfrm rot="16200000">
            <a:off x="2742029" y="69301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B52C84E-E471-4D98-8439-8C416CACEA50}"/>
              </a:ext>
            </a:extLst>
          </p:cNvPr>
          <p:cNvSpPr txBox="1"/>
          <p:nvPr/>
        </p:nvSpPr>
        <p:spPr>
          <a:xfrm>
            <a:off x="3932695" y="5698831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B726FB72-0A1B-4920-B01B-2BB68927D6C4}"/>
              </a:ext>
            </a:extLst>
          </p:cNvPr>
          <p:cNvSpPr txBox="1"/>
          <p:nvPr/>
        </p:nvSpPr>
        <p:spPr>
          <a:xfrm>
            <a:off x="4410691" y="5029200"/>
            <a:ext cx="174698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protected head dipping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2F78ED8-8DAD-435E-8F55-67C4FC3C4640}"/>
              </a:ext>
            </a:extLst>
          </p:cNvPr>
          <p:cNvSpPr txBox="1"/>
          <p:nvPr/>
        </p:nvSpPr>
        <p:spPr>
          <a:xfrm>
            <a:off x="3505200" y="5073767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4D70F21-07AD-4E51-98B2-6615954A2A3D}"/>
              </a:ext>
            </a:extLst>
          </p:cNvPr>
          <p:cNvSpPr/>
          <p:nvPr/>
        </p:nvSpPr>
        <p:spPr>
          <a:xfrm>
            <a:off x="4937981" y="6085200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0C6BB4A8-F2D9-489C-A503-16FE2B522CC7}"/>
              </a:ext>
            </a:extLst>
          </p:cNvPr>
          <p:cNvSpPr txBox="1"/>
          <p:nvPr/>
        </p:nvSpPr>
        <p:spPr>
          <a:xfrm>
            <a:off x="5475981" y="8802708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E5034ACA-1F25-4B05-87CC-4323BE846754}"/>
              </a:ext>
            </a:extLst>
          </p:cNvPr>
          <p:cNvSpPr txBox="1"/>
          <p:nvPr/>
        </p:nvSpPr>
        <p:spPr>
          <a:xfrm>
            <a:off x="4705078" y="8799226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0A6F2BEC-9554-4418-993C-10DDEF4423A3}"/>
              </a:ext>
            </a:extLst>
          </p:cNvPr>
          <p:cNvSpPr txBox="1"/>
          <p:nvPr/>
        </p:nvSpPr>
        <p:spPr>
          <a:xfrm rot="16200000">
            <a:off x="5711239" y="69301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ED54D6DC-908B-4153-A96A-812CFAEBB9AC}"/>
              </a:ext>
            </a:extLst>
          </p:cNvPr>
          <p:cNvSpPr txBox="1"/>
          <p:nvPr/>
        </p:nvSpPr>
        <p:spPr>
          <a:xfrm>
            <a:off x="7437561" y="5097408"/>
            <a:ext cx="174698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non-protected head dipping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25378F5C-EA85-40D7-BCC6-CB482FF92914}"/>
              </a:ext>
            </a:extLst>
          </p:cNvPr>
          <p:cNvSpPr txBox="1"/>
          <p:nvPr/>
        </p:nvSpPr>
        <p:spPr>
          <a:xfrm>
            <a:off x="6474410" y="5030926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(g)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C363F2C7-9D88-4608-BB1A-CCB37644583A}"/>
              </a:ext>
            </a:extLst>
          </p:cNvPr>
          <p:cNvSpPr/>
          <p:nvPr/>
        </p:nvSpPr>
        <p:spPr>
          <a:xfrm>
            <a:off x="7907191" y="6081616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65AD11CB-BD36-4DF1-AD99-0EEC1F1CB60E}"/>
              </a:ext>
            </a:extLst>
          </p:cNvPr>
          <p:cNvSpPr txBox="1"/>
          <p:nvPr/>
        </p:nvSpPr>
        <p:spPr>
          <a:xfrm>
            <a:off x="8507829" y="8806190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9A64EEBA-F434-4E3B-9940-805753A01449}"/>
              </a:ext>
            </a:extLst>
          </p:cNvPr>
          <p:cNvSpPr txBox="1"/>
          <p:nvPr/>
        </p:nvSpPr>
        <p:spPr>
          <a:xfrm>
            <a:off x="7736926" y="8802708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B434DE76-614D-4C02-A1D8-581F69D69A20}"/>
              </a:ext>
            </a:extLst>
          </p:cNvPr>
          <p:cNvSpPr txBox="1"/>
          <p:nvPr/>
        </p:nvSpPr>
        <p:spPr>
          <a:xfrm rot="16200000">
            <a:off x="8685629" y="6775892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BBB58F7-9813-4553-AEC7-A97E57A15176}"/>
              </a:ext>
            </a:extLst>
          </p:cNvPr>
          <p:cNvSpPr txBox="1"/>
          <p:nvPr/>
        </p:nvSpPr>
        <p:spPr>
          <a:xfrm>
            <a:off x="9876295" y="5652508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AEE18D7E-ED0E-4496-B1BC-F0DA4AC23B23}"/>
              </a:ext>
            </a:extLst>
          </p:cNvPr>
          <p:cNvSpPr txBox="1"/>
          <p:nvPr/>
        </p:nvSpPr>
        <p:spPr>
          <a:xfrm>
            <a:off x="10393727" y="5093926"/>
            <a:ext cx="179827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stretched attend posture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FA9F5C1A-8473-44A7-9066-747E5DF3BB39}"/>
              </a:ext>
            </a:extLst>
          </p:cNvPr>
          <p:cNvSpPr txBox="1"/>
          <p:nvPr/>
        </p:nvSpPr>
        <p:spPr>
          <a:xfrm>
            <a:off x="9448800" y="5027444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(h)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3620719D-BE4F-40B9-8DF9-3C68DB19A3FC}"/>
              </a:ext>
            </a:extLst>
          </p:cNvPr>
          <p:cNvSpPr/>
          <p:nvPr/>
        </p:nvSpPr>
        <p:spPr>
          <a:xfrm>
            <a:off x="11018353" y="6135042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12793ECA-0624-4F8D-A34D-621E47D75067}"/>
              </a:ext>
            </a:extLst>
          </p:cNvPr>
          <p:cNvSpPr txBox="1"/>
          <p:nvPr/>
        </p:nvSpPr>
        <p:spPr>
          <a:xfrm>
            <a:off x="11514517" y="8799226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E80BD977-CF17-4F7B-95C5-A6A6E7166C3F}"/>
              </a:ext>
            </a:extLst>
          </p:cNvPr>
          <p:cNvSpPr txBox="1"/>
          <p:nvPr/>
        </p:nvSpPr>
        <p:spPr>
          <a:xfrm>
            <a:off x="10743614" y="8795744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21D623B8-C3FF-439E-8BE2-0FD7B38DD889}"/>
              </a:ext>
            </a:extLst>
          </p:cNvPr>
          <p:cNvSpPr/>
          <p:nvPr/>
        </p:nvSpPr>
        <p:spPr>
          <a:xfrm>
            <a:off x="6763746" y="5837330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9C87C9C5-813A-4BE3-B00A-4ADD1C650F3E}"/>
              </a:ext>
            </a:extLst>
          </p:cNvPr>
          <p:cNvSpPr txBox="1"/>
          <p:nvPr/>
        </p:nvSpPr>
        <p:spPr>
          <a:xfrm>
            <a:off x="6901905" y="5652508"/>
            <a:ext cx="438322" cy="280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69D477DA-BA4D-46C1-A72C-543CCDE6FAC9}"/>
              </a:ext>
            </a:extLst>
          </p:cNvPr>
          <p:cNvSpPr txBox="1"/>
          <p:nvPr/>
        </p:nvSpPr>
        <p:spPr>
          <a:xfrm>
            <a:off x="1831930" y="5874031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p=0.16 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DA53DDF6-47CE-4A19-85C0-0D4A49ECA20A}"/>
              </a:ext>
            </a:extLst>
          </p:cNvPr>
          <p:cNvSpPr txBox="1"/>
          <p:nvPr/>
        </p:nvSpPr>
        <p:spPr>
          <a:xfrm>
            <a:off x="4922939" y="5765601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p=0.18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321AB3E8-6960-4509-A28E-F5A5E9A7384F}"/>
              </a:ext>
            </a:extLst>
          </p:cNvPr>
          <p:cNvSpPr txBox="1"/>
          <p:nvPr/>
        </p:nvSpPr>
        <p:spPr>
          <a:xfrm>
            <a:off x="7938779" y="5791200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p=0.16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99F87536-064A-4DC1-9008-6BE24E544D96}"/>
              </a:ext>
            </a:extLst>
          </p:cNvPr>
          <p:cNvSpPr txBox="1"/>
          <p:nvPr/>
        </p:nvSpPr>
        <p:spPr>
          <a:xfrm>
            <a:off x="10942411" y="5791200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p=0.033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9A29FD7C-2625-475D-9924-2730FD8D0F98}"/>
              </a:ext>
            </a:extLst>
          </p:cNvPr>
          <p:cNvSpPr txBox="1"/>
          <p:nvPr/>
        </p:nvSpPr>
        <p:spPr>
          <a:xfrm rot="16200000">
            <a:off x="-322778" y="11243566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1AA7DF0C-5998-4B6B-86BE-4CE4E5977DEE}"/>
              </a:ext>
            </a:extLst>
          </p:cNvPr>
          <p:cNvSpPr txBox="1"/>
          <p:nvPr/>
        </p:nvSpPr>
        <p:spPr>
          <a:xfrm>
            <a:off x="869129" y="10047469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934EB34-D633-4188-B405-F216310D932D}"/>
              </a:ext>
            </a:extLst>
          </p:cNvPr>
          <p:cNvSpPr txBox="1"/>
          <p:nvPr/>
        </p:nvSpPr>
        <p:spPr>
          <a:xfrm>
            <a:off x="1491510" y="9488887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grooming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718F7CCD-A3F9-4A9F-80AD-C8CB7DB69AF5}"/>
              </a:ext>
            </a:extLst>
          </p:cNvPr>
          <p:cNvSpPr txBox="1"/>
          <p:nvPr/>
        </p:nvSpPr>
        <p:spPr>
          <a:xfrm>
            <a:off x="441634" y="9422405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FB0A4EC5-E454-45A6-AFBF-EC28F1E16FEC}"/>
              </a:ext>
            </a:extLst>
          </p:cNvPr>
          <p:cNvSpPr/>
          <p:nvPr/>
        </p:nvSpPr>
        <p:spPr>
          <a:xfrm>
            <a:off x="1874415" y="10542268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2F932366-0BAB-4933-B90D-A9F6A506975C}"/>
              </a:ext>
            </a:extLst>
          </p:cNvPr>
          <p:cNvSpPr txBox="1"/>
          <p:nvPr/>
        </p:nvSpPr>
        <p:spPr>
          <a:xfrm>
            <a:off x="2412415" y="13151346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56985BB3-17BF-470F-8A94-2B281ECD5321}"/>
              </a:ext>
            </a:extLst>
          </p:cNvPr>
          <p:cNvSpPr txBox="1"/>
          <p:nvPr/>
        </p:nvSpPr>
        <p:spPr>
          <a:xfrm>
            <a:off x="1641512" y="13147864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B18116E4-E231-420D-ABB9-46A8D47BF775}"/>
              </a:ext>
            </a:extLst>
          </p:cNvPr>
          <p:cNvSpPr txBox="1"/>
          <p:nvPr/>
        </p:nvSpPr>
        <p:spPr>
          <a:xfrm rot="16200000">
            <a:off x="2742029" y="112735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DBE8609B-7E9D-4B46-95CC-3177C095F5E5}"/>
              </a:ext>
            </a:extLst>
          </p:cNvPr>
          <p:cNvSpPr txBox="1"/>
          <p:nvPr/>
        </p:nvSpPr>
        <p:spPr>
          <a:xfrm>
            <a:off x="3932695" y="10043987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088245A3-E0BF-45FE-BB8D-1EE987B64DE5}"/>
              </a:ext>
            </a:extLst>
          </p:cNvPr>
          <p:cNvSpPr txBox="1"/>
          <p:nvPr/>
        </p:nvSpPr>
        <p:spPr>
          <a:xfrm>
            <a:off x="4640987" y="9426132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rearing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B4D3A183-80A4-4AE6-A7E5-CC706AD0B66E}"/>
              </a:ext>
            </a:extLst>
          </p:cNvPr>
          <p:cNvSpPr txBox="1"/>
          <p:nvPr/>
        </p:nvSpPr>
        <p:spPr>
          <a:xfrm>
            <a:off x="3505200" y="9418923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(j)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64B93B1F-BCD2-4900-B298-696712AA2F01}"/>
              </a:ext>
            </a:extLst>
          </p:cNvPr>
          <p:cNvSpPr/>
          <p:nvPr/>
        </p:nvSpPr>
        <p:spPr>
          <a:xfrm>
            <a:off x="4937981" y="10430356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FB0C905D-C72C-4200-9490-BBFC8EA7A6E0}"/>
              </a:ext>
            </a:extLst>
          </p:cNvPr>
          <p:cNvSpPr txBox="1"/>
          <p:nvPr/>
        </p:nvSpPr>
        <p:spPr>
          <a:xfrm>
            <a:off x="5475981" y="13147864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C3A45F34-1385-4245-B792-C65F4D9F60F1}"/>
              </a:ext>
            </a:extLst>
          </p:cNvPr>
          <p:cNvSpPr txBox="1"/>
          <p:nvPr/>
        </p:nvSpPr>
        <p:spPr>
          <a:xfrm>
            <a:off x="4705078" y="13144382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EA69FEDD-A51A-40B7-9C5D-13D8D7E54979}"/>
              </a:ext>
            </a:extLst>
          </p:cNvPr>
          <p:cNvSpPr txBox="1"/>
          <p:nvPr/>
        </p:nvSpPr>
        <p:spPr>
          <a:xfrm rot="16200000">
            <a:off x="5711239" y="111211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5BEB645B-0F94-4ADD-AC50-0D6E19416A38}"/>
              </a:ext>
            </a:extLst>
          </p:cNvPr>
          <p:cNvSpPr txBox="1"/>
          <p:nvPr/>
        </p:nvSpPr>
        <p:spPr>
          <a:xfrm>
            <a:off x="7606545" y="9442564"/>
            <a:ext cx="146125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in the periphery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15F16391-ADCB-467B-96A8-676A84013439}"/>
              </a:ext>
            </a:extLst>
          </p:cNvPr>
          <p:cNvSpPr txBox="1"/>
          <p:nvPr/>
        </p:nvSpPr>
        <p:spPr>
          <a:xfrm>
            <a:off x="6474410" y="9376082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(k)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381A815F-607D-4B47-A201-4B2D656407B4}"/>
              </a:ext>
            </a:extLst>
          </p:cNvPr>
          <p:cNvSpPr/>
          <p:nvPr/>
        </p:nvSpPr>
        <p:spPr>
          <a:xfrm>
            <a:off x="7907191" y="10426772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4BEBA475-15B3-41E9-8E92-CA23E3B4A12F}"/>
              </a:ext>
            </a:extLst>
          </p:cNvPr>
          <p:cNvSpPr txBox="1"/>
          <p:nvPr/>
        </p:nvSpPr>
        <p:spPr>
          <a:xfrm>
            <a:off x="8507829" y="13151346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ED5693B6-8AB6-4542-B2CE-0A534822BF69}"/>
              </a:ext>
            </a:extLst>
          </p:cNvPr>
          <p:cNvSpPr txBox="1"/>
          <p:nvPr/>
        </p:nvSpPr>
        <p:spPr>
          <a:xfrm>
            <a:off x="7736926" y="13147864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E0B36F37-56B7-439F-B676-3CD429ABB8DA}"/>
              </a:ext>
            </a:extLst>
          </p:cNvPr>
          <p:cNvSpPr txBox="1"/>
          <p:nvPr/>
        </p:nvSpPr>
        <p:spPr>
          <a:xfrm rot="16200000">
            <a:off x="8685629" y="11121048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90E71B65-E8FB-45F4-8F4B-9196F3C18C8A}"/>
              </a:ext>
            </a:extLst>
          </p:cNvPr>
          <p:cNvSpPr txBox="1"/>
          <p:nvPr/>
        </p:nvSpPr>
        <p:spPr>
          <a:xfrm>
            <a:off x="9876295" y="9997664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5A3784F5-08AC-4F44-894B-0DFA8671F436}"/>
              </a:ext>
            </a:extLst>
          </p:cNvPr>
          <p:cNvSpPr txBox="1"/>
          <p:nvPr/>
        </p:nvSpPr>
        <p:spPr>
          <a:xfrm>
            <a:off x="10586729" y="9439082"/>
            <a:ext cx="1452871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C0700F7D-ED90-4DEB-94A2-61FE7BE76E53}"/>
              </a:ext>
            </a:extLst>
          </p:cNvPr>
          <p:cNvSpPr txBox="1"/>
          <p:nvPr/>
        </p:nvSpPr>
        <p:spPr>
          <a:xfrm>
            <a:off x="9448800" y="9372600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(l)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正方形/長方形 176">
            <a:extLst>
              <a:ext uri="{FF2B5EF4-FFF2-40B4-BE49-F238E27FC236}">
                <a16:creationId xmlns:a16="http://schemas.microsoft.com/office/drawing/2014/main" id="{AECFBE78-B3E3-4A74-BD7C-168B651CAB50}"/>
              </a:ext>
            </a:extLst>
          </p:cNvPr>
          <p:cNvSpPr/>
          <p:nvPr/>
        </p:nvSpPr>
        <p:spPr>
          <a:xfrm>
            <a:off x="11018353" y="10480198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F269C714-7F75-4672-9B10-784FFE00A5B5}"/>
              </a:ext>
            </a:extLst>
          </p:cNvPr>
          <p:cNvSpPr txBox="1"/>
          <p:nvPr/>
        </p:nvSpPr>
        <p:spPr>
          <a:xfrm>
            <a:off x="11514517" y="13144382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6CDDC757-7817-4255-94FC-4A65792733AF}"/>
              </a:ext>
            </a:extLst>
          </p:cNvPr>
          <p:cNvSpPr txBox="1"/>
          <p:nvPr/>
        </p:nvSpPr>
        <p:spPr>
          <a:xfrm>
            <a:off x="10743614" y="13140900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正方形/長方形 181">
            <a:extLst>
              <a:ext uri="{FF2B5EF4-FFF2-40B4-BE49-F238E27FC236}">
                <a16:creationId xmlns:a16="http://schemas.microsoft.com/office/drawing/2014/main" id="{BEBDB286-2F9D-4299-BAA5-9F2F8DEEBE97}"/>
              </a:ext>
            </a:extLst>
          </p:cNvPr>
          <p:cNvSpPr/>
          <p:nvPr/>
        </p:nvSpPr>
        <p:spPr>
          <a:xfrm>
            <a:off x="6763746" y="10182486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CCCFD3C3-C21C-41CA-A5DA-53ACA6109F28}"/>
              </a:ext>
            </a:extLst>
          </p:cNvPr>
          <p:cNvSpPr txBox="1"/>
          <p:nvPr/>
        </p:nvSpPr>
        <p:spPr>
          <a:xfrm>
            <a:off x="6901905" y="9997664"/>
            <a:ext cx="438322" cy="280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34E8665B-44BF-4100-8039-8D0116585A22}"/>
              </a:ext>
            </a:extLst>
          </p:cNvPr>
          <p:cNvSpPr txBox="1"/>
          <p:nvPr/>
        </p:nvSpPr>
        <p:spPr>
          <a:xfrm>
            <a:off x="1831930" y="10219187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p=0.39 </a:t>
            </a: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3F614B7E-D4A4-42C5-8131-7F072B6062BF}"/>
              </a:ext>
            </a:extLst>
          </p:cNvPr>
          <p:cNvSpPr txBox="1"/>
          <p:nvPr/>
        </p:nvSpPr>
        <p:spPr>
          <a:xfrm>
            <a:off x="4922939" y="10110757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p=0.022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A39493E9-0061-4447-B4E5-747A93058DF6}"/>
              </a:ext>
            </a:extLst>
          </p:cNvPr>
          <p:cNvSpPr txBox="1"/>
          <p:nvPr/>
        </p:nvSpPr>
        <p:spPr>
          <a:xfrm>
            <a:off x="7938779" y="10136356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 &gt;0.99</a:t>
            </a: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CECBAC2C-112E-444A-A6F7-66A85E5F0B0B}"/>
              </a:ext>
            </a:extLst>
          </p:cNvPr>
          <p:cNvSpPr txBox="1"/>
          <p:nvPr/>
        </p:nvSpPr>
        <p:spPr>
          <a:xfrm>
            <a:off x="10942411" y="10136356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p=0.75</a:t>
            </a:r>
          </a:p>
        </p:txBody>
      </p:sp>
      <p:sp>
        <p:nvSpPr>
          <p:cNvPr id="318" name="テキスト ボックス 317">
            <a:extLst>
              <a:ext uri="{FF2B5EF4-FFF2-40B4-BE49-F238E27FC236}">
                <a16:creationId xmlns:a16="http://schemas.microsoft.com/office/drawing/2014/main" id="{457D141F-33FB-401B-9F8F-AAF40744C539}"/>
              </a:ext>
            </a:extLst>
          </p:cNvPr>
          <p:cNvSpPr txBox="1"/>
          <p:nvPr/>
        </p:nvSpPr>
        <p:spPr>
          <a:xfrm rot="16200000">
            <a:off x="-322483" y="15483314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テキスト ボックス 319">
            <a:extLst>
              <a:ext uri="{FF2B5EF4-FFF2-40B4-BE49-F238E27FC236}">
                <a16:creationId xmlns:a16="http://schemas.microsoft.com/office/drawing/2014/main" id="{60EFB999-C619-4A3E-A9A0-1CFA151FA2F0}"/>
              </a:ext>
            </a:extLst>
          </p:cNvPr>
          <p:cNvSpPr txBox="1"/>
          <p:nvPr/>
        </p:nvSpPr>
        <p:spPr>
          <a:xfrm>
            <a:off x="869129" y="14452464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D081E6B0-64D7-4335-81C3-E07758F05C28}"/>
              </a:ext>
            </a:extLst>
          </p:cNvPr>
          <p:cNvSpPr txBox="1"/>
          <p:nvPr/>
        </p:nvSpPr>
        <p:spPr>
          <a:xfrm>
            <a:off x="1491510" y="13893882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spent in the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79F7A093-E370-464B-80B0-A9F218559F58}"/>
              </a:ext>
            </a:extLst>
          </p:cNvPr>
          <p:cNvSpPr txBox="1"/>
          <p:nvPr/>
        </p:nvSpPr>
        <p:spPr>
          <a:xfrm>
            <a:off x="441634" y="13827400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(m)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正方形/長方形 325">
            <a:extLst>
              <a:ext uri="{FF2B5EF4-FFF2-40B4-BE49-F238E27FC236}">
                <a16:creationId xmlns:a16="http://schemas.microsoft.com/office/drawing/2014/main" id="{7F3A3A18-18FE-4BD7-B4A5-49247D4FD9E6}"/>
              </a:ext>
            </a:extLst>
          </p:cNvPr>
          <p:cNvSpPr/>
          <p:nvPr/>
        </p:nvSpPr>
        <p:spPr>
          <a:xfrm>
            <a:off x="1874415" y="14906853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id="{A0659958-0415-4168-B286-3FA0FB446746}"/>
              </a:ext>
            </a:extLst>
          </p:cNvPr>
          <p:cNvSpPr txBox="1"/>
          <p:nvPr/>
        </p:nvSpPr>
        <p:spPr>
          <a:xfrm>
            <a:off x="2412415" y="17556341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75EC87AC-AE1E-41E6-8D2C-DA7E860706DE}"/>
              </a:ext>
            </a:extLst>
          </p:cNvPr>
          <p:cNvSpPr txBox="1"/>
          <p:nvPr/>
        </p:nvSpPr>
        <p:spPr>
          <a:xfrm>
            <a:off x="1641512" y="17552859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A6D01590-1F04-4322-8524-A7F926EB9812}"/>
              </a:ext>
            </a:extLst>
          </p:cNvPr>
          <p:cNvSpPr txBox="1"/>
          <p:nvPr/>
        </p:nvSpPr>
        <p:spPr>
          <a:xfrm rot="16200000">
            <a:off x="2742029" y="15469648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テキスト ボックス 333">
            <a:extLst>
              <a:ext uri="{FF2B5EF4-FFF2-40B4-BE49-F238E27FC236}">
                <a16:creationId xmlns:a16="http://schemas.microsoft.com/office/drawing/2014/main" id="{6036E54C-D9FF-4017-9247-B59D5E9F20ED}"/>
              </a:ext>
            </a:extLst>
          </p:cNvPr>
          <p:cNvSpPr txBox="1"/>
          <p:nvPr/>
        </p:nvSpPr>
        <p:spPr>
          <a:xfrm>
            <a:off x="3932695" y="14448982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テキスト ボックス 335">
            <a:extLst>
              <a:ext uri="{FF2B5EF4-FFF2-40B4-BE49-F238E27FC236}">
                <a16:creationId xmlns:a16="http://schemas.microsoft.com/office/drawing/2014/main" id="{86F96C70-6D7B-459F-81CC-B05714DF2A3E}"/>
              </a:ext>
            </a:extLst>
          </p:cNvPr>
          <p:cNvSpPr txBox="1"/>
          <p:nvPr/>
        </p:nvSpPr>
        <p:spPr>
          <a:xfrm>
            <a:off x="4640987" y="13831127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latency to the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" name="テキスト ボックス 337">
            <a:extLst>
              <a:ext uri="{FF2B5EF4-FFF2-40B4-BE49-F238E27FC236}">
                <a16:creationId xmlns:a16="http://schemas.microsoft.com/office/drawing/2014/main" id="{D883AC06-24F0-4425-AD32-BF80B714F815}"/>
              </a:ext>
            </a:extLst>
          </p:cNvPr>
          <p:cNvSpPr txBox="1"/>
          <p:nvPr/>
        </p:nvSpPr>
        <p:spPr>
          <a:xfrm>
            <a:off x="3505200" y="13823918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(n)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正方形/長方形 339">
            <a:extLst>
              <a:ext uri="{FF2B5EF4-FFF2-40B4-BE49-F238E27FC236}">
                <a16:creationId xmlns:a16="http://schemas.microsoft.com/office/drawing/2014/main" id="{D3B10C0D-27C7-43FF-894F-692CAED3E950}"/>
              </a:ext>
            </a:extLst>
          </p:cNvPr>
          <p:cNvSpPr/>
          <p:nvPr/>
        </p:nvSpPr>
        <p:spPr>
          <a:xfrm>
            <a:off x="4937981" y="14875957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2" name="テキスト ボックス 341">
            <a:extLst>
              <a:ext uri="{FF2B5EF4-FFF2-40B4-BE49-F238E27FC236}">
                <a16:creationId xmlns:a16="http://schemas.microsoft.com/office/drawing/2014/main" id="{5A6F8E30-FC67-4F78-864D-9F01FA876698}"/>
              </a:ext>
            </a:extLst>
          </p:cNvPr>
          <p:cNvSpPr txBox="1"/>
          <p:nvPr/>
        </p:nvSpPr>
        <p:spPr>
          <a:xfrm>
            <a:off x="5475981" y="17552859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テキスト ボックス 343">
            <a:extLst>
              <a:ext uri="{FF2B5EF4-FFF2-40B4-BE49-F238E27FC236}">
                <a16:creationId xmlns:a16="http://schemas.microsoft.com/office/drawing/2014/main" id="{9C5CD41D-C671-4DFA-A1A2-D910F58C5C9E}"/>
              </a:ext>
            </a:extLst>
          </p:cNvPr>
          <p:cNvSpPr txBox="1"/>
          <p:nvPr/>
        </p:nvSpPr>
        <p:spPr>
          <a:xfrm>
            <a:off x="4705078" y="17549377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6" name="テキスト ボックス 345">
            <a:extLst>
              <a:ext uri="{FF2B5EF4-FFF2-40B4-BE49-F238E27FC236}">
                <a16:creationId xmlns:a16="http://schemas.microsoft.com/office/drawing/2014/main" id="{5108CDB9-746B-4E3B-9014-A3DFFA375207}"/>
              </a:ext>
            </a:extLst>
          </p:cNvPr>
          <p:cNvSpPr txBox="1"/>
          <p:nvPr/>
        </p:nvSpPr>
        <p:spPr>
          <a:xfrm rot="16200000">
            <a:off x="5711239" y="15678570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テキスト ボックス 347">
            <a:extLst>
              <a:ext uri="{FF2B5EF4-FFF2-40B4-BE49-F238E27FC236}">
                <a16:creationId xmlns:a16="http://schemas.microsoft.com/office/drawing/2014/main" id="{D6102D91-830C-47C5-A914-EC33FFDCF7FA}"/>
              </a:ext>
            </a:extLst>
          </p:cNvPr>
          <p:cNvSpPr txBox="1"/>
          <p:nvPr/>
        </p:nvSpPr>
        <p:spPr>
          <a:xfrm>
            <a:off x="7606545" y="13847559"/>
            <a:ext cx="146125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rearing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テキスト ボックス 349">
            <a:extLst>
              <a:ext uri="{FF2B5EF4-FFF2-40B4-BE49-F238E27FC236}">
                <a16:creationId xmlns:a16="http://schemas.microsoft.com/office/drawing/2014/main" id="{24AB74FA-5621-45FC-A715-E629293FEC96}"/>
              </a:ext>
            </a:extLst>
          </p:cNvPr>
          <p:cNvSpPr txBox="1"/>
          <p:nvPr/>
        </p:nvSpPr>
        <p:spPr>
          <a:xfrm>
            <a:off x="6474410" y="13781077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(o)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正方形/長方形 191">
            <a:extLst>
              <a:ext uri="{FF2B5EF4-FFF2-40B4-BE49-F238E27FC236}">
                <a16:creationId xmlns:a16="http://schemas.microsoft.com/office/drawing/2014/main" id="{3DA76792-CF9C-49D8-A482-181B13AAEA0F}"/>
              </a:ext>
            </a:extLst>
          </p:cNvPr>
          <p:cNvSpPr/>
          <p:nvPr/>
        </p:nvSpPr>
        <p:spPr>
          <a:xfrm>
            <a:off x="7907191" y="14831767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36283853-64AA-4B22-96F4-381409C30DB3}"/>
              </a:ext>
            </a:extLst>
          </p:cNvPr>
          <p:cNvSpPr txBox="1"/>
          <p:nvPr/>
        </p:nvSpPr>
        <p:spPr>
          <a:xfrm>
            <a:off x="8507829" y="17556341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4B95D0E2-3DB7-436C-B058-BE78F31EF1E8}"/>
              </a:ext>
            </a:extLst>
          </p:cNvPr>
          <p:cNvSpPr txBox="1"/>
          <p:nvPr/>
        </p:nvSpPr>
        <p:spPr>
          <a:xfrm>
            <a:off x="7736926" y="17552859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FCD4E0F4-47B8-4CB6-9251-21356377B0FC}"/>
              </a:ext>
            </a:extLst>
          </p:cNvPr>
          <p:cNvSpPr txBox="1"/>
          <p:nvPr/>
        </p:nvSpPr>
        <p:spPr>
          <a:xfrm rot="16200000">
            <a:off x="8685629" y="15526043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2172C7D7-DD01-4C0C-8A97-FE08B5811ACB}"/>
              </a:ext>
            </a:extLst>
          </p:cNvPr>
          <p:cNvSpPr txBox="1"/>
          <p:nvPr/>
        </p:nvSpPr>
        <p:spPr>
          <a:xfrm>
            <a:off x="9876295" y="14402659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3EEB49BE-74EF-49EA-A9DE-913C2387484F}"/>
              </a:ext>
            </a:extLst>
          </p:cNvPr>
          <p:cNvSpPr txBox="1"/>
          <p:nvPr/>
        </p:nvSpPr>
        <p:spPr>
          <a:xfrm>
            <a:off x="10586729" y="13844077"/>
            <a:ext cx="1452871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grooming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1695C1B0-4B47-4D4F-A4A0-843CB29587B3}"/>
              </a:ext>
            </a:extLst>
          </p:cNvPr>
          <p:cNvSpPr txBox="1"/>
          <p:nvPr/>
        </p:nvSpPr>
        <p:spPr>
          <a:xfrm>
            <a:off x="9448800" y="13777595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(p)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正方形/長方形 205">
            <a:extLst>
              <a:ext uri="{FF2B5EF4-FFF2-40B4-BE49-F238E27FC236}">
                <a16:creationId xmlns:a16="http://schemas.microsoft.com/office/drawing/2014/main" id="{B7FD2530-E881-40C3-9CBF-C4749ADD5E80}"/>
              </a:ext>
            </a:extLst>
          </p:cNvPr>
          <p:cNvSpPr/>
          <p:nvPr/>
        </p:nvSpPr>
        <p:spPr>
          <a:xfrm>
            <a:off x="11018353" y="14885193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709301F9-E07E-408C-A00F-970B47CCB9E5}"/>
              </a:ext>
            </a:extLst>
          </p:cNvPr>
          <p:cNvSpPr txBox="1"/>
          <p:nvPr/>
        </p:nvSpPr>
        <p:spPr>
          <a:xfrm>
            <a:off x="11514517" y="17549377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F0C88E79-7A62-44BA-AE23-8E799B2B789B}"/>
              </a:ext>
            </a:extLst>
          </p:cNvPr>
          <p:cNvSpPr txBox="1"/>
          <p:nvPr/>
        </p:nvSpPr>
        <p:spPr>
          <a:xfrm>
            <a:off x="10743614" y="17545895"/>
            <a:ext cx="47880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  <a:endParaRPr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BCF1D68E-C93E-4185-95E4-EC39421271C7}"/>
              </a:ext>
            </a:extLst>
          </p:cNvPr>
          <p:cNvSpPr/>
          <p:nvPr/>
        </p:nvSpPr>
        <p:spPr>
          <a:xfrm>
            <a:off x="6763746" y="14587481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675A07CE-C6F9-405D-A5E0-645B1C67C6AF}"/>
              </a:ext>
            </a:extLst>
          </p:cNvPr>
          <p:cNvSpPr txBox="1"/>
          <p:nvPr/>
        </p:nvSpPr>
        <p:spPr>
          <a:xfrm>
            <a:off x="6901905" y="14402659"/>
            <a:ext cx="438322" cy="280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1F81BA92-BDDB-4CBD-BACE-5CCD32263C9C}"/>
              </a:ext>
            </a:extLst>
          </p:cNvPr>
          <p:cNvSpPr txBox="1"/>
          <p:nvPr/>
        </p:nvSpPr>
        <p:spPr>
          <a:xfrm>
            <a:off x="1831930" y="14583772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p=0.98</a:t>
            </a: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A86719ED-D845-4EAB-A83F-8D57129CE54F}"/>
              </a:ext>
            </a:extLst>
          </p:cNvPr>
          <p:cNvSpPr txBox="1"/>
          <p:nvPr/>
        </p:nvSpPr>
        <p:spPr>
          <a:xfrm>
            <a:off x="4922939" y="14556358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p=0.37</a:t>
            </a: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41634635-76CA-4875-8ADB-FD6AE7CA84AB}"/>
              </a:ext>
            </a:extLst>
          </p:cNvPr>
          <p:cNvSpPr txBox="1"/>
          <p:nvPr/>
        </p:nvSpPr>
        <p:spPr>
          <a:xfrm>
            <a:off x="7938779" y="14541351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p=0.49</a:t>
            </a: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59A0D0D3-32B2-4D4A-A478-1F2A56C5E227}"/>
              </a:ext>
            </a:extLst>
          </p:cNvPr>
          <p:cNvSpPr txBox="1"/>
          <p:nvPr/>
        </p:nvSpPr>
        <p:spPr>
          <a:xfrm>
            <a:off x="10942411" y="14541351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p=0.45</a:t>
            </a:r>
          </a:p>
        </p:txBody>
      </p:sp>
      <p:sp>
        <p:nvSpPr>
          <p:cNvPr id="358" name="テキスト ボックス 357">
            <a:extLst>
              <a:ext uri="{FF2B5EF4-FFF2-40B4-BE49-F238E27FC236}">
                <a16:creationId xmlns:a16="http://schemas.microsoft.com/office/drawing/2014/main" id="{470D84C5-4EC8-4B45-9C9E-C83AA5D2D1DC}"/>
              </a:ext>
            </a:extLst>
          </p:cNvPr>
          <p:cNvSpPr txBox="1"/>
          <p:nvPr/>
        </p:nvSpPr>
        <p:spPr>
          <a:xfrm>
            <a:off x="366683" y="110277"/>
            <a:ext cx="3028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139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>
            <a:extLst>
              <a:ext uri="{FF2B5EF4-FFF2-40B4-BE49-F238E27FC236}">
                <a16:creationId xmlns:a16="http://schemas.microsoft.com/office/drawing/2014/main" id="{64D00496-FA38-4961-B41A-ED965FA68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29" y="1330906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622F873D-7F70-4947-B8CE-ED43B50D9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690" y="1313266"/>
            <a:ext cx="28860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>
            <a:extLst>
              <a:ext uri="{FF2B5EF4-FFF2-40B4-BE49-F238E27FC236}">
                <a16:creationId xmlns:a16="http://schemas.microsoft.com/office/drawing/2014/main" id="{2D3D9A9D-6CB9-4544-863B-8113A6068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222" y="1319719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>
            <a:extLst>
              <a:ext uri="{FF2B5EF4-FFF2-40B4-BE49-F238E27FC236}">
                <a16:creationId xmlns:a16="http://schemas.microsoft.com/office/drawing/2014/main" id="{636F7442-DB12-45BD-A5E6-59BB6DED6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6833" y="1322820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>
            <a:extLst>
              <a:ext uri="{FF2B5EF4-FFF2-40B4-BE49-F238E27FC236}">
                <a16:creationId xmlns:a16="http://schemas.microsoft.com/office/drawing/2014/main" id="{7B7F8535-0809-4A64-8175-5F5CFBE52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21" y="5718149"/>
            <a:ext cx="28860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>
            <a:extLst>
              <a:ext uri="{FF2B5EF4-FFF2-40B4-BE49-F238E27FC236}">
                <a16:creationId xmlns:a16="http://schemas.microsoft.com/office/drawing/2014/main" id="{9FA96A54-A80B-4B94-8396-C20E690D1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201" y="5718149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>
            <a:extLst>
              <a:ext uri="{FF2B5EF4-FFF2-40B4-BE49-F238E27FC236}">
                <a16:creationId xmlns:a16="http://schemas.microsoft.com/office/drawing/2014/main" id="{4EC55A24-82F7-4302-8133-451A3ECFA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859" y="5716578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2">
            <a:extLst>
              <a:ext uri="{FF2B5EF4-FFF2-40B4-BE49-F238E27FC236}">
                <a16:creationId xmlns:a16="http://schemas.microsoft.com/office/drawing/2014/main" id="{F0EAB476-C98D-4DFB-AA9E-54C8143D5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371" y="5714289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3">
            <a:extLst>
              <a:ext uri="{FF2B5EF4-FFF2-40B4-BE49-F238E27FC236}">
                <a16:creationId xmlns:a16="http://schemas.microsoft.com/office/drawing/2014/main" id="{DDF1C225-B92E-4517-B4B4-336899750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42" y="10059924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4">
            <a:extLst>
              <a:ext uri="{FF2B5EF4-FFF2-40B4-BE49-F238E27FC236}">
                <a16:creationId xmlns:a16="http://schemas.microsoft.com/office/drawing/2014/main" id="{ACFFF411-C40A-432E-9B04-281C7ABCF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10063838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5">
            <a:extLst>
              <a:ext uri="{FF2B5EF4-FFF2-40B4-BE49-F238E27FC236}">
                <a16:creationId xmlns:a16="http://schemas.microsoft.com/office/drawing/2014/main" id="{C6F7F0DA-A523-4DDD-B6AA-1BB0C30C5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859" y="10047469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6">
            <a:extLst>
              <a:ext uri="{FF2B5EF4-FFF2-40B4-BE49-F238E27FC236}">
                <a16:creationId xmlns:a16="http://schemas.microsoft.com/office/drawing/2014/main" id="{BA026F7F-87C9-4293-A0AC-03F710CA8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122" y="10063838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7">
            <a:extLst>
              <a:ext uri="{FF2B5EF4-FFF2-40B4-BE49-F238E27FC236}">
                <a16:creationId xmlns:a16="http://schemas.microsoft.com/office/drawing/2014/main" id="{65063D6A-A03B-4E5A-BD99-7EFCC8E42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82" y="14466470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7" name="Picture 18">
            <a:extLst>
              <a:ext uri="{FF2B5EF4-FFF2-40B4-BE49-F238E27FC236}">
                <a16:creationId xmlns:a16="http://schemas.microsoft.com/office/drawing/2014/main" id="{EE685B15-C579-4D02-B3BE-B3F36D4BD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500" y="14468263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1" name="Picture 19">
            <a:extLst>
              <a:ext uri="{FF2B5EF4-FFF2-40B4-BE49-F238E27FC236}">
                <a16:creationId xmlns:a16="http://schemas.microsoft.com/office/drawing/2014/main" id="{D69CF247-EA8D-45CE-B251-36BC77EC4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388" y="14465099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4" name="Picture 20">
            <a:extLst>
              <a:ext uri="{FF2B5EF4-FFF2-40B4-BE49-F238E27FC236}">
                <a16:creationId xmlns:a16="http://schemas.microsoft.com/office/drawing/2014/main" id="{38A1EEED-5357-489E-8CE4-2779E0A14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983" y="14465099"/>
            <a:ext cx="2800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9DD717-CDF7-465D-848F-BB75C1F0C1F9}"/>
              </a:ext>
            </a:extLst>
          </p:cNvPr>
          <p:cNvSpPr txBox="1"/>
          <p:nvPr/>
        </p:nvSpPr>
        <p:spPr>
          <a:xfrm rot="16200000">
            <a:off x="-320952" y="25867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773884F-F13D-4409-8DE1-60701F6F2B91}"/>
              </a:ext>
            </a:extLst>
          </p:cNvPr>
          <p:cNvSpPr txBox="1"/>
          <p:nvPr/>
        </p:nvSpPr>
        <p:spPr>
          <a:xfrm>
            <a:off x="869714" y="1323201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354C7F5-8F7C-4328-8209-7CA25F0ADED1}"/>
              </a:ext>
            </a:extLst>
          </p:cNvPr>
          <p:cNvSpPr txBox="1"/>
          <p:nvPr/>
        </p:nvSpPr>
        <p:spPr>
          <a:xfrm>
            <a:off x="1492095" y="764619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numbers of closed arms entry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99B4A97-55ED-4895-8E8F-E3E885FF4E64}"/>
              </a:ext>
            </a:extLst>
          </p:cNvPr>
          <p:cNvSpPr txBox="1"/>
          <p:nvPr/>
        </p:nvSpPr>
        <p:spPr>
          <a:xfrm>
            <a:off x="442219" y="698137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876B5E2-EA86-42B2-B0FE-C4780A84116D}"/>
              </a:ext>
            </a:extLst>
          </p:cNvPr>
          <p:cNvSpPr/>
          <p:nvPr/>
        </p:nvSpPr>
        <p:spPr>
          <a:xfrm>
            <a:off x="1875000" y="1818000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31BCBA6-10C4-4ECB-88EF-5F91E0F7CFF2}"/>
              </a:ext>
            </a:extLst>
          </p:cNvPr>
          <p:cNvSpPr txBox="1"/>
          <p:nvPr/>
        </p:nvSpPr>
        <p:spPr>
          <a:xfrm rot="16200000">
            <a:off x="2742614" y="25105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B3C7602-C399-4621-BB3A-9F3982A71A7C}"/>
              </a:ext>
            </a:extLst>
          </p:cNvPr>
          <p:cNvSpPr txBox="1"/>
          <p:nvPr/>
        </p:nvSpPr>
        <p:spPr>
          <a:xfrm>
            <a:off x="3933280" y="1319719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" name="テキスト ボックス 2047">
            <a:extLst>
              <a:ext uri="{FF2B5EF4-FFF2-40B4-BE49-F238E27FC236}">
                <a16:creationId xmlns:a16="http://schemas.microsoft.com/office/drawing/2014/main" id="{937BE38D-81C7-490B-A752-33B5C446C182}"/>
              </a:ext>
            </a:extLst>
          </p:cNvPr>
          <p:cNvSpPr txBox="1"/>
          <p:nvPr/>
        </p:nvSpPr>
        <p:spPr>
          <a:xfrm>
            <a:off x="4483445" y="761137"/>
            <a:ext cx="1550919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numbers of staying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9" name="テキスト ボックス 2048">
            <a:extLst>
              <a:ext uri="{FF2B5EF4-FFF2-40B4-BE49-F238E27FC236}">
                <a16:creationId xmlns:a16="http://schemas.microsoft.com/office/drawing/2014/main" id="{5236438A-48BD-4FBE-A828-03CB88B8BE87}"/>
              </a:ext>
            </a:extLst>
          </p:cNvPr>
          <p:cNvSpPr txBox="1"/>
          <p:nvPr/>
        </p:nvSpPr>
        <p:spPr>
          <a:xfrm>
            <a:off x="3505785" y="694655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3" name="正方形/長方形 2052">
            <a:extLst>
              <a:ext uri="{FF2B5EF4-FFF2-40B4-BE49-F238E27FC236}">
                <a16:creationId xmlns:a16="http://schemas.microsoft.com/office/drawing/2014/main" id="{813B2FD3-F97A-4088-A9A9-52823F8AABC1}"/>
              </a:ext>
            </a:extLst>
          </p:cNvPr>
          <p:cNvSpPr/>
          <p:nvPr/>
        </p:nvSpPr>
        <p:spPr>
          <a:xfrm>
            <a:off x="4938566" y="1814518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74" name="テキスト ボックス 2073">
            <a:extLst>
              <a:ext uri="{FF2B5EF4-FFF2-40B4-BE49-F238E27FC236}">
                <a16:creationId xmlns:a16="http://schemas.microsoft.com/office/drawing/2014/main" id="{116D1574-DD47-4B90-BD97-2DFD60F72380}"/>
              </a:ext>
            </a:extLst>
          </p:cNvPr>
          <p:cNvSpPr txBox="1"/>
          <p:nvPr/>
        </p:nvSpPr>
        <p:spPr>
          <a:xfrm rot="16200000">
            <a:off x="5711824" y="25105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6" name="テキスト ボックス 2075">
            <a:extLst>
              <a:ext uri="{FF2B5EF4-FFF2-40B4-BE49-F238E27FC236}">
                <a16:creationId xmlns:a16="http://schemas.microsoft.com/office/drawing/2014/main" id="{658C9148-05B0-4DE8-890C-E8BA650C3201}"/>
              </a:ext>
            </a:extLst>
          </p:cNvPr>
          <p:cNvSpPr txBox="1"/>
          <p:nvPr/>
        </p:nvSpPr>
        <p:spPr>
          <a:xfrm>
            <a:off x="7524871" y="718296"/>
            <a:ext cx="1432492" cy="8925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numbers of open and closed arm entry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7" name="テキスト ボックス 2076">
            <a:extLst>
              <a:ext uri="{FF2B5EF4-FFF2-40B4-BE49-F238E27FC236}">
                <a16:creationId xmlns:a16="http://schemas.microsoft.com/office/drawing/2014/main" id="{3B89923B-CB4B-4D6B-B78B-BFC5D11EC2B4}"/>
              </a:ext>
            </a:extLst>
          </p:cNvPr>
          <p:cNvSpPr txBox="1"/>
          <p:nvPr/>
        </p:nvSpPr>
        <p:spPr>
          <a:xfrm>
            <a:off x="6474995" y="651814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8" name="正方形/長方形 2077">
            <a:extLst>
              <a:ext uri="{FF2B5EF4-FFF2-40B4-BE49-F238E27FC236}">
                <a16:creationId xmlns:a16="http://schemas.microsoft.com/office/drawing/2014/main" id="{F4B1345E-757E-4C0D-A97C-157D72C9D78B}"/>
              </a:ext>
            </a:extLst>
          </p:cNvPr>
          <p:cNvSpPr/>
          <p:nvPr/>
        </p:nvSpPr>
        <p:spPr>
          <a:xfrm>
            <a:off x="7907776" y="1894200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3DC85C9-212B-40AF-B1AB-A716B0D24B70}"/>
              </a:ext>
            </a:extLst>
          </p:cNvPr>
          <p:cNvSpPr txBox="1"/>
          <p:nvPr/>
        </p:nvSpPr>
        <p:spPr>
          <a:xfrm rot="16200000">
            <a:off x="8767026" y="2396780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3998FE6-F89D-4489-B259-569DCEC7D912}"/>
              </a:ext>
            </a:extLst>
          </p:cNvPr>
          <p:cNvSpPr txBox="1"/>
          <p:nvPr/>
        </p:nvSpPr>
        <p:spPr>
          <a:xfrm>
            <a:off x="9957692" y="1273396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41A5BA3-4E49-4260-88BC-E04A0623964C}"/>
              </a:ext>
            </a:extLst>
          </p:cNvPr>
          <p:cNvSpPr txBox="1"/>
          <p:nvPr/>
        </p:nvSpPr>
        <p:spPr>
          <a:xfrm>
            <a:off x="10628845" y="714814"/>
            <a:ext cx="131150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spent in closed arms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C3631C7-44BF-4B10-8CCB-0EF7535DFF07}"/>
              </a:ext>
            </a:extLst>
          </p:cNvPr>
          <p:cNvSpPr txBox="1"/>
          <p:nvPr/>
        </p:nvSpPr>
        <p:spPr>
          <a:xfrm>
            <a:off x="9449385" y="648332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3F6B37CB-410F-454A-A944-7D6899A4CBAB}"/>
              </a:ext>
            </a:extLst>
          </p:cNvPr>
          <p:cNvSpPr/>
          <p:nvPr/>
        </p:nvSpPr>
        <p:spPr>
          <a:xfrm>
            <a:off x="10962978" y="1768195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3AEAF77-0FEB-4FDE-BDC2-99326BB96A04}"/>
              </a:ext>
            </a:extLst>
          </p:cNvPr>
          <p:cNvSpPr/>
          <p:nvPr/>
        </p:nvSpPr>
        <p:spPr>
          <a:xfrm>
            <a:off x="6764331" y="1458218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5" name="テキスト ボックス 2074">
            <a:extLst>
              <a:ext uri="{FF2B5EF4-FFF2-40B4-BE49-F238E27FC236}">
                <a16:creationId xmlns:a16="http://schemas.microsoft.com/office/drawing/2014/main" id="{80B980E4-EE39-4E36-A7C5-92EA08C29509}"/>
              </a:ext>
            </a:extLst>
          </p:cNvPr>
          <p:cNvSpPr txBox="1"/>
          <p:nvPr/>
        </p:nvSpPr>
        <p:spPr>
          <a:xfrm>
            <a:off x="6902490" y="1276878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40BD6BAD-BB19-46BF-9C87-A9370820A490}"/>
              </a:ext>
            </a:extLst>
          </p:cNvPr>
          <p:cNvSpPr txBox="1"/>
          <p:nvPr/>
        </p:nvSpPr>
        <p:spPr>
          <a:xfrm>
            <a:off x="1874611" y="1494919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p=0.74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E2DAC48-9962-4BFB-BBB5-B156C5D2A754}"/>
              </a:ext>
            </a:extLst>
          </p:cNvPr>
          <p:cNvSpPr txBox="1"/>
          <p:nvPr/>
        </p:nvSpPr>
        <p:spPr>
          <a:xfrm>
            <a:off x="4998811" y="1494919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p=0.36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E7D7D5D-1563-43E6-AE44-4751A293A95C}"/>
              </a:ext>
            </a:extLst>
          </p:cNvPr>
          <p:cNvSpPr txBox="1"/>
          <p:nvPr/>
        </p:nvSpPr>
        <p:spPr>
          <a:xfrm>
            <a:off x="7939364" y="1603784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p=0.29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2135EBB-482F-40FC-A0B1-54C69EAF950A}"/>
              </a:ext>
            </a:extLst>
          </p:cNvPr>
          <p:cNvSpPr txBox="1"/>
          <p:nvPr/>
        </p:nvSpPr>
        <p:spPr>
          <a:xfrm>
            <a:off x="10887036" y="1424353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p=0.092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05F17E4-9ACD-41AA-9F5E-8C72ACE351D0}"/>
              </a:ext>
            </a:extLst>
          </p:cNvPr>
          <p:cNvSpPr txBox="1"/>
          <p:nvPr/>
        </p:nvSpPr>
        <p:spPr>
          <a:xfrm rot="16200000">
            <a:off x="-322483" y="6733163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9873BC0-7578-4506-BC06-86E6CA133621}"/>
              </a:ext>
            </a:extLst>
          </p:cNvPr>
          <p:cNvSpPr txBox="1"/>
          <p:nvPr/>
        </p:nvSpPr>
        <p:spPr>
          <a:xfrm>
            <a:off x="869129" y="5702313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A37BBB2-AE6A-4066-8853-D0BA3C0B20DD}"/>
              </a:ext>
            </a:extLst>
          </p:cNvPr>
          <p:cNvSpPr txBox="1"/>
          <p:nvPr/>
        </p:nvSpPr>
        <p:spPr>
          <a:xfrm>
            <a:off x="1491510" y="5143731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staying the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727D4F7-D758-4AB5-BCBC-82655012A123}"/>
              </a:ext>
            </a:extLst>
          </p:cNvPr>
          <p:cNvSpPr txBox="1"/>
          <p:nvPr/>
        </p:nvSpPr>
        <p:spPr>
          <a:xfrm>
            <a:off x="441634" y="5077249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0489DED-9040-4492-BF83-8B574B054E64}"/>
              </a:ext>
            </a:extLst>
          </p:cNvPr>
          <p:cNvSpPr/>
          <p:nvPr/>
        </p:nvSpPr>
        <p:spPr>
          <a:xfrm>
            <a:off x="1874415" y="6197112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61660AC-6035-41B2-A9BE-D9A5DC1B8BD3}"/>
              </a:ext>
            </a:extLst>
          </p:cNvPr>
          <p:cNvSpPr txBox="1"/>
          <p:nvPr/>
        </p:nvSpPr>
        <p:spPr>
          <a:xfrm rot="16200000">
            <a:off x="2742029" y="69301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B52C84E-E471-4D98-8439-8C416CACEA50}"/>
              </a:ext>
            </a:extLst>
          </p:cNvPr>
          <p:cNvSpPr txBox="1"/>
          <p:nvPr/>
        </p:nvSpPr>
        <p:spPr>
          <a:xfrm>
            <a:off x="3932695" y="5698831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B726FB72-0A1B-4920-B01B-2BB68927D6C4}"/>
              </a:ext>
            </a:extLst>
          </p:cNvPr>
          <p:cNvSpPr txBox="1"/>
          <p:nvPr/>
        </p:nvSpPr>
        <p:spPr>
          <a:xfrm>
            <a:off x="4410691" y="5029200"/>
            <a:ext cx="174698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protected head dipping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2F78ED8-8DAD-435E-8F55-67C4FC3C4640}"/>
              </a:ext>
            </a:extLst>
          </p:cNvPr>
          <p:cNvSpPr txBox="1"/>
          <p:nvPr/>
        </p:nvSpPr>
        <p:spPr>
          <a:xfrm>
            <a:off x="3505200" y="5073767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4D70F21-07AD-4E51-98B2-6615954A2A3D}"/>
              </a:ext>
            </a:extLst>
          </p:cNvPr>
          <p:cNvSpPr/>
          <p:nvPr/>
        </p:nvSpPr>
        <p:spPr>
          <a:xfrm>
            <a:off x="4937981" y="6085200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0A6F2BEC-9554-4418-993C-10DDEF4423A3}"/>
              </a:ext>
            </a:extLst>
          </p:cNvPr>
          <p:cNvSpPr txBox="1"/>
          <p:nvPr/>
        </p:nvSpPr>
        <p:spPr>
          <a:xfrm rot="16200000">
            <a:off x="5711239" y="69301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ED54D6DC-908B-4153-A96A-812CFAEBB9AC}"/>
              </a:ext>
            </a:extLst>
          </p:cNvPr>
          <p:cNvSpPr txBox="1"/>
          <p:nvPr/>
        </p:nvSpPr>
        <p:spPr>
          <a:xfrm>
            <a:off x="7437561" y="5097408"/>
            <a:ext cx="174698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non-protected head dipping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25378F5C-EA85-40D7-BCC6-CB482FF92914}"/>
              </a:ext>
            </a:extLst>
          </p:cNvPr>
          <p:cNvSpPr txBox="1"/>
          <p:nvPr/>
        </p:nvSpPr>
        <p:spPr>
          <a:xfrm>
            <a:off x="6474410" y="5030926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(g)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C363F2C7-9D88-4608-BB1A-CCB37644583A}"/>
              </a:ext>
            </a:extLst>
          </p:cNvPr>
          <p:cNvSpPr/>
          <p:nvPr/>
        </p:nvSpPr>
        <p:spPr>
          <a:xfrm>
            <a:off x="7907191" y="6081616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B434DE76-614D-4C02-A1D8-581F69D69A20}"/>
              </a:ext>
            </a:extLst>
          </p:cNvPr>
          <p:cNvSpPr txBox="1"/>
          <p:nvPr/>
        </p:nvSpPr>
        <p:spPr>
          <a:xfrm rot="16200000">
            <a:off x="8685629" y="6775892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BBB58F7-9813-4553-AEC7-A97E57A15176}"/>
              </a:ext>
            </a:extLst>
          </p:cNvPr>
          <p:cNvSpPr txBox="1"/>
          <p:nvPr/>
        </p:nvSpPr>
        <p:spPr>
          <a:xfrm>
            <a:off x="9876295" y="5652508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AEE18D7E-ED0E-4496-B1BC-F0DA4AC23B23}"/>
              </a:ext>
            </a:extLst>
          </p:cNvPr>
          <p:cNvSpPr txBox="1"/>
          <p:nvPr/>
        </p:nvSpPr>
        <p:spPr>
          <a:xfrm>
            <a:off x="10393727" y="5093926"/>
            <a:ext cx="179827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stretched attend posture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FA9F5C1A-8473-44A7-9066-747E5DF3BB39}"/>
              </a:ext>
            </a:extLst>
          </p:cNvPr>
          <p:cNvSpPr txBox="1"/>
          <p:nvPr/>
        </p:nvSpPr>
        <p:spPr>
          <a:xfrm>
            <a:off x="9448800" y="5027444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(h)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3620719D-BE4F-40B9-8DF9-3C68DB19A3FC}"/>
              </a:ext>
            </a:extLst>
          </p:cNvPr>
          <p:cNvSpPr/>
          <p:nvPr/>
        </p:nvSpPr>
        <p:spPr>
          <a:xfrm>
            <a:off x="11018353" y="6135042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21D623B8-C3FF-439E-8BE2-0FD7B38DD889}"/>
              </a:ext>
            </a:extLst>
          </p:cNvPr>
          <p:cNvSpPr/>
          <p:nvPr/>
        </p:nvSpPr>
        <p:spPr>
          <a:xfrm>
            <a:off x="6763746" y="5837330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9C87C9C5-813A-4BE3-B00A-4ADD1C650F3E}"/>
              </a:ext>
            </a:extLst>
          </p:cNvPr>
          <p:cNvSpPr txBox="1"/>
          <p:nvPr/>
        </p:nvSpPr>
        <p:spPr>
          <a:xfrm>
            <a:off x="6901905" y="5652508"/>
            <a:ext cx="438322" cy="280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69D477DA-BA4D-46C1-A72C-543CCDE6FAC9}"/>
              </a:ext>
            </a:extLst>
          </p:cNvPr>
          <p:cNvSpPr txBox="1"/>
          <p:nvPr/>
        </p:nvSpPr>
        <p:spPr>
          <a:xfrm>
            <a:off x="1831930" y="5874031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p=0.53 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DA53DDF6-47CE-4A19-85C0-0D4A49ECA20A}"/>
              </a:ext>
            </a:extLst>
          </p:cNvPr>
          <p:cNvSpPr txBox="1"/>
          <p:nvPr/>
        </p:nvSpPr>
        <p:spPr>
          <a:xfrm>
            <a:off x="4922939" y="5765601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p=0.71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321AB3E8-6960-4509-A28E-F5A5E9A7384F}"/>
              </a:ext>
            </a:extLst>
          </p:cNvPr>
          <p:cNvSpPr txBox="1"/>
          <p:nvPr/>
        </p:nvSpPr>
        <p:spPr>
          <a:xfrm>
            <a:off x="7938779" y="5791200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p=0.081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99F87536-064A-4DC1-9008-6BE24E544D96}"/>
              </a:ext>
            </a:extLst>
          </p:cNvPr>
          <p:cNvSpPr txBox="1"/>
          <p:nvPr/>
        </p:nvSpPr>
        <p:spPr>
          <a:xfrm>
            <a:off x="11018611" y="5791200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p=0.33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1AA7DF0C-5998-4B6B-86BE-4CE4E5977DEE}"/>
              </a:ext>
            </a:extLst>
          </p:cNvPr>
          <p:cNvSpPr txBox="1"/>
          <p:nvPr/>
        </p:nvSpPr>
        <p:spPr>
          <a:xfrm>
            <a:off x="869129" y="10047469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934EB34-D633-4188-B405-F216310D932D}"/>
              </a:ext>
            </a:extLst>
          </p:cNvPr>
          <p:cNvSpPr txBox="1"/>
          <p:nvPr/>
        </p:nvSpPr>
        <p:spPr>
          <a:xfrm>
            <a:off x="1491510" y="9488887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grooming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718F7CCD-A3F9-4A9F-80AD-C8CB7DB69AF5}"/>
              </a:ext>
            </a:extLst>
          </p:cNvPr>
          <p:cNvSpPr txBox="1"/>
          <p:nvPr/>
        </p:nvSpPr>
        <p:spPr>
          <a:xfrm>
            <a:off x="441634" y="9422405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FB0A4EC5-E454-45A6-AFBF-EC28F1E16FEC}"/>
              </a:ext>
            </a:extLst>
          </p:cNvPr>
          <p:cNvSpPr/>
          <p:nvPr/>
        </p:nvSpPr>
        <p:spPr>
          <a:xfrm>
            <a:off x="1874415" y="10542268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B18116E4-E231-420D-ABB9-46A8D47BF775}"/>
              </a:ext>
            </a:extLst>
          </p:cNvPr>
          <p:cNvSpPr txBox="1"/>
          <p:nvPr/>
        </p:nvSpPr>
        <p:spPr>
          <a:xfrm rot="16200000">
            <a:off x="2742029" y="112735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DBE8609B-7E9D-4B46-95CC-3177C095F5E5}"/>
              </a:ext>
            </a:extLst>
          </p:cNvPr>
          <p:cNvSpPr txBox="1"/>
          <p:nvPr/>
        </p:nvSpPr>
        <p:spPr>
          <a:xfrm>
            <a:off x="3932695" y="10043987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088245A3-E0BF-45FE-BB8D-1EE987B64DE5}"/>
              </a:ext>
            </a:extLst>
          </p:cNvPr>
          <p:cNvSpPr txBox="1"/>
          <p:nvPr/>
        </p:nvSpPr>
        <p:spPr>
          <a:xfrm>
            <a:off x="4640987" y="9426132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rearing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B4D3A183-80A4-4AE6-A7E5-CC706AD0B66E}"/>
              </a:ext>
            </a:extLst>
          </p:cNvPr>
          <p:cNvSpPr txBox="1"/>
          <p:nvPr/>
        </p:nvSpPr>
        <p:spPr>
          <a:xfrm>
            <a:off x="3505200" y="9418923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(j)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64B93B1F-BCD2-4900-B298-696712AA2F01}"/>
              </a:ext>
            </a:extLst>
          </p:cNvPr>
          <p:cNvSpPr/>
          <p:nvPr/>
        </p:nvSpPr>
        <p:spPr>
          <a:xfrm>
            <a:off x="4937981" y="10430356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5BEB645B-0F94-4ADD-AC50-0D6E19416A38}"/>
              </a:ext>
            </a:extLst>
          </p:cNvPr>
          <p:cNvSpPr txBox="1"/>
          <p:nvPr/>
        </p:nvSpPr>
        <p:spPr>
          <a:xfrm>
            <a:off x="7606545" y="9442564"/>
            <a:ext cx="146125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in the periphery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15F16391-ADCB-467B-96A8-676A84013439}"/>
              </a:ext>
            </a:extLst>
          </p:cNvPr>
          <p:cNvSpPr txBox="1"/>
          <p:nvPr/>
        </p:nvSpPr>
        <p:spPr>
          <a:xfrm>
            <a:off x="6474410" y="9376082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(k)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381A815F-607D-4B47-A201-4B2D656407B4}"/>
              </a:ext>
            </a:extLst>
          </p:cNvPr>
          <p:cNvSpPr/>
          <p:nvPr/>
        </p:nvSpPr>
        <p:spPr>
          <a:xfrm>
            <a:off x="7907191" y="10426772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E0B36F37-56B7-439F-B676-3CD429ABB8DA}"/>
              </a:ext>
            </a:extLst>
          </p:cNvPr>
          <p:cNvSpPr txBox="1"/>
          <p:nvPr/>
        </p:nvSpPr>
        <p:spPr>
          <a:xfrm rot="16200000">
            <a:off x="8685629" y="11121048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90E71B65-E8FB-45F4-8F4B-9196F3C18C8A}"/>
              </a:ext>
            </a:extLst>
          </p:cNvPr>
          <p:cNvSpPr txBox="1"/>
          <p:nvPr/>
        </p:nvSpPr>
        <p:spPr>
          <a:xfrm>
            <a:off x="9876295" y="9997664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5A3784F5-08AC-4F44-894B-0DFA8671F436}"/>
              </a:ext>
            </a:extLst>
          </p:cNvPr>
          <p:cNvSpPr txBox="1"/>
          <p:nvPr/>
        </p:nvSpPr>
        <p:spPr>
          <a:xfrm>
            <a:off x="10586729" y="9439082"/>
            <a:ext cx="1452871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C0700F7D-ED90-4DEB-94A2-61FE7BE76E53}"/>
              </a:ext>
            </a:extLst>
          </p:cNvPr>
          <p:cNvSpPr txBox="1"/>
          <p:nvPr/>
        </p:nvSpPr>
        <p:spPr>
          <a:xfrm>
            <a:off x="9448800" y="9372600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(l)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正方形/長方形 176">
            <a:extLst>
              <a:ext uri="{FF2B5EF4-FFF2-40B4-BE49-F238E27FC236}">
                <a16:creationId xmlns:a16="http://schemas.microsoft.com/office/drawing/2014/main" id="{AECFBE78-B3E3-4A74-BD7C-168B651CAB50}"/>
              </a:ext>
            </a:extLst>
          </p:cNvPr>
          <p:cNvSpPr/>
          <p:nvPr/>
        </p:nvSpPr>
        <p:spPr>
          <a:xfrm>
            <a:off x="11018353" y="10480198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2" name="正方形/長方形 181">
            <a:extLst>
              <a:ext uri="{FF2B5EF4-FFF2-40B4-BE49-F238E27FC236}">
                <a16:creationId xmlns:a16="http://schemas.microsoft.com/office/drawing/2014/main" id="{BEBDB286-2F9D-4299-BAA5-9F2F8DEEBE97}"/>
              </a:ext>
            </a:extLst>
          </p:cNvPr>
          <p:cNvSpPr/>
          <p:nvPr/>
        </p:nvSpPr>
        <p:spPr>
          <a:xfrm>
            <a:off x="6763746" y="10182486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CCCFD3C3-C21C-41CA-A5DA-53ACA6109F28}"/>
              </a:ext>
            </a:extLst>
          </p:cNvPr>
          <p:cNvSpPr txBox="1"/>
          <p:nvPr/>
        </p:nvSpPr>
        <p:spPr>
          <a:xfrm>
            <a:off x="6901905" y="9997664"/>
            <a:ext cx="438322" cy="280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34E8665B-44BF-4100-8039-8D0116585A22}"/>
              </a:ext>
            </a:extLst>
          </p:cNvPr>
          <p:cNvSpPr txBox="1"/>
          <p:nvPr/>
        </p:nvSpPr>
        <p:spPr>
          <a:xfrm>
            <a:off x="1874611" y="10219187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p=0.24 </a:t>
            </a: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3F614B7E-D4A4-42C5-8131-7F072B6062BF}"/>
              </a:ext>
            </a:extLst>
          </p:cNvPr>
          <p:cNvSpPr txBox="1"/>
          <p:nvPr/>
        </p:nvSpPr>
        <p:spPr>
          <a:xfrm>
            <a:off x="4998811" y="10110757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p=0.77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A39493E9-0061-4447-B4E5-747A93058DF6}"/>
              </a:ext>
            </a:extLst>
          </p:cNvPr>
          <p:cNvSpPr txBox="1"/>
          <p:nvPr/>
        </p:nvSpPr>
        <p:spPr>
          <a:xfrm>
            <a:off x="8001000" y="10136356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p=0.64</a:t>
            </a: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CECBAC2C-112E-444A-A6F7-66A85E5F0B0B}"/>
              </a:ext>
            </a:extLst>
          </p:cNvPr>
          <p:cNvSpPr txBox="1"/>
          <p:nvPr/>
        </p:nvSpPr>
        <p:spPr>
          <a:xfrm>
            <a:off x="10972800" y="10136356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p=0.31</a:t>
            </a:r>
          </a:p>
        </p:txBody>
      </p:sp>
      <p:sp>
        <p:nvSpPr>
          <p:cNvPr id="318" name="テキスト ボックス 317">
            <a:extLst>
              <a:ext uri="{FF2B5EF4-FFF2-40B4-BE49-F238E27FC236}">
                <a16:creationId xmlns:a16="http://schemas.microsoft.com/office/drawing/2014/main" id="{457D141F-33FB-401B-9F8F-AAF40744C539}"/>
              </a:ext>
            </a:extLst>
          </p:cNvPr>
          <p:cNvSpPr txBox="1"/>
          <p:nvPr/>
        </p:nvSpPr>
        <p:spPr>
          <a:xfrm rot="16200000">
            <a:off x="-322483" y="15483314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テキスト ボックス 319">
            <a:extLst>
              <a:ext uri="{FF2B5EF4-FFF2-40B4-BE49-F238E27FC236}">
                <a16:creationId xmlns:a16="http://schemas.microsoft.com/office/drawing/2014/main" id="{60EFB999-C619-4A3E-A9A0-1CFA151FA2F0}"/>
              </a:ext>
            </a:extLst>
          </p:cNvPr>
          <p:cNvSpPr txBox="1"/>
          <p:nvPr/>
        </p:nvSpPr>
        <p:spPr>
          <a:xfrm>
            <a:off x="869129" y="14452464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D081E6B0-64D7-4335-81C3-E07758F05C28}"/>
              </a:ext>
            </a:extLst>
          </p:cNvPr>
          <p:cNvSpPr txBox="1"/>
          <p:nvPr/>
        </p:nvSpPr>
        <p:spPr>
          <a:xfrm>
            <a:off x="1491510" y="13893882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spent in the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79F7A093-E370-464B-80B0-A9F218559F58}"/>
              </a:ext>
            </a:extLst>
          </p:cNvPr>
          <p:cNvSpPr txBox="1"/>
          <p:nvPr/>
        </p:nvSpPr>
        <p:spPr>
          <a:xfrm>
            <a:off x="441634" y="13827400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(m)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正方形/長方形 325">
            <a:extLst>
              <a:ext uri="{FF2B5EF4-FFF2-40B4-BE49-F238E27FC236}">
                <a16:creationId xmlns:a16="http://schemas.microsoft.com/office/drawing/2014/main" id="{7F3A3A18-18FE-4BD7-B4A5-49247D4FD9E6}"/>
              </a:ext>
            </a:extLst>
          </p:cNvPr>
          <p:cNvSpPr/>
          <p:nvPr/>
        </p:nvSpPr>
        <p:spPr>
          <a:xfrm>
            <a:off x="1874415" y="14906853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A6D01590-1F04-4322-8524-A7F926EB9812}"/>
              </a:ext>
            </a:extLst>
          </p:cNvPr>
          <p:cNvSpPr txBox="1"/>
          <p:nvPr/>
        </p:nvSpPr>
        <p:spPr>
          <a:xfrm rot="16200000">
            <a:off x="2742029" y="15469648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テキスト ボックス 333">
            <a:extLst>
              <a:ext uri="{FF2B5EF4-FFF2-40B4-BE49-F238E27FC236}">
                <a16:creationId xmlns:a16="http://schemas.microsoft.com/office/drawing/2014/main" id="{6036E54C-D9FF-4017-9247-B59D5E9F20ED}"/>
              </a:ext>
            </a:extLst>
          </p:cNvPr>
          <p:cNvSpPr txBox="1"/>
          <p:nvPr/>
        </p:nvSpPr>
        <p:spPr>
          <a:xfrm>
            <a:off x="3932695" y="14448982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テキスト ボックス 335">
            <a:extLst>
              <a:ext uri="{FF2B5EF4-FFF2-40B4-BE49-F238E27FC236}">
                <a16:creationId xmlns:a16="http://schemas.microsoft.com/office/drawing/2014/main" id="{86F96C70-6D7B-459F-81CC-B05714DF2A3E}"/>
              </a:ext>
            </a:extLst>
          </p:cNvPr>
          <p:cNvSpPr txBox="1"/>
          <p:nvPr/>
        </p:nvSpPr>
        <p:spPr>
          <a:xfrm>
            <a:off x="4640987" y="13831127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latency to the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" name="テキスト ボックス 337">
            <a:extLst>
              <a:ext uri="{FF2B5EF4-FFF2-40B4-BE49-F238E27FC236}">
                <a16:creationId xmlns:a16="http://schemas.microsoft.com/office/drawing/2014/main" id="{D883AC06-24F0-4425-AD32-BF80B714F815}"/>
              </a:ext>
            </a:extLst>
          </p:cNvPr>
          <p:cNvSpPr txBox="1"/>
          <p:nvPr/>
        </p:nvSpPr>
        <p:spPr>
          <a:xfrm>
            <a:off x="3505200" y="13823918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(n)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正方形/長方形 339">
            <a:extLst>
              <a:ext uri="{FF2B5EF4-FFF2-40B4-BE49-F238E27FC236}">
                <a16:creationId xmlns:a16="http://schemas.microsoft.com/office/drawing/2014/main" id="{D3B10C0D-27C7-43FF-894F-692CAED3E950}"/>
              </a:ext>
            </a:extLst>
          </p:cNvPr>
          <p:cNvSpPr/>
          <p:nvPr/>
        </p:nvSpPr>
        <p:spPr>
          <a:xfrm>
            <a:off x="4937981" y="14875957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6" name="テキスト ボックス 345">
            <a:extLst>
              <a:ext uri="{FF2B5EF4-FFF2-40B4-BE49-F238E27FC236}">
                <a16:creationId xmlns:a16="http://schemas.microsoft.com/office/drawing/2014/main" id="{5108CDB9-746B-4E3B-9014-A3DFFA375207}"/>
              </a:ext>
            </a:extLst>
          </p:cNvPr>
          <p:cNvSpPr txBox="1"/>
          <p:nvPr/>
        </p:nvSpPr>
        <p:spPr>
          <a:xfrm rot="16200000">
            <a:off x="5711239" y="15678570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テキスト ボックス 347">
            <a:extLst>
              <a:ext uri="{FF2B5EF4-FFF2-40B4-BE49-F238E27FC236}">
                <a16:creationId xmlns:a16="http://schemas.microsoft.com/office/drawing/2014/main" id="{D6102D91-830C-47C5-A914-EC33FFDCF7FA}"/>
              </a:ext>
            </a:extLst>
          </p:cNvPr>
          <p:cNvSpPr txBox="1"/>
          <p:nvPr/>
        </p:nvSpPr>
        <p:spPr>
          <a:xfrm>
            <a:off x="7606545" y="13847559"/>
            <a:ext cx="146125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rearing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テキスト ボックス 349">
            <a:extLst>
              <a:ext uri="{FF2B5EF4-FFF2-40B4-BE49-F238E27FC236}">
                <a16:creationId xmlns:a16="http://schemas.microsoft.com/office/drawing/2014/main" id="{24AB74FA-5621-45FC-A715-E629293FEC96}"/>
              </a:ext>
            </a:extLst>
          </p:cNvPr>
          <p:cNvSpPr txBox="1"/>
          <p:nvPr/>
        </p:nvSpPr>
        <p:spPr>
          <a:xfrm>
            <a:off x="6474410" y="13781077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(o)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正方形/長方形 191">
            <a:extLst>
              <a:ext uri="{FF2B5EF4-FFF2-40B4-BE49-F238E27FC236}">
                <a16:creationId xmlns:a16="http://schemas.microsoft.com/office/drawing/2014/main" id="{3DA76792-CF9C-49D8-A482-181B13AAEA0F}"/>
              </a:ext>
            </a:extLst>
          </p:cNvPr>
          <p:cNvSpPr/>
          <p:nvPr/>
        </p:nvSpPr>
        <p:spPr>
          <a:xfrm>
            <a:off x="7907191" y="14831767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FCD4E0F4-47B8-4CB6-9251-21356377B0FC}"/>
              </a:ext>
            </a:extLst>
          </p:cNvPr>
          <p:cNvSpPr txBox="1"/>
          <p:nvPr/>
        </p:nvSpPr>
        <p:spPr>
          <a:xfrm rot="16200000">
            <a:off x="8685629" y="15526043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2172C7D7-DD01-4C0C-8A97-FE08B5811ACB}"/>
              </a:ext>
            </a:extLst>
          </p:cNvPr>
          <p:cNvSpPr txBox="1"/>
          <p:nvPr/>
        </p:nvSpPr>
        <p:spPr>
          <a:xfrm>
            <a:off x="9876295" y="14402659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3EEB49BE-74EF-49EA-A9DE-913C2387484F}"/>
              </a:ext>
            </a:extLst>
          </p:cNvPr>
          <p:cNvSpPr txBox="1"/>
          <p:nvPr/>
        </p:nvSpPr>
        <p:spPr>
          <a:xfrm>
            <a:off x="10586729" y="13844077"/>
            <a:ext cx="1452871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grooming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1695C1B0-4B47-4D4F-A4A0-843CB29587B3}"/>
              </a:ext>
            </a:extLst>
          </p:cNvPr>
          <p:cNvSpPr txBox="1"/>
          <p:nvPr/>
        </p:nvSpPr>
        <p:spPr>
          <a:xfrm>
            <a:off x="9448800" y="13777595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(p)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正方形/長方形 205">
            <a:extLst>
              <a:ext uri="{FF2B5EF4-FFF2-40B4-BE49-F238E27FC236}">
                <a16:creationId xmlns:a16="http://schemas.microsoft.com/office/drawing/2014/main" id="{B7FD2530-E881-40C3-9CBF-C4749ADD5E80}"/>
              </a:ext>
            </a:extLst>
          </p:cNvPr>
          <p:cNvSpPr/>
          <p:nvPr/>
        </p:nvSpPr>
        <p:spPr>
          <a:xfrm>
            <a:off x="11018353" y="14885193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BCF1D68E-C93E-4185-95E4-EC39421271C7}"/>
              </a:ext>
            </a:extLst>
          </p:cNvPr>
          <p:cNvSpPr/>
          <p:nvPr/>
        </p:nvSpPr>
        <p:spPr>
          <a:xfrm>
            <a:off x="6763746" y="14587481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675A07CE-C6F9-405D-A5E0-645B1C67C6AF}"/>
              </a:ext>
            </a:extLst>
          </p:cNvPr>
          <p:cNvSpPr txBox="1"/>
          <p:nvPr/>
        </p:nvSpPr>
        <p:spPr>
          <a:xfrm>
            <a:off x="6901905" y="14402659"/>
            <a:ext cx="438322" cy="280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1F81BA92-BDDB-4CBD-BACE-5CCD32263C9C}"/>
              </a:ext>
            </a:extLst>
          </p:cNvPr>
          <p:cNvSpPr txBox="1"/>
          <p:nvPr/>
        </p:nvSpPr>
        <p:spPr>
          <a:xfrm>
            <a:off x="1905000" y="14583772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p=0.36</a:t>
            </a: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A86719ED-D845-4EAB-A83F-8D57129CE54F}"/>
              </a:ext>
            </a:extLst>
          </p:cNvPr>
          <p:cNvSpPr txBox="1"/>
          <p:nvPr/>
        </p:nvSpPr>
        <p:spPr>
          <a:xfrm>
            <a:off x="4998811" y="14556358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p=0.36</a:t>
            </a: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41634635-76CA-4875-8ADB-FD6AE7CA84AB}"/>
              </a:ext>
            </a:extLst>
          </p:cNvPr>
          <p:cNvSpPr txBox="1"/>
          <p:nvPr/>
        </p:nvSpPr>
        <p:spPr>
          <a:xfrm>
            <a:off x="7970611" y="14541351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p=0.62</a:t>
            </a: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59A0D0D3-32B2-4D4A-A478-1F2A56C5E227}"/>
              </a:ext>
            </a:extLst>
          </p:cNvPr>
          <p:cNvSpPr txBox="1"/>
          <p:nvPr/>
        </p:nvSpPr>
        <p:spPr>
          <a:xfrm>
            <a:off x="11018611" y="14568180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p=0.66</a:t>
            </a:r>
          </a:p>
        </p:txBody>
      </p:sp>
      <p:sp>
        <p:nvSpPr>
          <p:cNvPr id="242" name="テキスト ボックス 241">
            <a:extLst>
              <a:ext uri="{FF2B5EF4-FFF2-40B4-BE49-F238E27FC236}">
                <a16:creationId xmlns:a16="http://schemas.microsoft.com/office/drawing/2014/main" id="{DFEE670D-CD9A-4C43-9B89-84A57D91D674}"/>
              </a:ext>
            </a:extLst>
          </p:cNvPr>
          <p:cNvSpPr txBox="1"/>
          <p:nvPr/>
        </p:nvSpPr>
        <p:spPr>
          <a:xfrm>
            <a:off x="1555445" y="4648199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テキスト ボックス 243">
            <a:extLst>
              <a:ext uri="{FF2B5EF4-FFF2-40B4-BE49-F238E27FC236}">
                <a16:creationId xmlns:a16="http://schemas.microsoft.com/office/drawing/2014/main" id="{42B83529-8B5C-4982-8530-52D3ED45CAA4}"/>
              </a:ext>
            </a:extLst>
          </p:cNvPr>
          <p:cNvSpPr txBox="1"/>
          <p:nvPr/>
        </p:nvSpPr>
        <p:spPr>
          <a:xfrm>
            <a:off x="2310661" y="4647819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158AF7C7-F5A0-4D5B-B946-8E43550A4FB2}"/>
              </a:ext>
            </a:extLst>
          </p:cNvPr>
          <p:cNvSpPr txBox="1"/>
          <p:nvPr/>
        </p:nvSpPr>
        <p:spPr>
          <a:xfrm>
            <a:off x="1603733" y="4386590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テキスト ボックス 247">
            <a:extLst>
              <a:ext uri="{FF2B5EF4-FFF2-40B4-BE49-F238E27FC236}">
                <a16:creationId xmlns:a16="http://schemas.microsoft.com/office/drawing/2014/main" id="{2F070CFA-4671-4C00-926A-286483B13D77}"/>
              </a:ext>
            </a:extLst>
          </p:cNvPr>
          <p:cNvSpPr txBox="1"/>
          <p:nvPr/>
        </p:nvSpPr>
        <p:spPr>
          <a:xfrm>
            <a:off x="2403965" y="4386590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EC078358-50F1-45B0-A979-09D65D75151C}"/>
              </a:ext>
            </a:extLst>
          </p:cNvPr>
          <p:cNvSpPr txBox="1"/>
          <p:nvPr/>
        </p:nvSpPr>
        <p:spPr>
          <a:xfrm>
            <a:off x="4610604" y="4632474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id="{21F9C9C7-3A51-4A73-942D-A164DDAE61C8}"/>
              </a:ext>
            </a:extLst>
          </p:cNvPr>
          <p:cNvSpPr txBox="1"/>
          <p:nvPr/>
        </p:nvSpPr>
        <p:spPr>
          <a:xfrm>
            <a:off x="5375001" y="4632474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テキスト ボックス 253">
            <a:extLst>
              <a:ext uri="{FF2B5EF4-FFF2-40B4-BE49-F238E27FC236}">
                <a16:creationId xmlns:a16="http://schemas.microsoft.com/office/drawing/2014/main" id="{C04053C9-6A4B-4385-9699-A36059E8AE73}"/>
              </a:ext>
            </a:extLst>
          </p:cNvPr>
          <p:cNvSpPr txBox="1"/>
          <p:nvPr/>
        </p:nvSpPr>
        <p:spPr>
          <a:xfrm>
            <a:off x="4658892" y="4370865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1" name="テキスト ボックス 2050">
            <a:extLst>
              <a:ext uri="{FF2B5EF4-FFF2-40B4-BE49-F238E27FC236}">
                <a16:creationId xmlns:a16="http://schemas.microsoft.com/office/drawing/2014/main" id="{B5A613E5-E241-4468-96AA-4C3197F4B898}"/>
              </a:ext>
            </a:extLst>
          </p:cNvPr>
          <p:cNvSpPr txBox="1"/>
          <p:nvPr/>
        </p:nvSpPr>
        <p:spPr>
          <a:xfrm>
            <a:off x="5459124" y="4370865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6" name="テキスト ボックス 2055">
            <a:extLst>
              <a:ext uri="{FF2B5EF4-FFF2-40B4-BE49-F238E27FC236}">
                <a16:creationId xmlns:a16="http://schemas.microsoft.com/office/drawing/2014/main" id="{C6CA0E16-ACD1-4E7E-9734-26C14D5E0226}"/>
              </a:ext>
            </a:extLst>
          </p:cNvPr>
          <p:cNvSpPr txBox="1"/>
          <p:nvPr/>
        </p:nvSpPr>
        <p:spPr>
          <a:xfrm>
            <a:off x="7648617" y="4640565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0" name="テキスト ボックス 2059">
            <a:extLst>
              <a:ext uri="{FF2B5EF4-FFF2-40B4-BE49-F238E27FC236}">
                <a16:creationId xmlns:a16="http://schemas.microsoft.com/office/drawing/2014/main" id="{B2FAEC61-E10A-4101-B6EC-8C2862D7B467}"/>
              </a:ext>
            </a:extLst>
          </p:cNvPr>
          <p:cNvSpPr txBox="1"/>
          <p:nvPr/>
        </p:nvSpPr>
        <p:spPr>
          <a:xfrm>
            <a:off x="8403833" y="4640185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1" name="テキスト ボックス 2060">
            <a:extLst>
              <a:ext uri="{FF2B5EF4-FFF2-40B4-BE49-F238E27FC236}">
                <a16:creationId xmlns:a16="http://schemas.microsoft.com/office/drawing/2014/main" id="{D4EBA638-ACA3-460F-8EFE-3A065D77C7AC}"/>
              </a:ext>
            </a:extLst>
          </p:cNvPr>
          <p:cNvSpPr txBox="1"/>
          <p:nvPr/>
        </p:nvSpPr>
        <p:spPr>
          <a:xfrm>
            <a:off x="7696905" y="4378956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1" name="テキスト ボックス 2070">
            <a:extLst>
              <a:ext uri="{FF2B5EF4-FFF2-40B4-BE49-F238E27FC236}">
                <a16:creationId xmlns:a16="http://schemas.microsoft.com/office/drawing/2014/main" id="{2A44B35C-515E-440E-A74E-C13B464F77B9}"/>
              </a:ext>
            </a:extLst>
          </p:cNvPr>
          <p:cNvSpPr txBox="1"/>
          <p:nvPr/>
        </p:nvSpPr>
        <p:spPr>
          <a:xfrm>
            <a:off x="8497137" y="4378956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3" name="テキスト ボックス 2072">
            <a:extLst>
              <a:ext uri="{FF2B5EF4-FFF2-40B4-BE49-F238E27FC236}">
                <a16:creationId xmlns:a16="http://schemas.microsoft.com/office/drawing/2014/main" id="{8372D48B-F7A2-4830-A2F5-1A7D1645DD57}"/>
              </a:ext>
            </a:extLst>
          </p:cNvPr>
          <p:cNvSpPr txBox="1"/>
          <p:nvPr/>
        </p:nvSpPr>
        <p:spPr>
          <a:xfrm>
            <a:off x="10682862" y="4637312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398E156-C482-43F8-B93D-31BCB6FB3AF5}"/>
              </a:ext>
            </a:extLst>
          </p:cNvPr>
          <p:cNvSpPr txBox="1"/>
          <p:nvPr/>
        </p:nvSpPr>
        <p:spPr>
          <a:xfrm>
            <a:off x="11447259" y="4637312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E2B6353-8208-4433-8617-694D3FDF3EDF}"/>
              </a:ext>
            </a:extLst>
          </p:cNvPr>
          <p:cNvSpPr txBox="1"/>
          <p:nvPr/>
        </p:nvSpPr>
        <p:spPr>
          <a:xfrm>
            <a:off x="10731150" y="4375703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6234DD8-2615-449D-886B-6EEADD524F74}"/>
              </a:ext>
            </a:extLst>
          </p:cNvPr>
          <p:cNvSpPr txBox="1"/>
          <p:nvPr/>
        </p:nvSpPr>
        <p:spPr>
          <a:xfrm>
            <a:off x="11531382" y="4375703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8859F1C-8134-4DB5-97FC-457C60891A8D}"/>
              </a:ext>
            </a:extLst>
          </p:cNvPr>
          <p:cNvSpPr txBox="1"/>
          <p:nvPr/>
        </p:nvSpPr>
        <p:spPr>
          <a:xfrm>
            <a:off x="1555445" y="9036087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75B047F-BE64-49C3-9B44-1F450544F64D}"/>
              </a:ext>
            </a:extLst>
          </p:cNvPr>
          <p:cNvSpPr txBox="1"/>
          <p:nvPr/>
        </p:nvSpPr>
        <p:spPr>
          <a:xfrm>
            <a:off x="2310661" y="9035707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8BE9995-DE8C-4959-905E-6542D73C2439}"/>
              </a:ext>
            </a:extLst>
          </p:cNvPr>
          <p:cNvSpPr txBox="1"/>
          <p:nvPr/>
        </p:nvSpPr>
        <p:spPr>
          <a:xfrm>
            <a:off x="1603733" y="8774478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1DD3878-F423-4B17-8AA3-A184ACA3EFB6}"/>
              </a:ext>
            </a:extLst>
          </p:cNvPr>
          <p:cNvSpPr txBox="1"/>
          <p:nvPr/>
        </p:nvSpPr>
        <p:spPr>
          <a:xfrm>
            <a:off x="2403965" y="8774478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E99A3BA-D463-43F9-9A22-5D4DD4546F08}"/>
              </a:ext>
            </a:extLst>
          </p:cNvPr>
          <p:cNvSpPr txBox="1"/>
          <p:nvPr/>
        </p:nvSpPr>
        <p:spPr>
          <a:xfrm>
            <a:off x="4610604" y="9020362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2A8DCCB7-5B3C-42FF-9BE4-F6767FA8869C}"/>
              </a:ext>
            </a:extLst>
          </p:cNvPr>
          <p:cNvSpPr txBox="1"/>
          <p:nvPr/>
        </p:nvSpPr>
        <p:spPr>
          <a:xfrm>
            <a:off x="5375001" y="9020362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B1E3A3D-7F5E-46F2-8F05-EBFFA402CEA2}"/>
              </a:ext>
            </a:extLst>
          </p:cNvPr>
          <p:cNvSpPr txBox="1"/>
          <p:nvPr/>
        </p:nvSpPr>
        <p:spPr>
          <a:xfrm>
            <a:off x="4658892" y="8758753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933CCA63-48E0-477D-8D9B-F312485546C2}"/>
              </a:ext>
            </a:extLst>
          </p:cNvPr>
          <p:cNvSpPr txBox="1"/>
          <p:nvPr/>
        </p:nvSpPr>
        <p:spPr>
          <a:xfrm>
            <a:off x="5459124" y="8758753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374564C6-605F-43D8-9697-A41CCF5D55CF}"/>
              </a:ext>
            </a:extLst>
          </p:cNvPr>
          <p:cNvSpPr txBox="1"/>
          <p:nvPr/>
        </p:nvSpPr>
        <p:spPr>
          <a:xfrm>
            <a:off x="7648617" y="9028453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AE5F0885-895F-44AA-B878-FE3AFB6B028B}"/>
              </a:ext>
            </a:extLst>
          </p:cNvPr>
          <p:cNvSpPr txBox="1"/>
          <p:nvPr/>
        </p:nvSpPr>
        <p:spPr>
          <a:xfrm>
            <a:off x="8403833" y="9028073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003A00DB-4D11-47A0-9448-28BCFE2A64B5}"/>
              </a:ext>
            </a:extLst>
          </p:cNvPr>
          <p:cNvSpPr txBox="1"/>
          <p:nvPr/>
        </p:nvSpPr>
        <p:spPr>
          <a:xfrm>
            <a:off x="7696905" y="8766844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CF6BEF93-2718-4554-8DF0-1E2575E6F136}"/>
              </a:ext>
            </a:extLst>
          </p:cNvPr>
          <p:cNvSpPr txBox="1"/>
          <p:nvPr/>
        </p:nvSpPr>
        <p:spPr>
          <a:xfrm>
            <a:off x="8497137" y="8766844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18274E5-2EF7-4097-9D88-45FE79149301}"/>
              </a:ext>
            </a:extLst>
          </p:cNvPr>
          <p:cNvSpPr txBox="1"/>
          <p:nvPr/>
        </p:nvSpPr>
        <p:spPr>
          <a:xfrm>
            <a:off x="10682862" y="9025200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A8F0333-EE29-4EA1-BB01-91C16FD7E24E}"/>
              </a:ext>
            </a:extLst>
          </p:cNvPr>
          <p:cNvSpPr txBox="1"/>
          <p:nvPr/>
        </p:nvSpPr>
        <p:spPr>
          <a:xfrm>
            <a:off x="11447259" y="9025200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3AC9ED98-C2CA-4378-9E2B-22B2ED894753}"/>
              </a:ext>
            </a:extLst>
          </p:cNvPr>
          <p:cNvSpPr txBox="1"/>
          <p:nvPr/>
        </p:nvSpPr>
        <p:spPr>
          <a:xfrm>
            <a:off x="10731150" y="8763591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CBCA52D5-1574-42A6-B823-DA9352D8E8FF}"/>
              </a:ext>
            </a:extLst>
          </p:cNvPr>
          <p:cNvSpPr txBox="1"/>
          <p:nvPr/>
        </p:nvSpPr>
        <p:spPr>
          <a:xfrm>
            <a:off x="11531382" y="8763591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BA4E6CD6-A913-4421-8D94-E38B6052C9CB}"/>
              </a:ext>
            </a:extLst>
          </p:cNvPr>
          <p:cNvSpPr txBox="1"/>
          <p:nvPr/>
        </p:nvSpPr>
        <p:spPr>
          <a:xfrm>
            <a:off x="1577939" y="13374696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9A65BF87-F399-431E-9AB9-6038D3918E69}"/>
              </a:ext>
            </a:extLst>
          </p:cNvPr>
          <p:cNvSpPr txBox="1"/>
          <p:nvPr/>
        </p:nvSpPr>
        <p:spPr>
          <a:xfrm>
            <a:off x="2333155" y="13374316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697BA729-1CDF-4451-B203-375D1B6EE16E}"/>
              </a:ext>
            </a:extLst>
          </p:cNvPr>
          <p:cNvSpPr txBox="1"/>
          <p:nvPr/>
        </p:nvSpPr>
        <p:spPr>
          <a:xfrm>
            <a:off x="1626227" y="13113087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C55C89DA-5984-4276-94AA-3B2F9060A843}"/>
              </a:ext>
            </a:extLst>
          </p:cNvPr>
          <p:cNvSpPr txBox="1"/>
          <p:nvPr/>
        </p:nvSpPr>
        <p:spPr>
          <a:xfrm>
            <a:off x="2426459" y="13113087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AF284BF-7271-454E-9479-DFCB0CD55DCB}"/>
              </a:ext>
            </a:extLst>
          </p:cNvPr>
          <p:cNvSpPr txBox="1"/>
          <p:nvPr/>
        </p:nvSpPr>
        <p:spPr>
          <a:xfrm>
            <a:off x="4603434" y="13369919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4277209C-0195-43A6-9661-8ECCC66B395F}"/>
              </a:ext>
            </a:extLst>
          </p:cNvPr>
          <p:cNvSpPr txBox="1"/>
          <p:nvPr/>
        </p:nvSpPr>
        <p:spPr>
          <a:xfrm>
            <a:off x="5367831" y="13369919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9F7BE5CB-86A2-42FE-838E-D8CCFD54D8FF}"/>
              </a:ext>
            </a:extLst>
          </p:cNvPr>
          <p:cNvSpPr txBox="1"/>
          <p:nvPr/>
        </p:nvSpPr>
        <p:spPr>
          <a:xfrm>
            <a:off x="4651722" y="13108310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D295F29-8825-48D6-8273-064AF13A3F1C}"/>
              </a:ext>
            </a:extLst>
          </p:cNvPr>
          <p:cNvSpPr txBox="1"/>
          <p:nvPr/>
        </p:nvSpPr>
        <p:spPr>
          <a:xfrm>
            <a:off x="5451954" y="13108310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D4EDFD68-F573-4090-9892-4D78A711C1AF}"/>
              </a:ext>
            </a:extLst>
          </p:cNvPr>
          <p:cNvSpPr txBox="1"/>
          <p:nvPr/>
        </p:nvSpPr>
        <p:spPr>
          <a:xfrm>
            <a:off x="7640428" y="13371231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05B45FC6-77FB-48A6-AE88-904D95497103}"/>
              </a:ext>
            </a:extLst>
          </p:cNvPr>
          <p:cNvSpPr txBox="1"/>
          <p:nvPr/>
        </p:nvSpPr>
        <p:spPr>
          <a:xfrm>
            <a:off x="8395644" y="13370851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92205A3C-E8B2-47E5-842B-9CF0E2E75E43}"/>
              </a:ext>
            </a:extLst>
          </p:cNvPr>
          <p:cNvSpPr txBox="1"/>
          <p:nvPr/>
        </p:nvSpPr>
        <p:spPr>
          <a:xfrm>
            <a:off x="7688716" y="13109622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2E0B7677-E020-4727-9939-44491A24DED6}"/>
              </a:ext>
            </a:extLst>
          </p:cNvPr>
          <p:cNvSpPr txBox="1"/>
          <p:nvPr/>
        </p:nvSpPr>
        <p:spPr>
          <a:xfrm>
            <a:off x="8488948" y="13109622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19D9A17-D327-4541-95D2-7A2D97342B8C}"/>
              </a:ext>
            </a:extLst>
          </p:cNvPr>
          <p:cNvSpPr txBox="1"/>
          <p:nvPr/>
        </p:nvSpPr>
        <p:spPr>
          <a:xfrm>
            <a:off x="10668016" y="13387463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A8E31170-60AB-451D-8147-38B6FDFCA6F4}"/>
              </a:ext>
            </a:extLst>
          </p:cNvPr>
          <p:cNvSpPr txBox="1"/>
          <p:nvPr/>
        </p:nvSpPr>
        <p:spPr>
          <a:xfrm>
            <a:off x="11432413" y="13387463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E994A6C5-D588-4972-9549-17B709F97D0A}"/>
              </a:ext>
            </a:extLst>
          </p:cNvPr>
          <p:cNvSpPr txBox="1"/>
          <p:nvPr/>
        </p:nvSpPr>
        <p:spPr>
          <a:xfrm>
            <a:off x="10716304" y="13125854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09A7A41A-E4EF-4D79-8B53-D00950B500B3}"/>
              </a:ext>
            </a:extLst>
          </p:cNvPr>
          <p:cNvSpPr txBox="1"/>
          <p:nvPr/>
        </p:nvSpPr>
        <p:spPr>
          <a:xfrm>
            <a:off x="11516536" y="13125854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E78C02D6-1BD3-4ABA-9861-5AE5C4CB08BF}"/>
              </a:ext>
            </a:extLst>
          </p:cNvPr>
          <p:cNvSpPr txBox="1"/>
          <p:nvPr/>
        </p:nvSpPr>
        <p:spPr>
          <a:xfrm>
            <a:off x="1569170" y="17784659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FD8125A2-3232-4CA9-A260-F988D112574C}"/>
              </a:ext>
            </a:extLst>
          </p:cNvPr>
          <p:cNvSpPr txBox="1"/>
          <p:nvPr/>
        </p:nvSpPr>
        <p:spPr>
          <a:xfrm>
            <a:off x="2324386" y="17784279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A3C061F1-4E9C-4A6D-B06D-2980A5CF4046}"/>
              </a:ext>
            </a:extLst>
          </p:cNvPr>
          <p:cNvSpPr txBox="1"/>
          <p:nvPr/>
        </p:nvSpPr>
        <p:spPr>
          <a:xfrm>
            <a:off x="1617458" y="17523050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58619103-B30F-460D-8627-8AA132768AC5}"/>
              </a:ext>
            </a:extLst>
          </p:cNvPr>
          <p:cNvSpPr txBox="1"/>
          <p:nvPr/>
        </p:nvSpPr>
        <p:spPr>
          <a:xfrm>
            <a:off x="2417690" y="17523050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AF905D73-DC65-45F8-8263-E448EB10C5F5}"/>
              </a:ext>
            </a:extLst>
          </p:cNvPr>
          <p:cNvSpPr txBox="1"/>
          <p:nvPr/>
        </p:nvSpPr>
        <p:spPr>
          <a:xfrm>
            <a:off x="4594665" y="17779882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CFDE4BD9-419D-4F6D-8D3C-B1155611DE1E}"/>
              </a:ext>
            </a:extLst>
          </p:cNvPr>
          <p:cNvSpPr txBox="1"/>
          <p:nvPr/>
        </p:nvSpPr>
        <p:spPr>
          <a:xfrm>
            <a:off x="5359062" y="17779882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DC888BF1-055F-4B36-AF7C-BF225DF0D2EF}"/>
              </a:ext>
            </a:extLst>
          </p:cNvPr>
          <p:cNvSpPr txBox="1"/>
          <p:nvPr/>
        </p:nvSpPr>
        <p:spPr>
          <a:xfrm>
            <a:off x="4642953" y="17518273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8634486B-D543-4C67-92A7-119BEE0BA241}"/>
              </a:ext>
            </a:extLst>
          </p:cNvPr>
          <p:cNvSpPr txBox="1"/>
          <p:nvPr/>
        </p:nvSpPr>
        <p:spPr>
          <a:xfrm>
            <a:off x="5443185" y="17518273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C3563BDE-C332-42BE-A1A1-720EBA3FF37C}"/>
              </a:ext>
            </a:extLst>
          </p:cNvPr>
          <p:cNvSpPr txBox="1"/>
          <p:nvPr/>
        </p:nvSpPr>
        <p:spPr>
          <a:xfrm>
            <a:off x="7631659" y="17781194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FAD07A56-92EC-4F55-A774-19D3A94FD866}"/>
              </a:ext>
            </a:extLst>
          </p:cNvPr>
          <p:cNvSpPr txBox="1"/>
          <p:nvPr/>
        </p:nvSpPr>
        <p:spPr>
          <a:xfrm>
            <a:off x="8386875" y="17780814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FF5F84BB-4588-43FE-BF93-CC40BFE0DAB5}"/>
              </a:ext>
            </a:extLst>
          </p:cNvPr>
          <p:cNvSpPr txBox="1"/>
          <p:nvPr/>
        </p:nvSpPr>
        <p:spPr>
          <a:xfrm>
            <a:off x="7679947" y="17519585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BB506908-8EB8-48A3-A2C1-9092EBE1F20F}"/>
              </a:ext>
            </a:extLst>
          </p:cNvPr>
          <p:cNvSpPr txBox="1"/>
          <p:nvPr/>
        </p:nvSpPr>
        <p:spPr>
          <a:xfrm>
            <a:off x="8480179" y="17519585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FC5E2DE7-7509-430F-AF45-D519EA93EBCC}"/>
              </a:ext>
            </a:extLst>
          </p:cNvPr>
          <p:cNvSpPr txBox="1"/>
          <p:nvPr/>
        </p:nvSpPr>
        <p:spPr>
          <a:xfrm>
            <a:off x="10659247" y="17797426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16DC87BE-C88A-4611-80FA-6449C09D9A99}"/>
              </a:ext>
            </a:extLst>
          </p:cNvPr>
          <p:cNvSpPr txBox="1"/>
          <p:nvPr/>
        </p:nvSpPr>
        <p:spPr>
          <a:xfrm>
            <a:off x="11423644" y="17797426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5A3A43CB-D91B-4266-9510-D669A3B16D7A}"/>
              </a:ext>
            </a:extLst>
          </p:cNvPr>
          <p:cNvSpPr txBox="1"/>
          <p:nvPr/>
        </p:nvSpPr>
        <p:spPr>
          <a:xfrm>
            <a:off x="10707535" y="17535817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6C0330FA-B133-44E2-AFA5-9C4FE7C65A3D}"/>
              </a:ext>
            </a:extLst>
          </p:cNvPr>
          <p:cNvSpPr txBox="1"/>
          <p:nvPr/>
        </p:nvSpPr>
        <p:spPr>
          <a:xfrm>
            <a:off x="11507767" y="17535817"/>
            <a:ext cx="559971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ja-JP" altLang="en-US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17C5558B-B12D-4F98-8B5E-B48338B21AF1}"/>
              </a:ext>
            </a:extLst>
          </p:cNvPr>
          <p:cNvSpPr txBox="1"/>
          <p:nvPr/>
        </p:nvSpPr>
        <p:spPr>
          <a:xfrm rot="16200000">
            <a:off x="-322778" y="11243566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4B6E6036-BA3C-417C-B6DE-F0F1876C5D7F}"/>
              </a:ext>
            </a:extLst>
          </p:cNvPr>
          <p:cNvSpPr txBox="1"/>
          <p:nvPr/>
        </p:nvSpPr>
        <p:spPr>
          <a:xfrm rot="16200000">
            <a:off x="5711239" y="111211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4E394EAA-6FD9-4ED8-82E1-D3F36E532E62}"/>
              </a:ext>
            </a:extLst>
          </p:cNvPr>
          <p:cNvSpPr txBox="1"/>
          <p:nvPr/>
        </p:nvSpPr>
        <p:spPr>
          <a:xfrm>
            <a:off x="366683" y="110277"/>
            <a:ext cx="3028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22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5E1B82-C22F-4FA3-A460-98903DF97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49" y="1318469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FB055B-68E5-49A7-A51F-FBA2E06A3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191" y="1502803"/>
            <a:ext cx="24288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F1015B-1214-47E9-AF2E-A3D455B9E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969" y="1304633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7850FDC6-EB07-4881-9CFB-D4F018004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751" y="1311699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80DB064C-6B05-4C4E-9525-36DB7AF2F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58" y="5941143"/>
            <a:ext cx="24765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2D98DBB5-240B-4EE3-8BEA-5099253F3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741" y="5732046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FE9E81C3-A07E-4923-AC62-761EFD1F3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898" y="5702013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>
            <a:extLst>
              <a:ext uri="{FF2B5EF4-FFF2-40B4-BE49-F238E27FC236}">
                <a16:creationId xmlns:a16="http://schemas.microsoft.com/office/drawing/2014/main" id="{0E861C84-1D63-4147-A7C4-0931BD4F9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400" y="5717086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3">
            <a:extLst>
              <a:ext uri="{FF2B5EF4-FFF2-40B4-BE49-F238E27FC236}">
                <a16:creationId xmlns:a16="http://schemas.microsoft.com/office/drawing/2014/main" id="{53AA9BEB-14C5-47AE-ABCA-FD0F4B32E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447" y="10043987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4">
            <a:extLst>
              <a:ext uri="{FF2B5EF4-FFF2-40B4-BE49-F238E27FC236}">
                <a16:creationId xmlns:a16="http://schemas.microsoft.com/office/drawing/2014/main" id="{1A68FCE3-95E4-4AEC-896A-7AA5AABB4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012" y="10043987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Picture 15">
            <a:extLst>
              <a:ext uri="{FF2B5EF4-FFF2-40B4-BE49-F238E27FC236}">
                <a16:creationId xmlns:a16="http://schemas.microsoft.com/office/drawing/2014/main" id="{FBD8E1F1-ABC5-4017-8FC5-96874E9EE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561" y="10058654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" name="Picture 16">
            <a:extLst>
              <a:ext uri="{FF2B5EF4-FFF2-40B4-BE49-F238E27FC236}">
                <a16:creationId xmlns:a16="http://schemas.microsoft.com/office/drawing/2014/main" id="{8F783678-FE1E-4B6E-99D3-00F0EBFE5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3285" y="10044362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3" name="Picture 17">
            <a:extLst>
              <a:ext uri="{FF2B5EF4-FFF2-40B4-BE49-F238E27FC236}">
                <a16:creationId xmlns:a16="http://schemas.microsoft.com/office/drawing/2014/main" id="{1AB6FDC6-5D05-4884-B6D3-5080CEC74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00" y="14452483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" name="Picture 18">
            <a:extLst>
              <a:ext uri="{FF2B5EF4-FFF2-40B4-BE49-F238E27FC236}">
                <a16:creationId xmlns:a16="http://schemas.microsoft.com/office/drawing/2014/main" id="{B0E5B26D-63F3-4D34-9DC3-26EB14B11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686" y="14467728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" name="Picture 19">
            <a:extLst>
              <a:ext uri="{FF2B5EF4-FFF2-40B4-BE49-F238E27FC236}">
                <a16:creationId xmlns:a16="http://schemas.microsoft.com/office/drawing/2014/main" id="{B4EDB1BB-32ED-4302-83E0-315BF0019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64" y="14452483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9" name="Picture 20">
            <a:extLst>
              <a:ext uri="{FF2B5EF4-FFF2-40B4-BE49-F238E27FC236}">
                <a16:creationId xmlns:a16="http://schemas.microsoft.com/office/drawing/2014/main" id="{3755E9CD-11DF-475A-B5EF-D1C9818DF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400" y="14462141"/>
            <a:ext cx="2800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9DD717-CDF7-465D-848F-BB75C1F0C1F9}"/>
              </a:ext>
            </a:extLst>
          </p:cNvPr>
          <p:cNvSpPr txBox="1"/>
          <p:nvPr/>
        </p:nvSpPr>
        <p:spPr>
          <a:xfrm rot="16200000">
            <a:off x="-320952" y="25867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773884F-F13D-4409-8DE1-60701F6F2B91}"/>
              </a:ext>
            </a:extLst>
          </p:cNvPr>
          <p:cNvSpPr txBox="1"/>
          <p:nvPr/>
        </p:nvSpPr>
        <p:spPr>
          <a:xfrm>
            <a:off x="869714" y="1323201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354C7F5-8F7C-4328-8209-7CA25F0ADED1}"/>
              </a:ext>
            </a:extLst>
          </p:cNvPr>
          <p:cNvSpPr txBox="1"/>
          <p:nvPr/>
        </p:nvSpPr>
        <p:spPr>
          <a:xfrm>
            <a:off x="1492095" y="764619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numbers of closed arms entry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99B4A97-55ED-4895-8E8F-E3E885FF4E64}"/>
              </a:ext>
            </a:extLst>
          </p:cNvPr>
          <p:cNvSpPr txBox="1"/>
          <p:nvPr/>
        </p:nvSpPr>
        <p:spPr>
          <a:xfrm>
            <a:off x="442219" y="698137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876B5E2-EA86-42B2-B0FE-C4780A84116D}"/>
              </a:ext>
            </a:extLst>
          </p:cNvPr>
          <p:cNvSpPr/>
          <p:nvPr/>
        </p:nvSpPr>
        <p:spPr>
          <a:xfrm>
            <a:off x="1875000" y="1818000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31BCBA6-10C4-4ECB-88EF-5F91E0F7CFF2}"/>
              </a:ext>
            </a:extLst>
          </p:cNvPr>
          <p:cNvSpPr txBox="1"/>
          <p:nvPr/>
        </p:nvSpPr>
        <p:spPr>
          <a:xfrm rot="16200000">
            <a:off x="2742614" y="25105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B3C7602-C399-4621-BB3A-9F3982A71A7C}"/>
              </a:ext>
            </a:extLst>
          </p:cNvPr>
          <p:cNvSpPr txBox="1"/>
          <p:nvPr/>
        </p:nvSpPr>
        <p:spPr>
          <a:xfrm>
            <a:off x="3933280" y="1319719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" name="テキスト ボックス 2047">
            <a:extLst>
              <a:ext uri="{FF2B5EF4-FFF2-40B4-BE49-F238E27FC236}">
                <a16:creationId xmlns:a16="http://schemas.microsoft.com/office/drawing/2014/main" id="{937BE38D-81C7-490B-A752-33B5C446C182}"/>
              </a:ext>
            </a:extLst>
          </p:cNvPr>
          <p:cNvSpPr txBox="1"/>
          <p:nvPr/>
        </p:nvSpPr>
        <p:spPr>
          <a:xfrm>
            <a:off x="4483445" y="761137"/>
            <a:ext cx="1550919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numbers of staying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9" name="テキスト ボックス 2048">
            <a:extLst>
              <a:ext uri="{FF2B5EF4-FFF2-40B4-BE49-F238E27FC236}">
                <a16:creationId xmlns:a16="http://schemas.microsoft.com/office/drawing/2014/main" id="{5236438A-48BD-4FBE-A828-03CB88B8BE87}"/>
              </a:ext>
            </a:extLst>
          </p:cNvPr>
          <p:cNvSpPr txBox="1"/>
          <p:nvPr/>
        </p:nvSpPr>
        <p:spPr>
          <a:xfrm>
            <a:off x="3505785" y="694655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3" name="正方形/長方形 2052">
            <a:extLst>
              <a:ext uri="{FF2B5EF4-FFF2-40B4-BE49-F238E27FC236}">
                <a16:creationId xmlns:a16="http://schemas.microsoft.com/office/drawing/2014/main" id="{813B2FD3-F97A-4088-A9A9-52823F8AABC1}"/>
              </a:ext>
            </a:extLst>
          </p:cNvPr>
          <p:cNvSpPr/>
          <p:nvPr/>
        </p:nvSpPr>
        <p:spPr>
          <a:xfrm>
            <a:off x="4937981" y="1780081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74" name="テキスト ボックス 2073">
            <a:extLst>
              <a:ext uri="{FF2B5EF4-FFF2-40B4-BE49-F238E27FC236}">
                <a16:creationId xmlns:a16="http://schemas.microsoft.com/office/drawing/2014/main" id="{116D1574-DD47-4B90-BD97-2DFD60F72380}"/>
              </a:ext>
            </a:extLst>
          </p:cNvPr>
          <p:cNvSpPr txBox="1"/>
          <p:nvPr/>
        </p:nvSpPr>
        <p:spPr>
          <a:xfrm rot="16200000">
            <a:off x="5711824" y="25105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6" name="テキスト ボックス 2075">
            <a:extLst>
              <a:ext uri="{FF2B5EF4-FFF2-40B4-BE49-F238E27FC236}">
                <a16:creationId xmlns:a16="http://schemas.microsoft.com/office/drawing/2014/main" id="{658C9148-05B0-4DE8-890C-E8BA650C3201}"/>
              </a:ext>
            </a:extLst>
          </p:cNvPr>
          <p:cNvSpPr txBox="1"/>
          <p:nvPr/>
        </p:nvSpPr>
        <p:spPr>
          <a:xfrm>
            <a:off x="7425774" y="718296"/>
            <a:ext cx="1680659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numbers of open and closed arm entry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7" name="テキスト ボックス 2076">
            <a:extLst>
              <a:ext uri="{FF2B5EF4-FFF2-40B4-BE49-F238E27FC236}">
                <a16:creationId xmlns:a16="http://schemas.microsoft.com/office/drawing/2014/main" id="{3B89923B-CB4B-4D6B-B78B-BFC5D11EC2B4}"/>
              </a:ext>
            </a:extLst>
          </p:cNvPr>
          <p:cNvSpPr txBox="1"/>
          <p:nvPr/>
        </p:nvSpPr>
        <p:spPr>
          <a:xfrm>
            <a:off x="6474995" y="651814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8" name="正方形/長方形 2077">
            <a:extLst>
              <a:ext uri="{FF2B5EF4-FFF2-40B4-BE49-F238E27FC236}">
                <a16:creationId xmlns:a16="http://schemas.microsoft.com/office/drawing/2014/main" id="{F4B1345E-757E-4C0D-A97C-157D72C9D78B}"/>
              </a:ext>
            </a:extLst>
          </p:cNvPr>
          <p:cNvSpPr/>
          <p:nvPr/>
        </p:nvSpPr>
        <p:spPr>
          <a:xfrm>
            <a:off x="7907218" y="1684131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3DC85C9-212B-40AF-B1AB-A716B0D24B70}"/>
              </a:ext>
            </a:extLst>
          </p:cNvPr>
          <p:cNvSpPr txBox="1"/>
          <p:nvPr/>
        </p:nvSpPr>
        <p:spPr>
          <a:xfrm rot="16200000">
            <a:off x="8767026" y="2396780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3998FE6-F89D-4489-B259-569DCEC7D912}"/>
              </a:ext>
            </a:extLst>
          </p:cNvPr>
          <p:cNvSpPr txBox="1"/>
          <p:nvPr/>
        </p:nvSpPr>
        <p:spPr>
          <a:xfrm>
            <a:off x="9957692" y="1273396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41A5BA3-4E49-4260-88BC-E04A0623964C}"/>
              </a:ext>
            </a:extLst>
          </p:cNvPr>
          <p:cNvSpPr txBox="1"/>
          <p:nvPr/>
        </p:nvSpPr>
        <p:spPr>
          <a:xfrm>
            <a:off x="10628845" y="714814"/>
            <a:ext cx="131150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spent in closed arms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C3631C7-44BF-4B10-8CCB-0EF7535DFF07}"/>
              </a:ext>
            </a:extLst>
          </p:cNvPr>
          <p:cNvSpPr txBox="1"/>
          <p:nvPr/>
        </p:nvSpPr>
        <p:spPr>
          <a:xfrm>
            <a:off x="9449385" y="648332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3F6B37CB-410F-454A-A944-7D6899A4CBAB}"/>
              </a:ext>
            </a:extLst>
          </p:cNvPr>
          <p:cNvSpPr/>
          <p:nvPr/>
        </p:nvSpPr>
        <p:spPr>
          <a:xfrm>
            <a:off x="10962978" y="1768195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3AEAF77-0FEB-4FDE-BDC2-99326BB96A04}"/>
              </a:ext>
            </a:extLst>
          </p:cNvPr>
          <p:cNvSpPr/>
          <p:nvPr/>
        </p:nvSpPr>
        <p:spPr>
          <a:xfrm>
            <a:off x="6764331" y="1458218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5" name="テキスト ボックス 2074">
            <a:extLst>
              <a:ext uri="{FF2B5EF4-FFF2-40B4-BE49-F238E27FC236}">
                <a16:creationId xmlns:a16="http://schemas.microsoft.com/office/drawing/2014/main" id="{80B980E4-EE39-4E36-A7C5-92EA08C29509}"/>
              </a:ext>
            </a:extLst>
          </p:cNvPr>
          <p:cNvSpPr txBox="1"/>
          <p:nvPr/>
        </p:nvSpPr>
        <p:spPr>
          <a:xfrm>
            <a:off x="6902490" y="1276878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40BD6BAD-BB19-46BF-9C87-A9370820A490}"/>
              </a:ext>
            </a:extLst>
          </p:cNvPr>
          <p:cNvSpPr txBox="1"/>
          <p:nvPr/>
        </p:nvSpPr>
        <p:spPr>
          <a:xfrm>
            <a:off x="1950811" y="1494919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p=0.14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E2DAC48-9962-4BFB-BBB5-B156C5D2A754}"/>
              </a:ext>
            </a:extLst>
          </p:cNvPr>
          <p:cNvSpPr txBox="1"/>
          <p:nvPr/>
        </p:nvSpPr>
        <p:spPr>
          <a:xfrm>
            <a:off x="4998226" y="1460482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 &gt;0.99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E7D7D5D-1563-43E6-AE44-4751A293A95C}"/>
              </a:ext>
            </a:extLst>
          </p:cNvPr>
          <p:cNvSpPr txBox="1"/>
          <p:nvPr/>
        </p:nvSpPr>
        <p:spPr>
          <a:xfrm>
            <a:off x="7938806" y="1393715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p=0.23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2135EBB-482F-40FC-A0B1-54C69EAF950A}"/>
              </a:ext>
            </a:extLst>
          </p:cNvPr>
          <p:cNvSpPr txBox="1"/>
          <p:nvPr/>
        </p:nvSpPr>
        <p:spPr>
          <a:xfrm>
            <a:off x="10933800" y="1424353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 &gt;0.99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05F17E4-9ACD-41AA-9F5E-8C72ACE351D0}"/>
              </a:ext>
            </a:extLst>
          </p:cNvPr>
          <p:cNvSpPr txBox="1"/>
          <p:nvPr/>
        </p:nvSpPr>
        <p:spPr>
          <a:xfrm rot="16200000">
            <a:off x="-322483" y="6733163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9873BC0-7578-4506-BC06-86E6CA133621}"/>
              </a:ext>
            </a:extLst>
          </p:cNvPr>
          <p:cNvSpPr txBox="1"/>
          <p:nvPr/>
        </p:nvSpPr>
        <p:spPr>
          <a:xfrm>
            <a:off x="869129" y="5702313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A37BBB2-AE6A-4066-8853-D0BA3C0B20DD}"/>
              </a:ext>
            </a:extLst>
          </p:cNvPr>
          <p:cNvSpPr txBox="1"/>
          <p:nvPr/>
        </p:nvSpPr>
        <p:spPr>
          <a:xfrm>
            <a:off x="1491510" y="5029200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staying the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727D4F7-D758-4AB5-BCBC-82655012A123}"/>
              </a:ext>
            </a:extLst>
          </p:cNvPr>
          <p:cNvSpPr txBox="1"/>
          <p:nvPr/>
        </p:nvSpPr>
        <p:spPr>
          <a:xfrm>
            <a:off x="441634" y="5077249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0489DED-9040-4492-BF83-8B574B054E64}"/>
              </a:ext>
            </a:extLst>
          </p:cNvPr>
          <p:cNvSpPr/>
          <p:nvPr/>
        </p:nvSpPr>
        <p:spPr>
          <a:xfrm>
            <a:off x="1874415" y="6038081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61660AC-6035-41B2-A9BE-D9A5DC1B8BD3}"/>
              </a:ext>
            </a:extLst>
          </p:cNvPr>
          <p:cNvSpPr txBox="1"/>
          <p:nvPr/>
        </p:nvSpPr>
        <p:spPr>
          <a:xfrm rot="16200000">
            <a:off x="2742029" y="69301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B52C84E-E471-4D98-8439-8C416CACEA50}"/>
              </a:ext>
            </a:extLst>
          </p:cNvPr>
          <p:cNvSpPr txBox="1"/>
          <p:nvPr/>
        </p:nvSpPr>
        <p:spPr>
          <a:xfrm>
            <a:off x="3932695" y="5698831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B726FB72-0A1B-4920-B01B-2BB68927D6C4}"/>
              </a:ext>
            </a:extLst>
          </p:cNvPr>
          <p:cNvSpPr txBox="1"/>
          <p:nvPr/>
        </p:nvSpPr>
        <p:spPr>
          <a:xfrm>
            <a:off x="4410691" y="5029200"/>
            <a:ext cx="174698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protected head dipping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2F78ED8-8DAD-435E-8F55-67C4FC3C4640}"/>
              </a:ext>
            </a:extLst>
          </p:cNvPr>
          <p:cNvSpPr txBox="1"/>
          <p:nvPr/>
        </p:nvSpPr>
        <p:spPr>
          <a:xfrm>
            <a:off x="3505200" y="5073767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4D70F21-07AD-4E51-98B2-6615954A2A3D}"/>
              </a:ext>
            </a:extLst>
          </p:cNvPr>
          <p:cNvSpPr/>
          <p:nvPr/>
        </p:nvSpPr>
        <p:spPr>
          <a:xfrm>
            <a:off x="4937981" y="6050293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0A6F2BEC-9554-4418-993C-10DDEF4423A3}"/>
              </a:ext>
            </a:extLst>
          </p:cNvPr>
          <p:cNvSpPr txBox="1"/>
          <p:nvPr/>
        </p:nvSpPr>
        <p:spPr>
          <a:xfrm rot="16200000">
            <a:off x="5711239" y="69301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ED54D6DC-908B-4153-A96A-812CFAEBB9AC}"/>
              </a:ext>
            </a:extLst>
          </p:cNvPr>
          <p:cNvSpPr txBox="1"/>
          <p:nvPr/>
        </p:nvSpPr>
        <p:spPr>
          <a:xfrm>
            <a:off x="7437561" y="5097408"/>
            <a:ext cx="174698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non-protected head dipping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25378F5C-EA85-40D7-BCC6-CB482FF92914}"/>
              </a:ext>
            </a:extLst>
          </p:cNvPr>
          <p:cNvSpPr txBox="1"/>
          <p:nvPr/>
        </p:nvSpPr>
        <p:spPr>
          <a:xfrm>
            <a:off x="6474410" y="5030926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(g)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C363F2C7-9D88-4608-BB1A-CCB37644583A}"/>
              </a:ext>
            </a:extLst>
          </p:cNvPr>
          <p:cNvSpPr/>
          <p:nvPr/>
        </p:nvSpPr>
        <p:spPr>
          <a:xfrm>
            <a:off x="7907191" y="6081616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B434DE76-614D-4C02-A1D8-581F69D69A20}"/>
              </a:ext>
            </a:extLst>
          </p:cNvPr>
          <p:cNvSpPr txBox="1"/>
          <p:nvPr/>
        </p:nvSpPr>
        <p:spPr>
          <a:xfrm rot="16200000">
            <a:off x="8685629" y="6775892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BBB58F7-9813-4553-AEC7-A97E57A15176}"/>
              </a:ext>
            </a:extLst>
          </p:cNvPr>
          <p:cNvSpPr txBox="1"/>
          <p:nvPr/>
        </p:nvSpPr>
        <p:spPr>
          <a:xfrm>
            <a:off x="9876295" y="5652508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AEE18D7E-ED0E-4496-B1BC-F0DA4AC23B23}"/>
              </a:ext>
            </a:extLst>
          </p:cNvPr>
          <p:cNvSpPr txBox="1"/>
          <p:nvPr/>
        </p:nvSpPr>
        <p:spPr>
          <a:xfrm>
            <a:off x="10393727" y="5093926"/>
            <a:ext cx="179827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stretched attend posture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FA9F5C1A-8473-44A7-9066-747E5DF3BB39}"/>
              </a:ext>
            </a:extLst>
          </p:cNvPr>
          <p:cNvSpPr txBox="1"/>
          <p:nvPr/>
        </p:nvSpPr>
        <p:spPr>
          <a:xfrm>
            <a:off x="9448800" y="5027444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(h)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3620719D-BE4F-40B9-8DF9-3C68DB19A3FC}"/>
              </a:ext>
            </a:extLst>
          </p:cNvPr>
          <p:cNvSpPr/>
          <p:nvPr/>
        </p:nvSpPr>
        <p:spPr>
          <a:xfrm>
            <a:off x="11018353" y="6135042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21D623B8-C3FF-439E-8BE2-0FD7B38DD889}"/>
              </a:ext>
            </a:extLst>
          </p:cNvPr>
          <p:cNvSpPr/>
          <p:nvPr/>
        </p:nvSpPr>
        <p:spPr>
          <a:xfrm>
            <a:off x="6763746" y="5837330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9C87C9C5-813A-4BE3-B00A-4ADD1C650F3E}"/>
              </a:ext>
            </a:extLst>
          </p:cNvPr>
          <p:cNvSpPr txBox="1"/>
          <p:nvPr/>
        </p:nvSpPr>
        <p:spPr>
          <a:xfrm>
            <a:off x="6901905" y="5652508"/>
            <a:ext cx="438322" cy="280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69D477DA-BA4D-46C1-A72C-543CCDE6FAC9}"/>
              </a:ext>
            </a:extLst>
          </p:cNvPr>
          <p:cNvSpPr txBox="1"/>
          <p:nvPr/>
        </p:nvSpPr>
        <p:spPr>
          <a:xfrm>
            <a:off x="1831930" y="5715000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 &gt;0.99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DA53DDF6-47CE-4A19-85C0-0D4A49ECA20A}"/>
              </a:ext>
            </a:extLst>
          </p:cNvPr>
          <p:cNvSpPr txBox="1"/>
          <p:nvPr/>
        </p:nvSpPr>
        <p:spPr>
          <a:xfrm>
            <a:off x="4998811" y="5730694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p=0.96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321AB3E8-6960-4509-A28E-F5A5E9A7384F}"/>
              </a:ext>
            </a:extLst>
          </p:cNvPr>
          <p:cNvSpPr txBox="1"/>
          <p:nvPr/>
        </p:nvSpPr>
        <p:spPr>
          <a:xfrm>
            <a:off x="8001000" y="5791200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p=0.53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99F87536-064A-4DC1-9008-6BE24E544D96}"/>
              </a:ext>
            </a:extLst>
          </p:cNvPr>
          <p:cNvSpPr txBox="1"/>
          <p:nvPr/>
        </p:nvSpPr>
        <p:spPr>
          <a:xfrm>
            <a:off x="11018611" y="5791200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p=0.82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1AA7DF0C-5998-4B6B-86BE-4CE4E5977DEE}"/>
              </a:ext>
            </a:extLst>
          </p:cNvPr>
          <p:cNvSpPr txBox="1"/>
          <p:nvPr/>
        </p:nvSpPr>
        <p:spPr>
          <a:xfrm>
            <a:off x="869129" y="10047469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934EB34-D633-4188-B405-F216310D932D}"/>
              </a:ext>
            </a:extLst>
          </p:cNvPr>
          <p:cNvSpPr txBox="1"/>
          <p:nvPr/>
        </p:nvSpPr>
        <p:spPr>
          <a:xfrm>
            <a:off x="1491510" y="9488887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grooming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718F7CCD-A3F9-4A9F-80AD-C8CB7DB69AF5}"/>
              </a:ext>
            </a:extLst>
          </p:cNvPr>
          <p:cNvSpPr txBox="1"/>
          <p:nvPr/>
        </p:nvSpPr>
        <p:spPr>
          <a:xfrm>
            <a:off x="441634" y="9422405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FB0A4EC5-E454-45A6-AFBF-EC28F1E16FEC}"/>
              </a:ext>
            </a:extLst>
          </p:cNvPr>
          <p:cNvSpPr/>
          <p:nvPr/>
        </p:nvSpPr>
        <p:spPr>
          <a:xfrm>
            <a:off x="1874415" y="10542268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B18116E4-E231-420D-ABB9-46A8D47BF775}"/>
              </a:ext>
            </a:extLst>
          </p:cNvPr>
          <p:cNvSpPr txBox="1"/>
          <p:nvPr/>
        </p:nvSpPr>
        <p:spPr>
          <a:xfrm rot="16200000">
            <a:off x="2742029" y="112735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DBE8609B-7E9D-4B46-95CC-3177C095F5E5}"/>
              </a:ext>
            </a:extLst>
          </p:cNvPr>
          <p:cNvSpPr txBox="1"/>
          <p:nvPr/>
        </p:nvSpPr>
        <p:spPr>
          <a:xfrm>
            <a:off x="3932695" y="10043987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088245A3-E0BF-45FE-BB8D-1EE987B64DE5}"/>
              </a:ext>
            </a:extLst>
          </p:cNvPr>
          <p:cNvSpPr txBox="1"/>
          <p:nvPr/>
        </p:nvSpPr>
        <p:spPr>
          <a:xfrm>
            <a:off x="4640987" y="9426132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EPM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rearing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B4D3A183-80A4-4AE6-A7E5-CC706AD0B66E}"/>
              </a:ext>
            </a:extLst>
          </p:cNvPr>
          <p:cNvSpPr txBox="1"/>
          <p:nvPr/>
        </p:nvSpPr>
        <p:spPr>
          <a:xfrm>
            <a:off x="3505200" y="9418923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(j)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64B93B1F-BCD2-4900-B298-696712AA2F01}"/>
              </a:ext>
            </a:extLst>
          </p:cNvPr>
          <p:cNvSpPr/>
          <p:nvPr/>
        </p:nvSpPr>
        <p:spPr>
          <a:xfrm>
            <a:off x="4937981" y="10504800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5BEB645B-0F94-4ADD-AC50-0D6E19416A38}"/>
              </a:ext>
            </a:extLst>
          </p:cNvPr>
          <p:cNvSpPr txBox="1"/>
          <p:nvPr/>
        </p:nvSpPr>
        <p:spPr>
          <a:xfrm>
            <a:off x="7606545" y="9442564"/>
            <a:ext cx="146125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in the periphery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15F16391-ADCB-467B-96A8-676A84013439}"/>
              </a:ext>
            </a:extLst>
          </p:cNvPr>
          <p:cNvSpPr txBox="1"/>
          <p:nvPr/>
        </p:nvSpPr>
        <p:spPr>
          <a:xfrm>
            <a:off x="6474410" y="9376082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(k)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381A815F-607D-4B47-A201-4B2D656407B4}"/>
              </a:ext>
            </a:extLst>
          </p:cNvPr>
          <p:cNvSpPr/>
          <p:nvPr/>
        </p:nvSpPr>
        <p:spPr>
          <a:xfrm>
            <a:off x="7907191" y="10583619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E0B36F37-56B7-439F-B676-3CD429ABB8DA}"/>
              </a:ext>
            </a:extLst>
          </p:cNvPr>
          <p:cNvSpPr txBox="1"/>
          <p:nvPr/>
        </p:nvSpPr>
        <p:spPr>
          <a:xfrm rot="16200000">
            <a:off x="8685629" y="11121048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90E71B65-E8FB-45F4-8F4B-9196F3C18C8A}"/>
              </a:ext>
            </a:extLst>
          </p:cNvPr>
          <p:cNvSpPr txBox="1"/>
          <p:nvPr/>
        </p:nvSpPr>
        <p:spPr>
          <a:xfrm>
            <a:off x="9876295" y="9997664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5A3784F5-08AC-4F44-894B-0DFA8671F436}"/>
              </a:ext>
            </a:extLst>
          </p:cNvPr>
          <p:cNvSpPr txBox="1"/>
          <p:nvPr/>
        </p:nvSpPr>
        <p:spPr>
          <a:xfrm>
            <a:off x="10586729" y="9439082"/>
            <a:ext cx="1452871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C0700F7D-ED90-4DEB-94A2-61FE7BE76E53}"/>
              </a:ext>
            </a:extLst>
          </p:cNvPr>
          <p:cNvSpPr txBox="1"/>
          <p:nvPr/>
        </p:nvSpPr>
        <p:spPr>
          <a:xfrm>
            <a:off x="9448800" y="9372600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(l)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正方形/長方形 176">
            <a:extLst>
              <a:ext uri="{FF2B5EF4-FFF2-40B4-BE49-F238E27FC236}">
                <a16:creationId xmlns:a16="http://schemas.microsoft.com/office/drawing/2014/main" id="{AECFBE78-B3E3-4A74-BD7C-168B651CAB50}"/>
              </a:ext>
            </a:extLst>
          </p:cNvPr>
          <p:cNvSpPr/>
          <p:nvPr/>
        </p:nvSpPr>
        <p:spPr>
          <a:xfrm>
            <a:off x="11018353" y="10480198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2" name="正方形/長方形 181">
            <a:extLst>
              <a:ext uri="{FF2B5EF4-FFF2-40B4-BE49-F238E27FC236}">
                <a16:creationId xmlns:a16="http://schemas.microsoft.com/office/drawing/2014/main" id="{BEBDB286-2F9D-4299-BAA5-9F2F8DEEBE97}"/>
              </a:ext>
            </a:extLst>
          </p:cNvPr>
          <p:cNvSpPr/>
          <p:nvPr/>
        </p:nvSpPr>
        <p:spPr>
          <a:xfrm>
            <a:off x="6763746" y="10182486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CCCFD3C3-C21C-41CA-A5DA-53ACA6109F28}"/>
              </a:ext>
            </a:extLst>
          </p:cNvPr>
          <p:cNvSpPr txBox="1"/>
          <p:nvPr/>
        </p:nvSpPr>
        <p:spPr>
          <a:xfrm>
            <a:off x="6927429" y="10066584"/>
            <a:ext cx="438322" cy="280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34E8665B-44BF-4100-8039-8D0116585A22}"/>
              </a:ext>
            </a:extLst>
          </p:cNvPr>
          <p:cNvSpPr txBox="1"/>
          <p:nvPr/>
        </p:nvSpPr>
        <p:spPr>
          <a:xfrm>
            <a:off x="1874611" y="10219187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p=0.97 </a:t>
            </a: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3F614B7E-D4A4-42C5-8131-7F072B6062BF}"/>
              </a:ext>
            </a:extLst>
          </p:cNvPr>
          <p:cNvSpPr txBox="1"/>
          <p:nvPr/>
        </p:nvSpPr>
        <p:spPr>
          <a:xfrm>
            <a:off x="4978441" y="10197023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 &gt;0.99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A39493E9-0061-4447-B4E5-747A93058DF6}"/>
              </a:ext>
            </a:extLst>
          </p:cNvPr>
          <p:cNvSpPr txBox="1"/>
          <p:nvPr/>
        </p:nvSpPr>
        <p:spPr>
          <a:xfrm>
            <a:off x="7932448" y="10287000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p=0.073</a:t>
            </a: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CECBAC2C-112E-444A-A6F7-66A85E5F0B0B}"/>
              </a:ext>
            </a:extLst>
          </p:cNvPr>
          <p:cNvSpPr txBox="1"/>
          <p:nvPr/>
        </p:nvSpPr>
        <p:spPr>
          <a:xfrm>
            <a:off x="10972800" y="10136356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p=0.070</a:t>
            </a:r>
          </a:p>
        </p:txBody>
      </p:sp>
      <p:sp>
        <p:nvSpPr>
          <p:cNvPr id="318" name="テキスト ボックス 317">
            <a:extLst>
              <a:ext uri="{FF2B5EF4-FFF2-40B4-BE49-F238E27FC236}">
                <a16:creationId xmlns:a16="http://schemas.microsoft.com/office/drawing/2014/main" id="{457D141F-33FB-401B-9F8F-AAF40744C539}"/>
              </a:ext>
            </a:extLst>
          </p:cNvPr>
          <p:cNvSpPr txBox="1"/>
          <p:nvPr/>
        </p:nvSpPr>
        <p:spPr>
          <a:xfrm rot="16200000">
            <a:off x="-322483" y="15483314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テキスト ボックス 319">
            <a:extLst>
              <a:ext uri="{FF2B5EF4-FFF2-40B4-BE49-F238E27FC236}">
                <a16:creationId xmlns:a16="http://schemas.microsoft.com/office/drawing/2014/main" id="{60EFB999-C619-4A3E-A9A0-1CFA151FA2F0}"/>
              </a:ext>
            </a:extLst>
          </p:cNvPr>
          <p:cNvSpPr txBox="1"/>
          <p:nvPr/>
        </p:nvSpPr>
        <p:spPr>
          <a:xfrm>
            <a:off x="869129" y="14452464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D081E6B0-64D7-4335-81C3-E07758F05C28}"/>
              </a:ext>
            </a:extLst>
          </p:cNvPr>
          <p:cNvSpPr txBox="1"/>
          <p:nvPr/>
        </p:nvSpPr>
        <p:spPr>
          <a:xfrm>
            <a:off x="1491510" y="13893882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time spent in the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79F7A093-E370-464B-80B0-A9F218559F58}"/>
              </a:ext>
            </a:extLst>
          </p:cNvPr>
          <p:cNvSpPr txBox="1"/>
          <p:nvPr/>
        </p:nvSpPr>
        <p:spPr>
          <a:xfrm>
            <a:off x="441634" y="13827400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(m)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正方形/長方形 325">
            <a:extLst>
              <a:ext uri="{FF2B5EF4-FFF2-40B4-BE49-F238E27FC236}">
                <a16:creationId xmlns:a16="http://schemas.microsoft.com/office/drawing/2014/main" id="{7F3A3A18-18FE-4BD7-B4A5-49247D4FD9E6}"/>
              </a:ext>
            </a:extLst>
          </p:cNvPr>
          <p:cNvSpPr/>
          <p:nvPr/>
        </p:nvSpPr>
        <p:spPr>
          <a:xfrm>
            <a:off x="1874415" y="14906853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A6D01590-1F04-4322-8524-A7F926EB9812}"/>
              </a:ext>
            </a:extLst>
          </p:cNvPr>
          <p:cNvSpPr txBox="1"/>
          <p:nvPr/>
        </p:nvSpPr>
        <p:spPr>
          <a:xfrm rot="16200000">
            <a:off x="2742029" y="15469648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テキスト ボックス 333">
            <a:extLst>
              <a:ext uri="{FF2B5EF4-FFF2-40B4-BE49-F238E27FC236}">
                <a16:creationId xmlns:a16="http://schemas.microsoft.com/office/drawing/2014/main" id="{6036E54C-D9FF-4017-9247-B59D5E9F20ED}"/>
              </a:ext>
            </a:extLst>
          </p:cNvPr>
          <p:cNvSpPr txBox="1"/>
          <p:nvPr/>
        </p:nvSpPr>
        <p:spPr>
          <a:xfrm>
            <a:off x="3932695" y="14448982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テキスト ボックス 335">
            <a:extLst>
              <a:ext uri="{FF2B5EF4-FFF2-40B4-BE49-F238E27FC236}">
                <a16:creationId xmlns:a16="http://schemas.microsoft.com/office/drawing/2014/main" id="{86F96C70-6D7B-459F-81CC-B05714DF2A3E}"/>
              </a:ext>
            </a:extLst>
          </p:cNvPr>
          <p:cNvSpPr txBox="1"/>
          <p:nvPr/>
        </p:nvSpPr>
        <p:spPr>
          <a:xfrm>
            <a:off x="4640987" y="13831127"/>
            <a:ext cx="14324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latency to the center area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" name="テキスト ボックス 337">
            <a:extLst>
              <a:ext uri="{FF2B5EF4-FFF2-40B4-BE49-F238E27FC236}">
                <a16:creationId xmlns:a16="http://schemas.microsoft.com/office/drawing/2014/main" id="{D883AC06-24F0-4425-AD32-BF80B714F815}"/>
              </a:ext>
            </a:extLst>
          </p:cNvPr>
          <p:cNvSpPr txBox="1"/>
          <p:nvPr/>
        </p:nvSpPr>
        <p:spPr>
          <a:xfrm>
            <a:off x="3505200" y="13823918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(n)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正方形/長方形 339">
            <a:extLst>
              <a:ext uri="{FF2B5EF4-FFF2-40B4-BE49-F238E27FC236}">
                <a16:creationId xmlns:a16="http://schemas.microsoft.com/office/drawing/2014/main" id="{D3B10C0D-27C7-43FF-894F-692CAED3E950}"/>
              </a:ext>
            </a:extLst>
          </p:cNvPr>
          <p:cNvSpPr/>
          <p:nvPr/>
        </p:nvSpPr>
        <p:spPr>
          <a:xfrm>
            <a:off x="4937981" y="14875957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6" name="テキスト ボックス 345">
            <a:extLst>
              <a:ext uri="{FF2B5EF4-FFF2-40B4-BE49-F238E27FC236}">
                <a16:creationId xmlns:a16="http://schemas.microsoft.com/office/drawing/2014/main" id="{5108CDB9-746B-4E3B-9014-A3DFFA375207}"/>
              </a:ext>
            </a:extLst>
          </p:cNvPr>
          <p:cNvSpPr txBox="1"/>
          <p:nvPr/>
        </p:nvSpPr>
        <p:spPr>
          <a:xfrm rot="16200000">
            <a:off x="5711239" y="15678570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numbers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テキスト ボックス 347">
            <a:extLst>
              <a:ext uri="{FF2B5EF4-FFF2-40B4-BE49-F238E27FC236}">
                <a16:creationId xmlns:a16="http://schemas.microsoft.com/office/drawing/2014/main" id="{D6102D91-830C-47C5-A914-EC33FFDCF7FA}"/>
              </a:ext>
            </a:extLst>
          </p:cNvPr>
          <p:cNvSpPr txBox="1"/>
          <p:nvPr/>
        </p:nvSpPr>
        <p:spPr>
          <a:xfrm>
            <a:off x="7606545" y="13847559"/>
            <a:ext cx="146125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rearing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テキスト ボックス 349">
            <a:extLst>
              <a:ext uri="{FF2B5EF4-FFF2-40B4-BE49-F238E27FC236}">
                <a16:creationId xmlns:a16="http://schemas.microsoft.com/office/drawing/2014/main" id="{24AB74FA-5621-45FC-A715-E629293FEC96}"/>
              </a:ext>
            </a:extLst>
          </p:cNvPr>
          <p:cNvSpPr txBox="1"/>
          <p:nvPr/>
        </p:nvSpPr>
        <p:spPr>
          <a:xfrm>
            <a:off x="6474410" y="13781077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(o)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正方形/長方形 191">
            <a:extLst>
              <a:ext uri="{FF2B5EF4-FFF2-40B4-BE49-F238E27FC236}">
                <a16:creationId xmlns:a16="http://schemas.microsoft.com/office/drawing/2014/main" id="{3DA76792-CF9C-49D8-A482-181B13AAEA0F}"/>
              </a:ext>
            </a:extLst>
          </p:cNvPr>
          <p:cNvSpPr/>
          <p:nvPr/>
        </p:nvSpPr>
        <p:spPr>
          <a:xfrm>
            <a:off x="7907191" y="14831767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FCD4E0F4-47B8-4CB6-9251-21356377B0FC}"/>
              </a:ext>
            </a:extLst>
          </p:cNvPr>
          <p:cNvSpPr txBox="1"/>
          <p:nvPr/>
        </p:nvSpPr>
        <p:spPr>
          <a:xfrm rot="16200000">
            <a:off x="8685629" y="15526043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2172C7D7-DD01-4C0C-8A97-FE08B5811ACB}"/>
              </a:ext>
            </a:extLst>
          </p:cNvPr>
          <p:cNvSpPr txBox="1"/>
          <p:nvPr/>
        </p:nvSpPr>
        <p:spPr>
          <a:xfrm>
            <a:off x="9876295" y="14402659"/>
            <a:ext cx="5786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3EEB49BE-74EF-49EA-A9DE-913C2387484F}"/>
              </a:ext>
            </a:extLst>
          </p:cNvPr>
          <p:cNvSpPr txBox="1"/>
          <p:nvPr/>
        </p:nvSpPr>
        <p:spPr>
          <a:xfrm>
            <a:off x="10586729" y="13844077"/>
            <a:ext cx="1452871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OFT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grooming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1695C1B0-4B47-4D4F-A4A0-843CB29587B3}"/>
              </a:ext>
            </a:extLst>
          </p:cNvPr>
          <p:cNvSpPr txBox="1"/>
          <p:nvPr/>
        </p:nvSpPr>
        <p:spPr>
          <a:xfrm>
            <a:off x="9448800" y="13777595"/>
            <a:ext cx="57867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(p)</a:t>
            </a:r>
            <a:endParaRPr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正方形/長方形 205">
            <a:extLst>
              <a:ext uri="{FF2B5EF4-FFF2-40B4-BE49-F238E27FC236}">
                <a16:creationId xmlns:a16="http://schemas.microsoft.com/office/drawing/2014/main" id="{B7FD2530-E881-40C3-9CBF-C4749ADD5E80}"/>
              </a:ext>
            </a:extLst>
          </p:cNvPr>
          <p:cNvSpPr/>
          <p:nvPr/>
        </p:nvSpPr>
        <p:spPr>
          <a:xfrm>
            <a:off x="11018353" y="14885193"/>
            <a:ext cx="792000" cy="1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BCF1D68E-C93E-4185-95E4-EC39421271C7}"/>
              </a:ext>
            </a:extLst>
          </p:cNvPr>
          <p:cNvSpPr/>
          <p:nvPr/>
        </p:nvSpPr>
        <p:spPr>
          <a:xfrm>
            <a:off x="6763746" y="14587481"/>
            <a:ext cx="568962" cy="218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675A07CE-C6F9-405D-A5E0-645B1C67C6AF}"/>
              </a:ext>
            </a:extLst>
          </p:cNvPr>
          <p:cNvSpPr txBox="1"/>
          <p:nvPr/>
        </p:nvSpPr>
        <p:spPr>
          <a:xfrm>
            <a:off x="6901905" y="14402659"/>
            <a:ext cx="438322" cy="280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1F81BA92-BDDB-4CBD-BACE-5CCD32263C9C}"/>
              </a:ext>
            </a:extLst>
          </p:cNvPr>
          <p:cNvSpPr txBox="1"/>
          <p:nvPr/>
        </p:nvSpPr>
        <p:spPr>
          <a:xfrm>
            <a:off x="1905000" y="14583772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p=0.079</a:t>
            </a: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A86719ED-D845-4EAB-A83F-8D57129CE54F}"/>
              </a:ext>
            </a:extLst>
          </p:cNvPr>
          <p:cNvSpPr txBox="1"/>
          <p:nvPr/>
        </p:nvSpPr>
        <p:spPr>
          <a:xfrm>
            <a:off x="4998811" y="14556358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p=0.12</a:t>
            </a: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41634635-76CA-4875-8ADB-FD6AE7CA84AB}"/>
              </a:ext>
            </a:extLst>
          </p:cNvPr>
          <p:cNvSpPr txBox="1"/>
          <p:nvPr/>
        </p:nvSpPr>
        <p:spPr>
          <a:xfrm>
            <a:off x="7970611" y="14541351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p=0.16</a:t>
            </a: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59A0D0D3-32B2-4D4A-A478-1F2A56C5E227}"/>
              </a:ext>
            </a:extLst>
          </p:cNvPr>
          <p:cNvSpPr txBox="1"/>
          <p:nvPr/>
        </p:nvSpPr>
        <p:spPr>
          <a:xfrm>
            <a:off x="11018611" y="14568180"/>
            <a:ext cx="868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p=0.72</a:t>
            </a:r>
          </a:p>
        </p:txBody>
      </p:sp>
      <p:sp>
        <p:nvSpPr>
          <p:cNvPr id="242" name="テキスト ボックス 241">
            <a:extLst>
              <a:ext uri="{FF2B5EF4-FFF2-40B4-BE49-F238E27FC236}">
                <a16:creationId xmlns:a16="http://schemas.microsoft.com/office/drawing/2014/main" id="{DFEE670D-CD9A-4C43-9B89-84A57D91D674}"/>
              </a:ext>
            </a:extLst>
          </p:cNvPr>
          <p:cNvSpPr txBox="1"/>
          <p:nvPr/>
        </p:nvSpPr>
        <p:spPr>
          <a:xfrm>
            <a:off x="1555445" y="4359125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テキスト ボックス 243">
            <a:extLst>
              <a:ext uri="{FF2B5EF4-FFF2-40B4-BE49-F238E27FC236}">
                <a16:creationId xmlns:a16="http://schemas.microsoft.com/office/drawing/2014/main" id="{42B83529-8B5C-4982-8530-52D3ED45CAA4}"/>
              </a:ext>
            </a:extLst>
          </p:cNvPr>
          <p:cNvSpPr txBox="1"/>
          <p:nvPr/>
        </p:nvSpPr>
        <p:spPr>
          <a:xfrm>
            <a:off x="2342352" y="4358745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EC078358-50F1-45B0-A979-09D65D75151C}"/>
              </a:ext>
            </a:extLst>
          </p:cNvPr>
          <p:cNvSpPr txBox="1"/>
          <p:nvPr/>
        </p:nvSpPr>
        <p:spPr>
          <a:xfrm>
            <a:off x="4610604" y="4343400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id="{21F9C9C7-3A51-4A73-942D-A164DDAE61C8}"/>
              </a:ext>
            </a:extLst>
          </p:cNvPr>
          <p:cNvSpPr txBox="1"/>
          <p:nvPr/>
        </p:nvSpPr>
        <p:spPr>
          <a:xfrm>
            <a:off x="5390352" y="4343400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6" name="テキスト ボックス 2055">
            <a:extLst>
              <a:ext uri="{FF2B5EF4-FFF2-40B4-BE49-F238E27FC236}">
                <a16:creationId xmlns:a16="http://schemas.microsoft.com/office/drawing/2014/main" id="{C6CA0E16-ACD1-4E7E-9734-26C14D5E0226}"/>
              </a:ext>
            </a:extLst>
          </p:cNvPr>
          <p:cNvSpPr txBox="1"/>
          <p:nvPr/>
        </p:nvSpPr>
        <p:spPr>
          <a:xfrm>
            <a:off x="7648617" y="4351491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0" name="テキスト ボックス 2059">
            <a:extLst>
              <a:ext uri="{FF2B5EF4-FFF2-40B4-BE49-F238E27FC236}">
                <a16:creationId xmlns:a16="http://schemas.microsoft.com/office/drawing/2014/main" id="{B2FAEC61-E10A-4101-B6EC-8C2862D7B467}"/>
              </a:ext>
            </a:extLst>
          </p:cNvPr>
          <p:cNvSpPr txBox="1"/>
          <p:nvPr/>
        </p:nvSpPr>
        <p:spPr>
          <a:xfrm>
            <a:off x="8403833" y="4351111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3" name="テキスト ボックス 2072">
            <a:extLst>
              <a:ext uri="{FF2B5EF4-FFF2-40B4-BE49-F238E27FC236}">
                <a16:creationId xmlns:a16="http://schemas.microsoft.com/office/drawing/2014/main" id="{8372D48B-F7A2-4830-A2F5-1A7D1645DD57}"/>
              </a:ext>
            </a:extLst>
          </p:cNvPr>
          <p:cNvSpPr txBox="1"/>
          <p:nvPr/>
        </p:nvSpPr>
        <p:spPr>
          <a:xfrm>
            <a:off x="10682862" y="4348238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398E156-C482-43F8-B93D-31BCB6FB3AF5}"/>
              </a:ext>
            </a:extLst>
          </p:cNvPr>
          <p:cNvSpPr txBox="1"/>
          <p:nvPr/>
        </p:nvSpPr>
        <p:spPr>
          <a:xfrm>
            <a:off x="11447259" y="4348238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8859F1C-8134-4DB5-97FC-457C60891A8D}"/>
              </a:ext>
            </a:extLst>
          </p:cNvPr>
          <p:cNvSpPr txBox="1"/>
          <p:nvPr/>
        </p:nvSpPr>
        <p:spPr>
          <a:xfrm>
            <a:off x="1555445" y="8778725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75B047F-BE64-49C3-9B44-1F450544F64D}"/>
              </a:ext>
            </a:extLst>
          </p:cNvPr>
          <p:cNvSpPr txBox="1"/>
          <p:nvPr/>
        </p:nvSpPr>
        <p:spPr>
          <a:xfrm>
            <a:off x="2342352" y="8778345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E99A3BA-D463-43F9-9A22-5D4DD4546F08}"/>
              </a:ext>
            </a:extLst>
          </p:cNvPr>
          <p:cNvSpPr txBox="1"/>
          <p:nvPr/>
        </p:nvSpPr>
        <p:spPr>
          <a:xfrm>
            <a:off x="4610604" y="8763000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2A8DCCB7-5B3C-42FF-9BE4-F6767FA8869C}"/>
              </a:ext>
            </a:extLst>
          </p:cNvPr>
          <p:cNvSpPr txBox="1"/>
          <p:nvPr/>
        </p:nvSpPr>
        <p:spPr>
          <a:xfrm>
            <a:off x="5375001" y="8763000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374564C6-605F-43D8-9697-A41CCF5D55CF}"/>
              </a:ext>
            </a:extLst>
          </p:cNvPr>
          <p:cNvSpPr txBox="1"/>
          <p:nvPr/>
        </p:nvSpPr>
        <p:spPr>
          <a:xfrm>
            <a:off x="7648617" y="8771091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AE5F0885-895F-44AA-B878-FE3AFB6B028B}"/>
              </a:ext>
            </a:extLst>
          </p:cNvPr>
          <p:cNvSpPr txBox="1"/>
          <p:nvPr/>
        </p:nvSpPr>
        <p:spPr>
          <a:xfrm>
            <a:off x="8438352" y="8770711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18274E5-2EF7-4097-9D88-45FE79149301}"/>
              </a:ext>
            </a:extLst>
          </p:cNvPr>
          <p:cNvSpPr txBox="1"/>
          <p:nvPr/>
        </p:nvSpPr>
        <p:spPr>
          <a:xfrm>
            <a:off x="10682862" y="8767838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A8F0333-EE29-4EA1-BB01-91C16FD7E24E}"/>
              </a:ext>
            </a:extLst>
          </p:cNvPr>
          <p:cNvSpPr txBox="1"/>
          <p:nvPr/>
        </p:nvSpPr>
        <p:spPr>
          <a:xfrm>
            <a:off x="11447259" y="8767838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BA4E6CD6-A913-4421-8D94-E38B6052C9CB}"/>
              </a:ext>
            </a:extLst>
          </p:cNvPr>
          <p:cNvSpPr txBox="1"/>
          <p:nvPr/>
        </p:nvSpPr>
        <p:spPr>
          <a:xfrm>
            <a:off x="1601541" y="13090656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9A65BF87-F399-431E-9AB9-6038D3918E69}"/>
              </a:ext>
            </a:extLst>
          </p:cNvPr>
          <p:cNvSpPr txBox="1"/>
          <p:nvPr/>
        </p:nvSpPr>
        <p:spPr>
          <a:xfrm>
            <a:off x="2362200" y="13090276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AF284BF-7271-454E-9479-DFCB0CD55DCB}"/>
              </a:ext>
            </a:extLst>
          </p:cNvPr>
          <p:cNvSpPr txBox="1"/>
          <p:nvPr/>
        </p:nvSpPr>
        <p:spPr>
          <a:xfrm>
            <a:off x="4649541" y="13085879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4277209C-0195-43A6-9661-8ECCC66B395F}"/>
              </a:ext>
            </a:extLst>
          </p:cNvPr>
          <p:cNvSpPr txBox="1"/>
          <p:nvPr/>
        </p:nvSpPr>
        <p:spPr>
          <a:xfrm>
            <a:off x="5390352" y="13085879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D4EDFD68-F573-4090-9892-4D78A711C1AF}"/>
              </a:ext>
            </a:extLst>
          </p:cNvPr>
          <p:cNvSpPr txBox="1"/>
          <p:nvPr/>
        </p:nvSpPr>
        <p:spPr>
          <a:xfrm>
            <a:off x="7640428" y="13087191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05B45FC6-77FB-48A6-AE88-904D95497103}"/>
              </a:ext>
            </a:extLst>
          </p:cNvPr>
          <p:cNvSpPr txBox="1"/>
          <p:nvPr/>
        </p:nvSpPr>
        <p:spPr>
          <a:xfrm>
            <a:off x="8438352" y="13086811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19D9A17-D327-4541-95D2-7A2D97342B8C}"/>
              </a:ext>
            </a:extLst>
          </p:cNvPr>
          <p:cNvSpPr txBox="1"/>
          <p:nvPr/>
        </p:nvSpPr>
        <p:spPr>
          <a:xfrm>
            <a:off x="10668000" y="13103423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A8E31170-60AB-451D-8147-38B6FDFCA6F4}"/>
              </a:ext>
            </a:extLst>
          </p:cNvPr>
          <p:cNvSpPr txBox="1"/>
          <p:nvPr/>
        </p:nvSpPr>
        <p:spPr>
          <a:xfrm>
            <a:off x="11486352" y="13103423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E78C02D6-1BD3-4ABA-9861-5AE5C4CB08BF}"/>
              </a:ext>
            </a:extLst>
          </p:cNvPr>
          <p:cNvSpPr txBox="1"/>
          <p:nvPr/>
        </p:nvSpPr>
        <p:spPr>
          <a:xfrm>
            <a:off x="1631878" y="17510256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FD8125A2-3232-4CA9-A260-F988D112574C}"/>
              </a:ext>
            </a:extLst>
          </p:cNvPr>
          <p:cNvSpPr txBox="1"/>
          <p:nvPr/>
        </p:nvSpPr>
        <p:spPr>
          <a:xfrm>
            <a:off x="2387094" y="17509876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AF905D73-DC65-45F8-8263-E448EB10C5F5}"/>
              </a:ext>
            </a:extLst>
          </p:cNvPr>
          <p:cNvSpPr txBox="1"/>
          <p:nvPr/>
        </p:nvSpPr>
        <p:spPr>
          <a:xfrm>
            <a:off x="4657373" y="17505479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CFDE4BD9-419D-4F6D-8D3C-B1155611DE1E}"/>
              </a:ext>
            </a:extLst>
          </p:cNvPr>
          <p:cNvSpPr txBox="1"/>
          <p:nvPr/>
        </p:nvSpPr>
        <p:spPr>
          <a:xfrm>
            <a:off x="5421770" y="17505479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C3563BDE-C332-42BE-A1A1-720EBA3FF37C}"/>
              </a:ext>
            </a:extLst>
          </p:cNvPr>
          <p:cNvSpPr txBox="1"/>
          <p:nvPr/>
        </p:nvSpPr>
        <p:spPr>
          <a:xfrm>
            <a:off x="7641753" y="17506791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FAD07A56-92EC-4F55-A774-19D3A94FD866}"/>
              </a:ext>
            </a:extLst>
          </p:cNvPr>
          <p:cNvSpPr txBox="1"/>
          <p:nvPr/>
        </p:nvSpPr>
        <p:spPr>
          <a:xfrm>
            <a:off x="8449583" y="17506411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FC5E2DE7-7509-430F-AF45-D519EA93EBCC}"/>
              </a:ext>
            </a:extLst>
          </p:cNvPr>
          <p:cNvSpPr txBox="1"/>
          <p:nvPr/>
        </p:nvSpPr>
        <p:spPr>
          <a:xfrm>
            <a:off x="10669341" y="17523023"/>
            <a:ext cx="60825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16DC87BE-C88A-4611-80FA-6449C09D9A99}"/>
              </a:ext>
            </a:extLst>
          </p:cNvPr>
          <p:cNvSpPr txBox="1"/>
          <p:nvPr/>
        </p:nvSpPr>
        <p:spPr>
          <a:xfrm>
            <a:off x="11486352" y="17523023"/>
            <a:ext cx="7056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</a:t>
            </a:r>
            <a:endParaRPr lang="ja-JP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D783BD75-1F95-420A-8BA8-4776296636E0}"/>
              </a:ext>
            </a:extLst>
          </p:cNvPr>
          <p:cNvSpPr txBox="1"/>
          <p:nvPr/>
        </p:nvSpPr>
        <p:spPr>
          <a:xfrm rot="16200000">
            <a:off x="-322778" y="11243566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number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A145893A-AA4F-4E81-AC25-E2E834FD5348}"/>
              </a:ext>
            </a:extLst>
          </p:cNvPr>
          <p:cNvSpPr txBox="1"/>
          <p:nvPr/>
        </p:nvSpPr>
        <p:spPr>
          <a:xfrm rot="16200000">
            <a:off x="5711239" y="11121175"/>
            <a:ext cx="2128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time (% of control)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1BADB0D1-A43B-4FAB-BE37-46176D2F93A5}"/>
              </a:ext>
            </a:extLst>
          </p:cNvPr>
          <p:cNvSpPr txBox="1"/>
          <p:nvPr/>
        </p:nvSpPr>
        <p:spPr>
          <a:xfrm>
            <a:off x="366683" y="110277"/>
            <a:ext cx="3028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808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1BADB0D1-A43B-4FAB-BE37-46176D2F93A5}"/>
              </a:ext>
            </a:extLst>
          </p:cNvPr>
          <p:cNvSpPr txBox="1"/>
          <p:nvPr/>
        </p:nvSpPr>
        <p:spPr>
          <a:xfrm>
            <a:off x="366683" y="110277"/>
            <a:ext cx="3028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4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F4327A6E-E7D2-4F33-9D84-14B45D456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14400"/>
            <a:ext cx="10894496" cy="568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09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1019</Words>
  <Application>Microsoft Office PowerPoint</Application>
  <PresentationFormat>ユーザー設定</PresentationFormat>
  <Paragraphs>420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Yamanashi, Takehiko</dc:creator>
  <cp:lastModifiedBy>山梨 豪彦</cp:lastModifiedBy>
  <cp:revision>25</cp:revision>
  <dcterms:created xsi:type="dcterms:W3CDTF">2006-08-16T00:00:00Z</dcterms:created>
  <dcterms:modified xsi:type="dcterms:W3CDTF">2020-11-19T10:35:31Z</dcterms:modified>
</cp:coreProperties>
</file>