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avi" ContentType="video/x-msvide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notesMasterIdLst>
    <p:notesMasterId r:id="rId5"/>
  </p:notesMasterIdLst>
  <p:sldIdLst>
    <p:sldId id="462" r:id="rId2"/>
    <p:sldId id="463" r:id="rId3"/>
    <p:sldId id="464" r:id="rId4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35" autoAdjust="0"/>
    <p:restoredTop sz="88359" autoAdjust="0"/>
  </p:normalViewPr>
  <p:slideViewPr>
    <p:cSldViewPr>
      <p:cViewPr varScale="1">
        <p:scale>
          <a:sx n="98" d="100"/>
          <a:sy n="98" d="100"/>
        </p:scale>
        <p:origin x="1878" y="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2178526-38F7-481F-A862-335FBBDC2E9C}" type="datetimeFigureOut">
              <a:rPr lang="ko-KR" altLang="en-US" smtClean="0"/>
              <a:pPr/>
              <a:t>2020-03-18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CEEF9B4-CF97-4514-9828-9D7333D9ACA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952900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ko-KR" baseline="0" dirty="0" smtClean="0"/>
          </a:p>
        </p:txBody>
      </p:sp>
    </p:spTree>
    <p:extLst>
      <p:ext uri="{BB962C8B-B14F-4D97-AF65-F5344CB8AC3E}">
        <p14:creationId xmlns:p14="http://schemas.microsoft.com/office/powerpoint/2010/main" val="56941708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ko-KR" baseline="0" dirty="0" smtClean="0"/>
          </a:p>
        </p:txBody>
      </p:sp>
    </p:spTree>
    <p:extLst>
      <p:ext uri="{BB962C8B-B14F-4D97-AF65-F5344CB8AC3E}">
        <p14:creationId xmlns:p14="http://schemas.microsoft.com/office/powerpoint/2010/main" val="161392866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ko-KR" baseline="0" dirty="0" smtClean="0"/>
          </a:p>
        </p:txBody>
      </p:sp>
    </p:spTree>
    <p:extLst>
      <p:ext uri="{BB962C8B-B14F-4D97-AF65-F5344CB8AC3E}">
        <p14:creationId xmlns:p14="http://schemas.microsoft.com/office/powerpoint/2010/main" val="7968815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/>
              <a:t>마스터 부제목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1FE5B1-7B26-4209-9D9B-8EA6F54DBE29}" type="datetimeFigureOut">
              <a:rPr lang="ko-KR" altLang="en-US" smtClean="0"/>
              <a:t>2020-03-18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48877C-6F53-4437-AF71-B1A9DB4F03E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880605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1FE5B1-7B26-4209-9D9B-8EA6F54DBE29}" type="datetimeFigureOut">
              <a:rPr lang="ko-KR" altLang="en-US" smtClean="0"/>
              <a:t>2020-03-18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48877C-6F53-4437-AF71-B1A9DB4F03E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636888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1FE5B1-7B26-4209-9D9B-8EA6F54DBE29}" type="datetimeFigureOut">
              <a:rPr lang="ko-KR" altLang="en-US" smtClean="0"/>
              <a:t>2020-03-18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48877C-6F53-4437-AF71-B1A9DB4F03E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71494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6065097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8830414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7905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0848385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1FE5B1-7B26-4209-9D9B-8EA6F54DBE29}" type="datetimeFigureOut">
              <a:rPr lang="ko-KR" altLang="en-US" smtClean="0"/>
              <a:t>2020-03-18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48877C-6F53-4437-AF71-B1A9DB4F03E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371018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1FE5B1-7B26-4209-9D9B-8EA6F54DBE29}" type="datetimeFigureOut">
              <a:rPr lang="ko-KR" altLang="en-US" smtClean="0"/>
              <a:t>2020-03-18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48877C-6F53-4437-AF71-B1A9DB4F03E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72874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1FE5B1-7B26-4209-9D9B-8EA6F54DBE29}" type="datetimeFigureOut">
              <a:rPr lang="ko-KR" altLang="en-US" smtClean="0"/>
              <a:t>2020-03-18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48877C-6F53-4437-AF71-B1A9DB4F03E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594063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1FE5B1-7B26-4209-9D9B-8EA6F54DBE29}" type="datetimeFigureOut">
              <a:rPr lang="ko-KR" altLang="en-US" smtClean="0"/>
              <a:t>2020-03-18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48877C-6F53-4437-AF71-B1A9DB4F03E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766054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1FE5B1-7B26-4209-9D9B-8EA6F54DBE29}" type="datetimeFigureOut">
              <a:rPr lang="ko-KR" altLang="en-US" smtClean="0"/>
              <a:t>2020-03-18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48877C-6F53-4437-AF71-B1A9DB4F03E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374899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1FE5B1-7B26-4209-9D9B-8EA6F54DBE29}" type="datetimeFigureOut">
              <a:rPr lang="ko-KR" altLang="en-US" smtClean="0"/>
              <a:t>2020-03-18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48877C-6F53-4437-AF71-B1A9DB4F03E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062275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1FE5B1-7B26-4209-9D9B-8EA6F54DBE29}" type="datetimeFigureOut">
              <a:rPr lang="ko-KR" altLang="en-US" smtClean="0"/>
              <a:t>2020-03-18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48877C-6F53-4437-AF71-B1A9DB4F03E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196649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1FE5B1-7B26-4209-9D9B-8EA6F54DBE29}" type="datetimeFigureOut">
              <a:rPr lang="ko-KR" altLang="en-US" smtClean="0"/>
              <a:t>2020-03-18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48877C-6F53-4437-AF71-B1A9DB4F03E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327555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1FE5B1-7B26-4209-9D9B-8EA6F54DBE29}" type="datetimeFigureOut">
              <a:rPr lang="ko-KR" altLang="en-US" smtClean="0"/>
              <a:t>2020-03-18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48877C-6F53-4437-AF71-B1A9DB4F03E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69228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  <p:sldLayoutId id="2147483690" r:id="rId13"/>
    <p:sldLayoutId id="2147483691" r:id="rId14"/>
    <p:sldLayoutId id="2147483692" r:id="rId15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video" Target="../media/media1.avi"/><Relationship Id="rId1" Type="http://schemas.microsoft.com/office/2007/relationships/media" Target="../media/media1.avi"/><Relationship Id="rId5" Type="http://schemas.openxmlformats.org/officeDocument/2006/relationships/image" Target="../media/image1.png"/><Relationship Id="rId4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microsoft.com/office/2007/relationships/media" Target="../media/media3.avi"/><Relationship Id="rId7" Type="http://schemas.openxmlformats.org/officeDocument/2006/relationships/image" Target="../media/image2.png"/><Relationship Id="rId2" Type="http://schemas.openxmlformats.org/officeDocument/2006/relationships/video" Target="../media/media2.avi"/><Relationship Id="rId1" Type="http://schemas.microsoft.com/office/2007/relationships/media" Target="../media/media2.avi"/><Relationship Id="rId6" Type="http://schemas.openxmlformats.org/officeDocument/2006/relationships/notesSlide" Target="../notesSlides/notesSlide2.xml"/><Relationship Id="rId5" Type="http://schemas.openxmlformats.org/officeDocument/2006/relationships/slideLayout" Target="../slideLayouts/slideLayout1.xml"/><Relationship Id="rId4" Type="http://schemas.openxmlformats.org/officeDocument/2006/relationships/video" Target="../media/media3.avi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microsoft.com/office/2007/relationships/media" Target="../media/media5.avi"/><Relationship Id="rId7" Type="http://schemas.openxmlformats.org/officeDocument/2006/relationships/image" Target="../media/image4.png"/><Relationship Id="rId2" Type="http://schemas.openxmlformats.org/officeDocument/2006/relationships/video" Target="../media/media4.avi"/><Relationship Id="rId1" Type="http://schemas.microsoft.com/office/2007/relationships/media" Target="../media/media4.avi"/><Relationship Id="rId6" Type="http://schemas.openxmlformats.org/officeDocument/2006/relationships/notesSlide" Target="../notesSlides/notesSlide3.xml"/><Relationship Id="rId5" Type="http://schemas.openxmlformats.org/officeDocument/2006/relationships/slideLayout" Target="../slideLayouts/slideLayout1.xml"/><Relationship Id="rId4" Type="http://schemas.openxmlformats.org/officeDocument/2006/relationships/video" Target="../media/media5.avi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" name="bandicam 2017-05-09 23-49-44-230.avi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2267540" y="1124744"/>
            <a:ext cx="4715589" cy="4403995"/>
          </a:xfrm>
          <a:prstGeom prst="rect">
            <a:avLst/>
          </a:prstGeom>
        </p:spPr>
      </p:pic>
      <p:sp>
        <p:nvSpPr>
          <p:cNvPr id="46" name="TextBox 45"/>
          <p:cNvSpPr txBox="1"/>
          <p:nvPr/>
        </p:nvSpPr>
        <p:spPr>
          <a:xfrm>
            <a:off x="3059832" y="1486994"/>
            <a:ext cx="188654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JDFM216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5409825" y="1471605"/>
            <a:ext cx="17277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Control</a:t>
            </a:r>
          </a:p>
        </p:txBody>
      </p:sp>
      <p:sp>
        <p:nvSpPr>
          <p:cNvPr id="58" name="TextBox 57"/>
          <p:cNvSpPr txBox="1"/>
          <p:nvPr/>
        </p:nvSpPr>
        <p:spPr>
          <a:xfrm>
            <a:off x="1691680" y="5733256"/>
            <a:ext cx="574011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2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맑은 고딕" panose="020B0503020000020004" pitchFamily="50" charset="-127"/>
                <a:cs typeface="+mn-cs"/>
              </a:rPr>
              <a:t>&lt;</a:t>
            </a:r>
            <a:r>
              <a:rPr kumimoji="0" lang="en-US" altLang="ko-KR" sz="2800" b="1" i="0" u="none" strike="noStrike" kern="1200" cap="none" spc="-10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나눔고딕 ExtraBold" pitchFamily="50" charset="-127"/>
                <a:cs typeface="+mn-cs"/>
              </a:rPr>
              <a:t> Accelerated Rotarod test </a:t>
            </a:r>
            <a:r>
              <a:rPr kumimoji="0" lang="en-US" altLang="ko-KR" sz="2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맑은 고딕" panose="020B0503020000020004" pitchFamily="50" charset="-127"/>
                <a:cs typeface="+mn-cs"/>
              </a:rPr>
              <a:t>&gt;</a:t>
            </a:r>
            <a:endParaRPr kumimoji="0" lang="ko-KR" altLang="en-US" sz="2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맑은 고딕" panose="020B0503020000020004" pitchFamily="50" charset="-127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277037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0833" fill="hold"/>
                                        <p:tgtEl>
                                          <p:spTgt spid="4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5"/>
                </p:tgtEl>
              </p:cMediaNode>
            </p:vide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" name="bandicam 2017-05-09 23-31-55-662.avi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1235244" y="3569662"/>
            <a:ext cx="6716408" cy="2019578"/>
          </a:xfrm>
          <a:prstGeom prst="rect">
            <a:avLst/>
          </a:prstGeom>
        </p:spPr>
      </p:pic>
      <p:pic>
        <p:nvPicPr>
          <p:cNvPr id="52" name="bandicam 2017-05-09 23-38-41-396.avi">
            <a:hlinkClick r:id="" action="ppaction://media"/>
          </p:cNvPr>
          <p:cNvPicPr>
            <a:picLocks noChangeAspect="1"/>
          </p:cNvPicPr>
          <p:nvPr>
            <a:vide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1235243" y="1265406"/>
            <a:ext cx="6716408" cy="2176269"/>
          </a:xfrm>
          <a:prstGeom prst="rect">
            <a:avLst/>
          </a:prstGeom>
        </p:spPr>
      </p:pic>
      <p:sp>
        <p:nvSpPr>
          <p:cNvPr id="53" name="TextBox 52"/>
          <p:cNvSpPr txBox="1"/>
          <p:nvPr/>
        </p:nvSpPr>
        <p:spPr>
          <a:xfrm>
            <a:off x="1319070" y="3680527"/>
            <a:ext cx="156196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JDFM216</a:t>
            </a:r>
          </a:p>
        </p:txBody>
      </p:sp>
      <p:sp>
        <p:nvSpPr>
          <p:cNvPr id="54" name="TextBox 53"/>
          <p:cNvSpPr txBox="1"/>
          <p:nvPr/>
        </p:nvSpPr>
        <p:spPr>
          <a:xfrm>
            <a:off x="1319070" y="1412776"/>
            <a:ext cx="14305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Control</a:t>
            </a:r>
          </a:p>
        </p:txBody>
      </p:sp>
      <p:sp>
        <p:nvSpPr>
          <p:cNvPr id="59" name="TextBox 58"/>
          <p:cNvSpPr txBox="1"/>
          <p:nvPr/>
        </p:nvSpPr>
        <p:spPr>
          <a:xfrm>
            <a:off x="2771800" y="5858108"/>
            <a:ext cx="343660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ko-KR"/>
            </a:defPPr>
            <a:lvl1pPr marR="0" lv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800" b="1" i="0" u="none" strike="noStrike" cap="none" spc="0" normalizeH="0" baseline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맑은 고딕" panose="020B0503020000020004" pitchFamily="50" charset="-127"/>
              </a:defRPr>
            </a:lvl1pPr>
          </a:lstStyle>
          <a:p>
            <a:r>
              <a:rPr lang="en-US" altLang="ko-KR" dirty="0"/>
              <a:t>&lt; Balance beam &gt;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3629748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3300" fill="hold"/>
                                        <p:tgtEl>
                                          <p:spTgt spid="5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8" dur="37833" fill="hold"/>
                                        <p:tgtEl>
                                          <p:spTgt spid="5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9" fill="hold" display="0">
                  <p:stCondLst>
                    <p:cond delay="indefinite"/>
                  </p:stCondLst>
                </p:cTn>
                <p:tgtEl>
                  <p:spTgt spid="51"/>
                </p:tgtEl>
              </p:cMediaNode>
            </p:video>
            <p:video>
              <p:cMediaNode vol="80000">
                <p:cTn id="10" fill="hold" display="0">
                  <p:stCondLst>
                    <p:cond delay="indefinite"/>
                  </p:stCondLst>
                </p:cTn>
                <p:tgtEl>
                  <p:spTgt spid="52"/>
                </p:tgtEl>
              </p:cMediaNode>
            </p:vide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" name="bandicam 2017-05-09 23-13-47-588.avi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2076139" y="990213"/>
            <a:ext cx="2274256" cy="4310995"/>
          </a:xfrm>
          <a:prstGeom prst="rect">
            <a:avLst/>
          </a:prstGeom>
        </p:spPr>
      </p:pic>
      <p:pic>
        <p:nvPicPr>
          <p:cNvPr id="57" name="bandicam 2017-05-09 23-22-25-628.avi">
            <a:hlinkClick r:id="" action="ppaction://media"/>
          </p:cNvPr>
          <p:cNvPicPr>
            <a:picLocks noChangeAspect="1"/>
          </p:cNvPicPr>
          <p:nvPr>
            <a:vide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4731580" y="990213"/>
            <a:ext cx="2191158" cy="4310995"/>
          </a:xfrm>
          <a:prstGeom prst="rect">
            <a:avLst/>
          </a:prstGeom>
        </p:spPr>
      </p:pic>
      <p:sp>
        <p:nvSpPr>
          <p:cNvPr id="60" name="TextBox 59"/>
          <p:cNvSpPr txBox="1"/>
          <p:nvPr/>
        </p:nvSpPr>
        <p:spPr>
          <a:xfrm>
            <a:off x="1989899" y="5589240"/>
            <a:ext cx="510217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2800" b="1" dirty="0">
                <a:solidFill>
                  <a:prstClr val="black"/>
                </a:solidFill>
                <a:latin typeface="Calibri" panose="020F0502020204030204" pitchFamily="34" charset="0"/>
                <a:ea typeface="맑은 고딕" panose="020B0503020000020004" pitchFamily="50" charset="-127"/>
              </a:rPr>
              <a:t>&lt; Forced swimming test &gt;</a:t>
            </a:r>
            <a:endParaRPr lang="ko-KR" altLang="en-US" sz="2800" b="1" dirty="0">
              <a:solidFill>
                <a:prstClr val="black"/>
              </a:solidFill>
              <a:latin typeface="Calibri" panose="020F0502020204030204" pitchFamily="34" charset="0"/>
              <a:ea typeface="맑은 고딕" panose="020B0503020000020004" pitchFamily="50" charset="-127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2815742" y="1276698"/>
            <a:ext cx="172524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6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Control</a:t>
            </a:r>
          </a:p>
        </p:txBody>
      </p:sp>
      <p:sp>
        <p:nvSpPr>
          <p:cNvPr id="62" name="TextBox 61"/>
          <p:cNvSpPr txBox="1"/>
          <p:nvPr/>
        </p:nvSpPr>
        <p:spPr>
          <a:xfrm>
            <a:off x="5420150" y="1276698"/>
            <a:ext cx="18837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JDFM216</a:t>
            </a:r>
          </a:p>
        </p:txBody>
      </p:sp>
    </p:spTree>
    <p:extLst>
      <p:ext uri="{BB962C8B-B14F-4D97-AF65-F5344CB8AC3E}">
        <p14:creationId xmlns:p14="http://schemas.microsoft.com/office/powerpoint/2010/main" val="9169528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3566" fill="hold"/>
                                        <p:tgtEl>
                                          <p:spTgt spid="5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8" dur="23666" fill="hold"/>
                                        <p:tgtEl>
                                          <p:spTgt spid="5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9" fill="hold" display="0">
                  <p:stCondLst>
                    <p:cond delay="indefinite"/>
                  </p:stCondLst>
                </p:cTn>
                <p:tgtEl>
                  <p:spTgt spid="56"/>
                </p:tgtEl>
              </p:cMediaNode>
            </p:video>
            <p:video>
              <p:cMediaNode vol="80000">
                <p:cTn id="10" fill="hold" display="0">
                  <p:stCondLst>
                    <p:cond delay="indefinite"/>
                  </p:stCondLst>
                </p:cTn>
                <p:tgtEl>
                  <p:spTgt spid="57"/>
                </p:tgtEl>
              </p:cMediaNode>
            </p:video>
          </p:childTnLst>
        </p:cTn>
      </p:par>
    </p:tnLst>
  </p:timing>
</p:sld>
</file>

<file path=ppt/theme/theme1.xml><?xml version="1.0" encoding="utf-8"?>
<a:theme xmlns:a="http://schemas.openxmlformats.org/drawingml/2006/main" name="6_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3951</TotalTime>
  <Words>20</Words>
  <Application>Microsoft Office PowerPoint</Application>
  <PresentationFormat>화면 슬라이드 쇼(4:3)</PresentationFormat>
  <Paragraphs>9</Paragraphs>
  <Slides>3</Slides>
  <Notes>3</Notes>
  <HiddenSlides>0</HiddenSlides>
  <MMClips>5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3</vt:i4>
      </vt:variant>
    </vt:vector>
  </HeadingPairs>
  <TitlesOfParts>
    <vt:vector size="8" baseType="lpstr">
      <vt:lpstr>나눔고딕 ExtraBold</vt:lpstr>
      <vt:lpstr>맑은 고딕</vt:lpstr>
      <vt:lpstr>Arial</vt:lpstr>
      <vt:lpstr>Calibri</vt:lpstr>
      <vt:lpstr>6_Office 테마</vt:lpstr>
      <vt:lpstr>PowerPoint 프레젠테이션</vt:lpstr>
      <vt:lpstr>PowerPoint 프레젠테이션</vt:lpstr>
      <vt:lpstr>PowerPoint 프레젠테이션</vt:lpstr>
    </vt:vector>
  </TitlesOfParts>
  <Company>Chonbuk National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Younghoon Kim</dc:creator>
  <cp:lastModifiedBy>Younghoon Kim</cp:lastModifiedBy>
  <cp:revision>472</cp:revision>
  <dcterms:created xsi:type="dcterms:W3CDTF">2014-04-11T03:52:31Z</dcterms:created>
  <dcterms:modified xsi:type="dcterms:W3CDTF">2020-03-18T10:50:49Z</dcterms:modified>
</cp:coreProperties>
</file>