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2" d="100"/>
          <a:sy n="52" d="100"/>
        </p:scale>
        <p:origin x="2616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81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099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76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5666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347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5207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870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352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447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1434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884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2B2B-C0A7-4701-98EF-AD5F84DC9944}" type="datetimeFigureOut">
              <a:rPr lang="fr-CH" smtClean="0"/>
              <a:t>10.11.2020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F54E4-8B63-4383-8193-838F345D7D0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6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" t="47745" r="81154" b="25474"/>
          <a:stretch/>
        </p:blipFill>
        <p:spPr>
          <a:xfrm>
            <a:off x="868818" y="1057852"/>
            <a:ext cx="1034554" cy="1379671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724801" y="1470407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724801" y="1685599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24801" y="1241704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 rot="19163895">
            <a:off x="935977" y="795834"/>
            <a:ext cx="439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cs typeface="Arial" panose="020B0604020202020204" pitchFamily="34" charset="0"/>
              </a:rPr>
              <a:t>Mk</a:t>
            </a:r>
            <a:endParaRPr lang="fr-FR" sz="800" dirty="0"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724801" y="1876099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724801" y="2086100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268761" y="827584"/>
            <a:ext cx="64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cs typeface="Arial" panose="020B0604020202020204" pitchFamily="34" charset="0"/>
              </a:rPr>
              <a:t>WT   NOX5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836712" y="553639"/>
            <a:ext cx="119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cs typeface="Arial" panose="020B0604020202020204" pitchFamily="34" charset="0"/>
              </a:rPr>
              <a:t>HEK293 </a:t>
            </a:r>
            <a:r>
              <a:rPr lang="fr-FR" sz="800" b="1" dirty="0" err="1">
                <a:cs typeface="Arial" panose="020B0604020202020204" pitchFamily="34" charset="0"/>
              </a:rPr>
              <a:t>cells</a:t>
            </a:r>
            <a:endParaRPr lang="fr-FR" sz="800" b="1" dirty="0"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07157" y="1378074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72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07157" y="1788965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42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07157" y="1149371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95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07157" y="1568066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55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07157" y="1958247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34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710397" y="2238500"/>
            <a:ext cx="2291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307157" y="2110647"/>
            <a:ext cx="5616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cs typeface="Arial" panose="020B0604020202020204" pitchFamily="34" charset="0"/>
              </a:rPr>
              <a:t>25 </a:t>
            </a:r>
            <a:r>
              <a:rPr lang="fr-FR" sz="600" dirty="0" err="1">
                <a:cs typeface="Arial" panose="020B0604020202020204" pitchFamily="34" charset="0"/>
              </a:rPr>
              <a:t>KDa</a:t>
            </a:r>
            <a:endParaRPr lang="fr-FR" sz="600" dirty="0">
              <a:cs typeface="Arial" panose="020B0604020202020204" pitchFamily="34" charset="0"/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980" y="1220361"/>
            <a:ext cx="1204489" cy="903367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46" y="1220360"/>
            <a:ext cx="1204489" cy="903367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3419606" y="553639"/>
            <a:ext cx="119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>
                <a:cs typeface="Arial" panose="020B0604020202020204" pitchFamily="34" charset="0"/>
              </a:rPr>
              <a:t>Human</a:t>
            </a:r>
            <a:r>
              <a:rPr lang="fr-FR" sz="800" b="1" dirty="0">
                <a:cs typeface="Arial" panose="020B0604020202020204" pitchFamily="34" charset="0"/>
              </a:rPr>
              <a:t> </a:t>
            </a:r>
            <a:r>
              <a:rPr lang="fr-FR" sz="800" b="1" dirty="0" err="1">
                <a:cs typeface="Arial" panose="020B0604020202020204" pitchFamily="34" charset="0"/>
              </a:rPr>
              <a:t>Uterus</a:t>
            </a:r>
            <a:endParaRPr lang="fr-FR" sz="800" b="1" dirty="0"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867409" y="1008331"/>
            <a:ext cx="119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cs typeface="Arial" panose="020B0604020202020204" pitchFamily="34" charset="0"/>
              </a:rPr>
              <a:t>Mouse </a:t>
            </a:r>
            <a:r>
              <a:rPr lang="fr-FR" sz="800" dirty="0" err="1">
                <a:cs typeface="Arial" panose="020B0604020202020204" pitchFamily="34" charset="0"/>
              </a:rPr>
              <a:t>IgG</a:t>
            </a:r>
            <a:endParaRPr lang="fr-FR" sz="800" dirty="0">
              <a:cs typeface="Arial" panose="020B0604020202020204" pitchFamily="34" charset="0"/>
            </a:endParaRPr>
          </a:p>
        </p:txBody>
      </p:sp>
      <p:sp>
        <p:nvSpPr>
          <p:cNvPr id="30" name="ZoneTexte 27"/>
          <p:cNvSpPr txBox="1"/>
          <p:nvPr/>
        </p:nvSpPr>
        <p:spPr>
          <a:xfrm>
            <a:off x="4104148" y="1016719"/>
            <a:ext cx="119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cs typeface="Arial" panose="020B0604020202020204" pitchFamily="34" charset="0"/>
              </a:rPr>
              <a:t>NOX5</a:t>
            </a:r>
          </a:p>
        </p:txBody>
      </p:sp>
    </p:spTree>
    <p:extLst>
      <p:ext uri="{BB962C8B-B14F-4D97-AF65-F5344CB8AC3E}">
        <p14:creationId xmlns:p14="http://schemas.microsoft.com/office/powerpoint/2010/main" val="4829131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Company>Université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MOUCHE</dc:creator>
  <cp:lastModifiedBy>Easterday, Kathy (NIH/NCI) [C]</cp:lastModifiedBy>
  <cp:revision>7</cp:revision>
  <dcterms:created xsi:type="dcterms:W3CDTF">2014-03-27T10:35:41Z</dcterms:created>
  <dcterms:modified xsi:type="dcterms:W3CDTF">2020-11-10T19:11:41Z</dcterms:modified>
</cp:coreProperties>
</file>