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4867275" cy="6405563"/>
  <p:notesSz cx="6858000" cy="9144000"/>
  <p:defaultTextStyle>
    <a:defPPr>
      <a:defRPr lang="en-US"/>
    </a:defPPr>
    <a:lvl1pPr marL="0" algn="l" defTabSz="541050" rtl="0" eaLnBrk="1" latinLnBrk="0" hangingPunct="1">
      <a:defRPr sz="1065" kern="1200">
        <a:solidFill>
          <a:schemeClr val="tx1"/>
        </a:solidFill>
        <a:latin typeface="+mn-lt"/>
        <a:ea typeface="+mn-ea"/>
        <a:cs typeface="+mn-cs"/>
      </a:defRPr>
    </a:lvl1pPr>
    <a:lvl2pPr marL="270525" algn="l" defTabSz="541050" rtl="0" eaLnBrk="1" latinLnBrk="0" hangingPunct="1">
      <a:defRPr sz="1065" kern="1200">
        <a:solidFill>
          <a:schemeClr val="tx1"/>
        </a:solidFill>
        <a:latin typeface="+mn-lt"/>
        <a:ea typeface="+mn-ea"/>
        <a:cs typeface="+mn-cs"/>
      </a:defRPr>
    </a:lvl2pPr>
    <a:lvl3pPr marL="541050" algn="l" defTabSz="541050" rtl="0" eaLnBrk="1" latinLnBrk="0" hangingPunct="1">
      <a:defRPr sz="1065" kern="1200">
        <a:solidFill>
          <a:schemeClr val="tx1"/>
        </a:solidFill>
        <a:latin typeface="+mn-lt"/>
        <a:ea typeface="+mn-ea"/>
        <a:cs typeface="+mn-cs"/>
      </a:defRPr>
    </a:lvl3pPr>
    <a:lvl4pPr marL="811576" algn="l" defTabSz="541050" rtl="0" eaLnBrk="1" latinLnBrk="0" hangingPunct="1">
      <a:defRPr sz="1065" kern="1200">
        <a:solidFill>
          <a:schemeClr val="tx1"/>
        </a:solidFill>
        <a:latin typeface="+mn-lt"/>
        <a:ea typeface="+mn-ea"/>
        <a:cs typeface="+mn-cs"/>
      </a:defRPr>
    </a:lvl4pPr>
    <a:lvl5pPr marL="1082101" algn="l" defTabSz="541050" rtl="0" eaLnBrk="1" latinLnBrk="0" hangingPunct="1">
      <a:defRPr sz="1065" kern="1200">
        <a:solidFill>
          <a:schemeClr val="tx1"/>
        </a:solidFill>
        <a:latin typeface="+mn-lt"/>
        <a:ea typeface="+mn-ea"/>
        <a:cs typeface="+mn-cs"/>
      </a:defRPr>
    </a:lvl5pPr>
    <a:lvl6pPr marL="1352626" algn="l" defTabSz="541050" rtl="0" eaLnBrk="1" latinLnBrk="0" hangingPunct="1">
      <a:defRPr sz="1065" kern="1200">
        <a:solidFill>
          <a:schemeClr val="tx1"/>
        </a:solidFill>
        <a:latin typeface="+mn-lt"/>
        <a:ea typeface="+mn-ea"/>
        <a:cs typeface="+mn-cs"/>
      </a:defRPr>
    </a:lvl6pPr>
    <a:lvl7pPr marL="1623151" algn="l" defTabSz="541050" rtl="0" eaLnBrk="1" latinLnBrk="0" hangingPunct="1">
      <a:defRPr sz="1065" kern="1200">
        <a:solidFill>
          <a:schemeClr val="tx1"/>
        </a:solidFill>
        <a:latin typeface="+mn-lt"/>
        <a:ea typeface="+mn-ea"/>
        <a:cs typeface="+mn-cs"/>
      </a:defRPr>
    </a:lvl7pPr>
    <a:lvl8pPr marL="1893677" algn="l" defTabSz="541050" rtl="0" eaLnBrk="1" latinLnBrk="0" hangingPunct="1">
      <a:defRPr sz="1065" kern="1200">
        <a:solidFill>
          <a:schemeClr val="tx1"/>
        </a:solidFill>
        <a:latin typeface="+mn-lt"/>
        <a:ea typeface="+mn-ea"/>
        <a:cs typeface="+mn-cs"/>
      </a:defRPr>
    </a:lvl8pPr>
    <a:lvl9pPr marL="2164202" algn="l" defTabSz="541050" rtl="0" eaLnBrk="1" latinLnBrk="0" hangingPunct="1">
      <a:defRPr sz="106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9"/>
  </p:normalViewPr>
  <p:slideViewPr>
    <p:cSldViewPr snapToGrid="0" snapToObjects="1">
      <p:cViewPr>
        <p:scale>
          <a:sx n="210" d="100"/>
          <a:sy n="210" d="100"/>
        </p:scale>
        <p:origin x="1528" y="-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046" y="1048318"/>
            <a:ext cx="4137184" cy="2230085"/>
          </a:xfrm>
        </p:spPr>
        <p:txBody>
          <a:bodyPr anchor="b"/>
          <a:lstStyle>
            <a:lvl1pPr algn="ctr">
              <a:defRPr sz="31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8410" y="3364404"/>
            <a:ext cx="3650456" cy="1546528"/>
          </a:xfrm>
        </p:spPr>
        <p:txBody>
          <a:bodyPr/>
          <a:lstStyle>
            <a:lvl1pPr marL="0" indent="0" algn="ctr">
              <a:buNone/>
              <a:defRPr sz="1278"/>
            </a:lvl1pPr>
            <a:lvl2pPr marL="243368" indent="0" algn="ctr">
              <a:buNone/>
              <a:defRPr sz="1065"/>
            </a:lvl2pPr>
            <a:lvl3pPr marL="486735" indent="0" algn="ctr">
              <a:buNone/>
              <a:defRPr sz="958"/>
            </a:lvl3pPr>
            <a:lvl4pPr marL="730103" indent="0" algn="ctr">
              <a:buNone/>
              <a:defRPr sz="852"/>
            </a:lvl4pPr>
            <a:lvl5pPr marL="973470" indent="0" algn="ctr">
              <a:buNone/>
              <a:defRPr sz="852"/>
            </a:lvl5pPr>
            <a:lvl6pPr marL="1216838" indent="0" algn="ctr">
              <a:buNone/>
              <a:defRPr sz="852"/>
            </a:lvl6pPr>
            <a:lvl7pPr marL="1460205" indent="0" algn="ctr">
              <a:buNone/>
              <a:defRPr sz="852"/>
            </a:lvl7pPr>
            <a:lvl8pPr marL="1703573" indent="0" algn="ctr">
              <a:buNone/>
              <a:defRPr sz="852"/>
            </a:lvl8pPr>
            <a:lvl9pPr marL="1946940" indent="0" algn="ctr">
              <a:buNone/>
              <a:defRPr sz="85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67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9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83144" y="341037"/>
            <a:ext cx="1049506" cy="542841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4625" y="341037"/>
            <a:ext cx="3087678" cy="542841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1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0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090" y="1596944"/>
            <a:ext cx="4198025" cy="2664536"/>
          </a:xfrm>
        </p:spPr>
        <p:txBody>
          <a:bodyPr anchor="b"/>
          <a:lstStyle>
            <a:lvl1pPr>
              <a:defRPr sz="319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090" y="4286688"/>
            <a:ext cx="4198025" cy="1401216"/>
          </a:xfrm>
        </p:spPr>
        <p:txBody>
          <a:bodyPr/>
          <a:lstStyle>
            <a:lvl1pPr marL="0" indent="0">
              <a:buNone/>
              <a:defRPr sz="1278">
                <a:solidFill>
                  <a:schemeClr val="tx1"/>
                </a:solidFill>
              </a:defRPr>
            </a:lvl1pPr>
            <a:lvl2pPr marL="243368" indent="0">
              <a:buNone/>
              <a:defRPr sz="1065">
                <a:solidFill>
                  <a:schemeClr val="tx1">
                    <a:tint val="75000"/>
                  </a:schemeClr>
                </a:solidFill>
              </a:defRPr>
            </a:lvl2pPr>
            <a:lvl3pPr marL="486735" indent="0">
              <a:buNone/>
              <a:defRPr sz="958">
                <a:solidFill>
                  <a:schemeClr val="tx1">
                    <a:tint val="75000"/>
                  </a:schemeClr>
                </a:solidFill>
              </a:defRPr>
            </a:lvl3pPr>
            <a:lvl4pPr marL="730103" indent="0">
              <a:buNone/>
              <a:defRPr sz="852">
                <a:solidFill>
                  <a:schemeClr val="tx1">
                    <a:tint val="75000"/>
                  </a:schemeClr>
                </a:solidFill>
              </a:defRPr>
            </a:lvl4pPr>
            <a:lvl5pPr marL="973470" indent="0">
              <a:buNone/>
              <a:defRPr sz="852">
                <a:solidFill>
                  <a:schemeClr val="tx1">
                    <a:tint val="75000"/>
                  </a:schemeClr>
                </a:solidFill>
              </a:defRPr>
            </a:lvl5pPr>
            <a:lvl6pPr marL="1216838" indent="0">
              <a:buNone/>
              <a:defRPr sz="852">
                <a:solidFill>
                  <a:schemeClr val="tx1">
                    <a:tint val="75000"/>
                  </a:schemeClr>
                </a:solidFill>
              </a:defRPr>
            </a:lvl6pPr>
            <a:lvl7pPr marL="1460205" indent="0">
              <a:buNone/>
              <a:defRPr sz="852">
                <a:solidFill>
                  <a:schemeClr val="tx1">
                    <a:tint val="75000"/>
                  </a:schemeClr>
                </a:solidFill>
              </a:defRPr>
            </a:lvl7pPr>
            <a:lvl8pPr marL="1703573" indent="0">
              <a:buNone/>
              <a:defRPr sz="852">
                <a:solidFill>
                  <a:schemeClr val="tx1">
                    <a:tint val="75000"/>
                  </a:schemeClr>
                </a:solidFill>
              </a:defRPr>
            </a:lvl8pPr>
            <a:lvl9pPr marL="1946940" indent="0">
              <a:buNone/>
              <a:defRPr sz="85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20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625" y="1705185"/>
            <a:ext cx="2068592" cy="40642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4058" y="1705185"/>
            <a:ext cx="2068592" cy="40642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086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59" y="341038"/>
            <a:ext cx="4198025" cy="12381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60" y="1570253"/>
            <a:ext cx="2059085" cy="769557"/>
          </a:xfrm>
        </p:spPr>
        <p:txBody>
          <a:bodyPr anchor="b"/>
          <a:lstStyle>
            <a:lvl1pPr marL="0" indent="0">
              <a:buNone/>
              <a:defRPr sz="1278" b="1"/>
            </a:lvl1pPr>
            <a:lvl2pPr marL="243368" indent="0">
              <a:buNone/>
              <a:defRPr sz="1065" b="1"/>
            </a:lvl2pPr>
            <a:lvl3pPr marL="486735" indent="0">
              <a:buNone/>
              <a:defRPr sz="958" b="1"/>
            </a:lvl3pPr>
            <a:lvl4pPr marL="730103" indent="0">
              <a:buNone/>
              <a:defRPr sz="852" b="1"/>
            </a:lvl4pPr>
            <a:lvl5pPr marL="973470" indent="0">
              <a:buNone/>
              <a:defRPr sz="852" b="1"/>
            </a:lvl5pPr>
            <a:lvl6pPr marL="1216838" indent="0">
              <a:buNone/>
              <a:defRPr sz="852" b="1"/>
            </a:lvl6pPr>
            <a:lvl7pPr marL="1460205" indent="0">
              <a:buNone/>
              <a:defRPr sz="852" b="1"/>
            </a:lvl7pPr>
            <a:lvl8pPr marL="1703573" indent="0">
              <a:buNone/>
              <a:defRPr sz="852" b="1"/>
            </a:lvl8pPr>
            <a:lvl9pPr marL="1946940" indent="0">
              <a:buNone/>
              <a:defRPr sz="85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260" y="2339810"/>
            <a:ext cx="2059085" cy="34415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64058" y="1570253"/>
            <a:ext cx="2069226" cy="769557"/>
          </a:xfrm>
        </p:spPr>
        <p:txBody>
          <a:bodyPr anchor="b"/>
          <a:lstStyle>
            <a:lvl1pPr marL="0" indent="0">
              <a:buNone/>
              <a:defRPr sz="1278" b="1"/>
            </a:lvl1pPr>
            <a:lvl2pPr marL="243368" indent="0">
              <a:buNone/>
              <a:defRPr sz="1065" b="1"/>
            </a:lvl2pPr>
            <a:lvl3pPr marL="486735" indent="0">
              <a:buNone/>
              <a:defRPr sz="958" b="1"/>
            </a:lvl3pPr>
            <a:lvl4pPr marL="730103" indent="0">
              <a:buNone/>
              <a:defRPr sz="852" b="1"/>
            </a:lvl4pPr>
            <a:lvl5pPr marL="973470" indent="0">
              <a:buNone/>
              <a:defRPr sz="852" b="1"/>
            </a:lvl5pPr>
            <a:lvl6pPr marL="1216838" indent="0">
              <a:buNone/>
              <a:defRPr sz="852" b="1"/>
            </a:lvl6pPr>
            <a:lvl7pPr marL="1460205" indent="0">
              <a:buNone/>
              <a:defRPr sz="852" b="1"/>
            </a:lvl7pPr>
            <a:lvl8pPr marL="1703573" indent="0">
              <a:buNone/>
              <a:defRPr sz="852" b="1"/>
            </a:lvl8pPr>
            <a:lvl9pPr marL="1946940" indent="0">
              <a:buNone/>
              <a:defRPr sz="85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64058" y="2339810"/>
            <a:ext cx="2069226" cy="34415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496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83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39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59" y="427038"/>
            <a:ext cx="1569823" cy="1494631"/>
          </a:xfrm>
        </p:spPr>
        <p:txBody>
          <a:bodyPr anchor="b"/>
          <a:lstStyle>
            <a:lvl1pPr>
              <a:defRPr sz="170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9226" y="922284"/>
            <a:ext cx="2464058" cy="4552101"/>
          </a:xfrm>
        </p:spPr>
        <p:txBody>
          <a:bodyPr/>
          <a:lstStyle>
            <a:lvl1pPr>
              <a:defRPr sz="1703"/>
            </a:lvl1pPr>
            <a:lvl2pPr>
              <a:defRPr sz="1490"/>
            </a:lvl2pPr>
            <a:lvl3pPr>
              <a:defRPr sz="1278"/>
            </a:lvl3pPr>
            <a:lvl4pPr>
              <a:defRPr sz="1065"/>
            </a:lvl4pPr>
            <a:lvl5pPr>
              <a:defRPr sz="1065"/>
            </a:lvl5pPr>
            <a:lvl6pPr>
              <a:defRPr sz="1065"/>
            </a:lvl6pPr>
            <a:lvl7pPr>
              <a:defRPr sz="1065"/>
            </a:lvl7pPr>
            <a:lvl8pPr>
              <a:defRPr sz="1065"/>
            </a:lvl8pPr>
            <a:lvl9pPr>
              <a:defRPr sz="106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259" y="1921669"/>
            <a:ext cx="1569823" cy="3560129"/>
          </a:xfrm>
        </p:spPr>
        <p:txBody>
          <a:bodyPr/>
          <a:lstStyle>
            <a:lvl1pPr marL="0" indent="0">
              <a:buNone/>
              <a:defRPr sz="852"/>
            </a:lvl1pPr>
            <a:lvl2pPr marL="243368" indent="0">
              <a:buNone/>
              <a:defRPr sz="745"/>
            </a:lvl2pPr>
            <a:lvl3pPr marL="486735" indent="0">
              <a:buNone/>
              <a:defRPr sz="639"/>
            </a:lvl3pPr>
            <a:lvl4pPr marL="730103" indent="0">
              <a:buNone/>
              <a:defRPr sz="532"/>
            </a:lvl4pPr>
            <a:lvl5pPr marL="973470" indent="0">
              <a:buNone/>
              <a:defRPr sz="532"/>
            </a:lvl5pPr>
            <a:lvl6pPr marL="1216838" indent="0">
              <a:buNone/>
              <a:defRPr sz="532"/>
            </a:lvl6pPr>
            <a:lvl7pPr marL="1460205" indent="0">
              <a:buNone/>
              <a:defRPr sz="532"/>
            </a:lvl7pPr>
            <a:lvl8pPr marL="1703573" indent="0">
              <a:buNone/>
              <a:defRPr sz="532"/>
            </a:lvl8pPr>
            <a:lvl9pPr marL="1946940" indent="0">
              <a:buNone/>
              <a:defRPr sz="53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6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59" y="427038"/>
            <a:ext cx="1569823" cy="1494631"/>
          </a:xfrm>
        </p:spPr>
        <p:txBody>
          <a:bodyPr anchor="b"/>
          <a:lstStyle>
            <a:lvl1pPr>
              <a:defRPr sz="170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69226" y="922284"/>
            <a:ext cx="2464058" cy="4552101"/>
          </a:xfrm>
        </p:spPr>
        <p:txBody>
          <a:bodyPr anchor="t"/>
          <a:lstStyle>
            <a:lvl1pPr marL="0" indent="0">
              <a:buNone/>
              <a:defRPr sz="1703"/>
            </a:lvl1pPr>
            <a:lvl2pPr marL="243368" indent="0">
              <a:buNone/>
              <a:defRPr sz="1490"/>
            </a:lvl2pPr>
            <a:lvl3pPr marL="486735" indent="0">
              <a:buNone/>
              <a:defRPr sz="1278"/>
            </a:lvl3pPr>
            <a:lvl4pPr marL="730103" indent="0">
              <a:buNone/>
              <a:defRPr sz="1065"/>
            </a:lvl4pPr>
            <a:lvl5pPr marL="973470" indent="0">
              <a:buNone/>
              <a:defRPr sz="1065"/>
            </a:lvl5pPr>
            <a:lvl6pPr marL="1216838" indent="0">
              <a:buNone/>
              <a:defRPr sz="1065"/>
            </a:lvl6pPr>
            <a:lvl7pPr marL="1460205" indent="0">
              <a:buNone/>
              <a:defRPr sz="1065"/>
            </a:lvl7pPr>
            <a:lvl8pPr marL="1703573" indent="0">
              <a:buNone/>
              <a:defRPr sz="1065"/>
            </a:lvl8pPr>
            <a:lvl9pPr marL="1946940" indent="0">
              <a:buNone/>
              <a:defRPr sz="106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259" y="1921669"/>
            <a:ext cx="1569823" cy="3560129"/>
          </a:xfrm>
        </p:spPr>
        <p:txBody>
          <a:bodyPr/>
          <a:lstStyle>
            <a:lvl1pPr marL="0" indent="0">
              <a:buNone/>
              <a:defRPr sz="852"/>
            </a:lvl1pPr>
            <a:lvl2pPr marL="243368" indent="0">
              <a:buNone/>
              <a:defRPr sz="745"/>
            </a:lvl2pPr>
            <a:lvl3pPr marL="486735" indent="0">
              <a:buNone/>
              <a:defRPr sz="639"/>
            </a:lvl3pPr>
            <a:lvl4pPr marL="730103" indent="0">
              <a:buNone/>
              <a:defRPr sz="532"/>
            </a:lvl4pPr>
            <a:lvl5pPr marL="973470" indent="0">
              <a:buNone/>
              <a:defRPr sz="532"/>
            </a:lvl5pPr>
            <a:lvl6pPr marL="1216838" indent="0">
              <a:buNone/>
              <a:defRPr sz="532"/>
            </a:lvl6pPr>
            <a:lvl7pPr marL="1460205" indent="0">
              <a:buNone/>
              <a:defRPr sz="532"/>
            </a:lvl7pPr>
            <a:lvl8pPr marL="1703573" indent="0">
              <a:buNone/>
              <a:defRPr sz="532"/>
            </a:lvl8pPr>
            <a:lvl9pPr marL="1946940" indent="0">
              <a:buNone/>
              <a:defRPr sz="532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814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625" y="341038"/>
            <a:ext cx="4198025" cy="1238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625" y="1705185"/>
            <a:ext cx="4198025" cy="40642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4625" y="5937009"/>
            <a:ext cx="1095137" cy="341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AB462-EFE0-554D-87DA-F2B45642890F}" type="datetimeFigureOut">
              <a:rPr lang="en-US" smtClean="0"/>
              <a:t>1/29/20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2285" y="5937009"/>
            <a:ext cx="1642705" cy="341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37513" y="5937009"/>
            <a:ext cx="1095137" cy="341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FE7E6-E6E5-E948-B8DE-70C8D8D09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69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86735" rtl="0" eaLnBrk="1" latinLnBrk="0" hangingPunct="1">
        <a:lnSpc>
          <a:spcPct val="90000"/>
        </a:lnSpc>
        <a:spcBef>
          <a:spcPct val="0"/>
        </a:spcBef>
        <a:buNone/>
        <a:defRPr sz="234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684" indent="-121684" algn="l" defTabSz="486735" rtl="0" eaLnBrk="1" latinLnBrk="0" hangingPunct="1">
        <a:lnSpc>
          <a:spcPct val="90000"/>
        </a:lnSpc>
        <a:spcBef>
          <a:spcPts val="532"/>
        </a:spcBef>
        <a:buFont typeface="Arial" panose="020B0604020202020204" pitchFamily="34" charset="0"/>
        <a:buChar char="•"/>
        <a:defRPr sz="1490" kern="1200">
          <a:solidFill>
            <a:schemeClr val="tx1"/>
          </a:solidFill>
          <a:latin typeface="+mn-lt"/>
          <a:ea typeface="+mn-ea"/>
          <a:cs typeface="+mn-cs"/>
        </a:defRPr>
      </a:lvl1pPr>
      <a:lvl2pPr marL="365051" indent="-121684" algn="l" defTabSz="486735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1278" kern="1200">
          <a:solidFill>
            <a:schemeClr val="tx1"/>
          </a:solidFill>
          <a:latin typeface="+mn-lt"/>
          <a:ea typeface="+mn-ea"/>
          <a:cs typeface="+mn-cs"/>
        </a:defRPr>
      </a:lvl2pPr>
      <a:lvl3pPr marL="608419" indent="-121684" algn="l" defTabSz="486735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1065" kern="1200">
          <a:solidFill>
            <a:schemeClr val="tx1"/>
          </a:solidFill>
          <a:latin typeface="+mn-lt"/>
          <a:ea typeface="+mn-ea"/>
          <a:cs typeface="+mn-cs"/>
        </a:defRPr>
      </a:lvl3pPr>
      <a:lvl4pPr marL="851786" indent="-121684" algn="l" defTabSz="486735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8" kern="1200">
          <a:solidFill>
            <a:schemeClr val="tx1"/>
          </a:solidFill>
          <a:latin typeface="+mn-lt"/>
          <a:ea typeface="+mn-ea"/>
          <a:cs typeface="+mn-cs"/>
        </a:defRPr>
      </a:lvl4pPr>
      <a:lvl5pPr marL="1095154" indent="-121684" algn="l" defTabSz="486735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8" kern="1200">
          <a:solidFill>
            <a:schemeClr val="tx1"/>
          </a:solidFill>
          <a:latin typeface="+mn-lt"/>
          <a:ea typeface="+mn-ea"/>
          <a:cs typeface="+mn-cs"/>
        </a:defRPr>
      </a:lvl5pPr>
      <a:lvl6pPr marL="1338522" indent="-121684" algn="l" defTabSz="486735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8" kern="1200">
          <a:solidFill>
            <a:schemeClr val="tx1"/>
          </a:solidFill>
          <a:latin typeface="+mn-lt"/>
          <a:ea typeface="+mn-ea"/>
          <a:cs typeface="+mn-cs"/>
        </a:defRPr>
      </a:lvl6pPr>
      <a:lvl7pPr marL="1581889" indent="-121684" algn="l" defTabSz="486735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8" kern="1200">
          <a:solidFill>
            <a:schemeClr val="tx1"/>
          </a:solidFill>
          <a:latin typeface="+mn-lt"/>
          <a:ea typeface="+mn-ea"/>
          <a:cs typeface="+mn-cs"/>
        </a:defRPr>
      </a:lvl7pPr>
      <a:lvl8pPr marL="1825257" indent="-121684" algn="l" defTabSz="486735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8" kern="1200">
          <a:solidFill>
            <a:schemeClr val="tx1"/>
          </a:solidFill>
          <a:latin typeface="+mn-lt"/>
          <a:ea typeface="+mn-ea"/>
          <a:cs typeface="+mn-cs"/>
        </a:defRPr>
      </a:lvl8pPr>
      <a:lvl9pPr marL="2068624" indent="-121684" algn="l" defTabSz="486735" rtl="0" eaLnBrk="1" latinLnBrk="0" hangingPunct="1">
        <a:lnSpc>
          <a:spcPct val="90000"/>
        </a:lnSpc>
        <a:spcBef>
          <a:spcPts val="266"/>
        </a:spcBef>
        <a:buFont typeface="Arial" panose="020B0604020202020204" pitchFamily="34" charset="0"/>
        <a:buChar char="•"/>
        <a:defRPr sz="9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6735" rtl="0" eaLnBrk="1" latinLnBrk="0" hangingPunct="1">
        <a:defRPr sz="958" kern="1200">
          <a:solidFill>
            <a:schemeClr val="tx1"/>
          </a:solidFill>
          <a:latin typeface="+mn-lt"/>
          <a:ea typeface="+mn-ea"/>
          <a:cs typeface="+mn-cs"/>
        </a:defRPr>
      </a:lvl1pPr>
      <a:lvl2pPr marL="243368" algn="l" defTabSz="486735" rtl="0" eaLnBrk="1" latinLnBrk="0" hangingPunct="1">
        <a:defRPr sz="958" kern="1200">
          <a:solidFill>
            <a:schemeClr val="tx1"/>
          </a:solidFill>
          <a:latin typeface="+mn-lt"/>
          <a:ea typeface="+mn-ea"/>
          <a:cs typeface="+mn-cs"/>
        </a:defRPr>
      </a:lvl2pPr>
      <a:lvl3pPr marL="486735" algn="l" defTabSz="486735" rtl="0" eaLnBrk="1" latinLnBrk="0" hangingPunct="1">
        <a:defRPr sz="958" kern="1200">
          <a:solidFill>
            <a:schemeClr val="tx1"/>
          </a:solidFill>
          <a:latin typeface="+mn-lt"/>
          <a:ea typeface="+mn-ea"/>
          <a:cs typeface="+mn-cs"/>
        </a:defRPr>
      </a:lvl3pPr>
      <a:lvl4pPr marL="730103" algn="l" defTabSz="486735" rtl="0" eaLnBrk="1" latinLnBrk="0" hangingPunct="1">
        <a:defRPr sz="958" kern="1200">
          <a:solidFill>
            <a:schemeClr val="tx1"/>
          </a:solidFill>
          <a:latin typeface="+mn-lt"/>
          <a:ea typeface="+mn-ea"/>
          <a:cs typeface="+mn-cs"/>
        </a:defRPr>
      </a:lvl4pPr>
      <a:lvl5pPr marL="973470" algn="l" defTabSz="486735" rtl="0" eaLnBrk="1" latinLnBrk="0" hangingPunct="1">
        <a:defRPr sz="958" kern="1200">
          <a:solidFill>
            <a:schemeClr val="tx1"/>
          </a:solidFill>
          <a:latin typeface="+mn-lt"/>
          <a:ea typeface="+mn-ea"/>
          <a:cs typeface="+mn-cs"/>
        </a:defRPr>
      </a:lvl5pPr>
      <a:lvl6pPr marL="1216838" algn="l" defTabSz="486735" rtl="0" eaLnBrk="1" latinLnBrk="0" hangingPunct="1">
        <a:defRPr sz="958" kern="1200">
          <a:solidFill>
            <a:schemeClr val="tx1"/>
          </a:solidFill>
          <a:latin typeface="+mn-lt"/>
          <a:ea typeface="+mn-ea"/>
          <a:cs typeface="+mn-cs"/>
        </a:defRPr>
      </a:lvl6pPr>
      <a:lvl7pPr marL="1460205" algn="l" defTabSz="486735" rtl="0" eaLnBrk="1" latinLnBrk="0" hangingPunct="1">
        <a:defRPr sz="958" kern="1200">
          <a:solidFill>
            <a:schemeClr val="tx1"/>
          </a:solidFill>
          <a:latin typeface="+mn-lt"/>
          <a:ea typeface="+mn-ea"/>
          <a:cs typeface="+mn-cs"/>
        </a:defRPr>
      </a:lvl7pPr>
      <a:lvl8pPr marL="1703573" algn="l" defTabSz="486735" rtl="0" eaLnBrk="1" latinLnBrk="0" hangingPunct="1">
        <a:defRPr sz="958" kern="1200">
          <a:solidFill>
            <a:schemeClr val="tx1"/>
          </a:solidFill>
          <a:latin typeface="+mn-lt"/>
          <a:ea typeface="+mn-ea"/>
          <a:cs typeface="+mn-cs"/>
        </a:defRPr>
      </a:lvl8pPr>
      <a:lvl9pPr marL="1946940" algn="l" defTabSz="486735" rtl="0" eaLnBrk="1" latinLnBrk="0" hangingPunct="1">
        <a:defRPr sz="9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40EA165-A66D-EC4B-85EC-BEDB274BD4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329"/>
          <a:stretch/>
        </p:blipFill>
        <p:spPr>
          <a:xfrm>
            <a:off x="866560" y="884122"/>
            <a:ext cx="2906297" cy="23022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755D15-A7BD-324D-B385-7B46BC3329A5}"/>
              </a:ext>
            </a:extLst>
          </p:cNvPr>
          <p:cNvSpPr txBox="1"/>
          <p:nvPr/>
        </p:nvSpPr>
        <p:spPr>
          <a:xfrm>
            <a:off x="713419" y="278559"/>
            <a:ext cx="3448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3. Tetracycline dosage required for optimum </a:t>
            </a:r>
          </a:p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egg laying in DH strains.</a:t>
            </a:r>
          </a:p>
        </p:txBody>
      </p:sp>
    </p:spTree>
    <p:extLst>
      <p:ext uri="{BB962C8B-B14F-4D97-AF65-F5344CB8AC3E}">
        <p14:creationId xmlns:p14="http://schemas.microsoft.com/office/powerpoint/2010/main" val="2435705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15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Carolina Concha</dc:creator>
  <cp:lastModifiedBy>Carolina Concha</cp:lastModifiedBy>
  <cp:revision>1</cp:revision>
  <dcterms:created xsi:type="dcterms:W3CDTF">2020-01-29T14:48:54Z</dcterms:created>
  <dcterms:modified xsi:type="dcterms:W3CDTF">2020-01-29T14:52:56Z</dcterms:modified>
</cp:coreProperties>
</file>