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sldIdLst>
    <p:sldId id="256" r:id="rId2"/>
  </p:sldIdLst>
  <p:sldSz cx="6840538" cy="2881313"/>
  <p:notesSz cx="6858000" cy="9144000"/>
  <p:defaultTextStyle>
    <a:defPPr>
      <a:defRPr lang="en-US"/>
    </a:defPPr>
    <a:lvl1pPr marL="0" algn="l" defTabSz="746150" rtl="0" eaLnBrk="1" latinLnBrk="0" hangingPunct="1">
      <a:defRPr sz="1469" kern="1200">
        <a:solidFill>
          <a:schemeClr val="tx1"/>
        </a:solidFill>
        <a:latin typeface="+mn-lt"/>
        <a:ea typeface="+mn-ea"/>
        <a:cs typeface="+mn-cs"/>
      </a:defRPr>
    </a:lvl1pPr>
    <a:lvl2pPr marL="373075" algn="l" defTabSz="746150" rtl="0" eaLnBrk="1" latinLnBrk="0" hangingPunct="1">
      <a:defRPr sz="1469" kern="1200">
        <a:solidFill>
          <a:schemeClr val="tx1"/>
        </a:solidFill>
        <a:latin typeface="+mn-lt"/>
        <a:ea typeface="+mn-ea"/>
        <a:cs typeface="+mn-cs"/>
      </a:defRPr>
    </a:lvl2pPr>
    <a:lvl3pPr marL="746150" algn="l" defTabSz="746150" rtl="0" eaLnBrk="1" latinLnBrk="0" hangingPunct="1">
      <a:defRPr sz="1469" kern="1200">
        <a:solidFill>
          <a:schemeClr val="tx1"/>
        </a:solidFill>
        <a:latin typeface="+mn-lt"/>
        <a:ea typeface="+mn-ea"/>
        <a:cs typeface="+mn-cs"/>
      </a:defRPr>
    </a:lvl3pPr>
    <a:lvl4pPr marL="1119226" algn="l" defTabSz="746150" rtl="0" eaLnBrk="1" latinLnBrk="0" hangingPunct="1">
      <a:defRPr sz="1469" kern="1200">
        <a:solidFill>
          <a:schemeClr val="tx1"/>
        </a:solidFill>
        <a:latin typeface="+mn-lt"/>
        <a:ea typeface="+mn-ea"/>
        <a:cs typeface="+mn-cs"/>
      </a:defRPr>
    </a:lvl4pPr>
    <a:lvl5pPr marL="1492301" algn="l" defTabSz="746150" rtl="0" eaLnBrk="1" latinLnBrk="0" hangingPunct="1">
      <a:defRPr sz="1469" kern="1200">
        <a:solidFill>
          <a:schemeClr val="tx1"/>
        </a:solidFill>
        <a:latin typeface="+mn-lt"/>
        <a:ea typeface="+mn-ea"/>
        <a:cs typeface="+mn-cs"/>
      </a:defRPr>
    </a:lvl5pPr>
    <a:lvl6pPr marL="1865376" algn="l" defTabSz="746150" rtl="0" eaLnBrk="1" latinLnBrk="0" hangingPunct="1">
      <a:defRPr sz="1469" kern="1200">
        <a:solidFill>
          <a:schemeClr val="tx1"/>
        </a:solidFill>
        <a:latin typeface="+mn-lt"/>
        <a:ea typeface="+mn-ea"/>
        <a:cs typeface="+mn-cs"/>
      </a:defRPr>
    </a:lvl6pPr>
    <a:lvl7pPr marL="2238451" algn="l" defTabSz="746150" rtl="0" eaLnBrk="1" latinLnBrk="0" hangingPunct="1">
      <a:defRPr sz="1469" kern="1200">
        <a:solidFill>
          <a:schemeClr val="tx1"/>
        </a:solidFill>
        <a:latin typeface="+mn-lt"/>
        <a:ea typeface="+mn-ea"/>
        <a:cs typeface="+mn-cs"/>
      </a:defRPr>
    </a:lvl7pPr>
    <a:lvl8pPr marL="2611526" algn="l" defTabSz="746150" rtl="0" eaLnBrk="1" latinLnBrk="0" hangingPunct="1">
      <a:defRPr sz="1469" kern="1200">
        <a:solidFill>
          <a:schemeClr val="tx1"/>
        </a:solidFill>
        <a:latin typeface="+mn-lt"/>
        <a:ea typeface="+mn-ea"/>
        <a:cs typeface="+mn-cs"/>
      </a:defRPr>
    </a:lvl8pPr>
    <a:lvl9pPr marL="2984602" algn="l" defTabSz="746150" rtl="0" eaLnBrk="1" latinLnBrk="0" hangingPunct="1">
      <a:defRPr sz="146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7407"/>
    <p:restoredTop sz="94611"/>
  </p:normalViewPr>
  <p:slideViewPr>
    <p:cSldViewPr snapToGrid="0" snapToObjects="1">
      <p:cViewPr>
        <p:scale>
          <a:sx n="140" d="100"/>
          <a:sy n="140" d="100"/>
        </p:scale>
        <p:origin x="2648" y="1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5067" y="471548"/>
            <a:ext cx="5130404" cy="1003124"/>
          </a:xfrm>
        </p:spPr>
        <p:txBody>
          <a:bodyPr anchor="b"/>
          <a:lstStyle>
            <a:lvl1pPr algn="ctr">
              <a:defRPr sz="25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1513357"/>
            <a:ext cx="5130404" cy="695650"/>
          </a:xfrm>
        </p:spPr>
        <p:txBody>
          <a:bodyPr/>
          <a:lstStyle>
            <a:lvl1pPr marL="0" indent="0" algn="ctr">
              <a:buNone/>
              <a:defRPr sz="1008"/>
            </a:lvl1pPr>
            <a:lvl2pPr marL="192070" indent="0" algn="ctr">
              <a:buNone/>
              <a:defRPr sz="840"/>
            </a:lvl2pPr>
            <a:lvl3pPr marL="384139" indent="0" algn="ctr">
              <a:buNone/>
              <a:defRPr sz="756"/>
            </a:lvl3pPr>
            <a:lvl4pPr marL="576209" indent="0" algn="ctr">
              <a:buNone/>
              <a:defRPr sz="672"/>
            </a:lvl4pPr>
            <a:lvl5pPr marL="768279" indent="0" algn="ctr">
              <a:buNone/>
              <a:defRPr sz="672"/>
            </a:lvl5pPr>
            <a:lvl6pPr marL="960349" indent="0" algn="ctr">
              <a:buNone/>
              <a:defRPr sz="672"/>
            </a:lvl6pPr>
            <a:lvl7pPr marL="1152418" indent="0" algn="ctr">
              <a:buNone/>
              <a:defRPr sz="672"/>
            </a:lvl7pPr>
            <a:lvl8pPr marL="1344488" indent="0" algn="ctr">
              <a:buNone/>
              <a:defRPr sz="672"/>
            </a:lvl8pPr>
            <a:lvl9pPr marL="1536558" indent="0" algn="ctr">
              <a:buNone/>
              <a:defRPr sz="67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F942-CF53-D043-8D85-32FC6E3B913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EE96-4465-8842-B5A7-8DC0AAB81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57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F942-CF53-D043-8D85-32FC6E3B913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EE96-4465-8842-B5A7-8DC0AAB81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251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153403"/>
            <a:ext cx="1474991" cy="24417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7" y="153403"/>
            <a:ext cx="4339466" cy="24417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F942-CF53-D043-8D85-32FC6E3B913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EE96-4465-8842-B5A7-8DC0AAB81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533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F942-CF53-D043-8D85-32FC6E3B913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EE96-4465-8842-B5A7-8DC0AAB81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405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4" y="718328"/>
            <a:ext cx="5899964" cy="1198546"/>
          </a:xfrm>
        </p:spPr>
        <p:txBody>
          <a:bodyPr anchor="b"/>
          <a:lstStyle>
            <a:lvl1pPr>
              <a:defRPr sz="25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4" y="1928212"/>
            <a:ext cx="5899964" cy="630287"/>
          </a:xfrm>
        </p:spPr>
        <p:txBody>
          <a:bodyPr/>
          <a:lstStyle>
            <a:lvl1pPr marL="0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1pPr>
            <a:lvl2pPr marL="19207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2pPr>
            <a:lvl3pPr marL="384139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3pPr>
            <a:lvl4pPr marL="576209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4pPr>
            <a:lvl5pPr marL="768279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5pPr>
            <a:lvl6pPr marL="960349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6pPr>
            <a:lvl7pPr marL="1152418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7pPr>
            <a:lvl8pPr marL="1344488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8pPr>
            <a:lvl9pPr marL="1536558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F942-CF53-D043-8D85-32FC6E3B913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EE96-4465-8842-B5A7-8DC0AAB81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969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767016"/>
            <a:ext cx="2907229" cy="182816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767016"/>
            <a:ext cx="2907229" cy="182816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F942-CF53-D043-8D85-32FC6E3B913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EE96-4465-8842-B5A7-8DC0AAB81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586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153403"/>
            <a:ext cx="5899964" cy="5569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8" y="706322"/>
            <a:ext cx="2893868" cy="346158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2070" indent="0">
              <a:buNone/>
              <a:defRPr sz="840" b="1"/>
            </a:lvl2pPr>
            <a:lvl3pPr marL="384139" indent="0">
              <a:buNone/>
              <a:defRPr sz="756" b="1"/>
            </a:lvl3pPr>
            <a:lvl4pPr marL="576209" indent="0">
              <a:buNone/>
              <a:defRPr sz="672" b="1"/>
            </a:lvl4pPr>
            <a:lvl5pPr marL="768279" indent="0">
              <a:buNone/>
              <a:defRPr sz="672" b="1"/>
            </a:lvl5pPr>
            <a:lvl6pPr marL="960349" indent="0">
              <a:buNone/>
              <a:defRPr sz="672" b="1"/>
            </a:lvl6pPr>
            <a:lvl7pPr marL="1152418" indent="0">
              <a:buNone/>
              <a:defRPr sz="672" b="1"/>
            </a:lvl7pPr>
            <a:lvl8pPr marL="1344488" indent="0">
              <a:buNone/>
              <a:defRPr sz="672" b="1"/>
            </a:lvl8pPr>
            <a:lvl9pPr marL="1536558" indent="0">
              <a:buNone/>
              <a:defRPr sz="67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8" y="1052480"/>
            <a:ext cx="2893868" cy="15480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2" y="706322"/>
            <a:ext cx="2908120" cy="346158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2070" indent="0">
              <a:buNone/>
              <a:defRPr sz="840" b="1"/>
            </a:lvl2pPr>
            <a:lvl3pPr marL="384139" indent="0">
              <a:buNone/>
              <a:defRPr sz="756" b="1"/>
            </a:lvl3pPr>
            <a:lvl4pPr marL="576209" indent="0">
              <a:buNone/>
              <a:defRPr sz="672" b="1"/>
            </a:lvl4pPr>
            <a:lvl5pPr marL="768279" indent="0">
              <a:buNone/>
              <a:defRPr sz="672" b="1"/>
            </a:lvl5pPr>
            <a:lvl6pPr marL="960349" indent="0">
              <a:buNone/>
              <a:defRPr sz="672" b="1"/>
            </a:lvl6pPr>
            <a:lvl7pPr marL="1152418" indent="0">
              <a:buNone/>
              <a:defRPr sz="672" b="1"/>
            </a:lvl7pPr>
            <a:lvl8pPr marL="1344488" indent="0">
              <a:buNone/>
              <a:defRPr sz="672" b="1"/>
            </a:lvl8pPr>
            <a:lvl9pPr marL="1536558" indent="0">
              <a:buNone/>
              <a:defRPr sz="67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2" y="1052480"/>
            <a:ext cx="2908120" cy="15480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F942-CF53-D043-8D85-32FC6E3B913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EE96-4465-8842-B5A7-8DC0AAB81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449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F942-CF53-D043-8D85-32FC6E3B913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EE96-4465-8842-B5A7-8DC0AAB81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19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F942-CF53-D043-8D85-32FC6E3B913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EE96-4465-8842-B5A7-8DC0AAB81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740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192088"/>
            <a:ext cx="2206251" cy="672306"/>
          </a:xfrm>
        </p:spPr>
        <p:txBody>
          <a:bodyPr anchor="b"/>
          <a:lstStyle>
            <a:lvl1pPr>
              <a:defRPr sz="134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414856"/>
            <a:ext cx="3463022" cy="2047600"/>
          </a:xfrm>
        </p:spPr>
        <p:txBody>
          <a:bodyPr/>
          <a:lstStyle>
            <a:lvl1pPr>
              <a:defRPr sz="1344"/>
            </a:lvl1pPr>
            <a:lvl2pPr>
              <a:defRPr sz="1176"/>
            </a:lvl2pPr>
            <a:lvl3pPr>
              <a:defRPr sz="1008"/>
            </a:lvl3pPr>
            <a:lvl4pPr>
              <a:defRPr sz="840"/>
            </a:lvl4pPr>
            <a:lvl5pPr>
              <a:defRPr sz="840"/>
            </a:lvl5pPr>
            <a:lvl6pPr>
              <a:defRPr sz="840"/>
            </a:lvl6pPr>
            <a:lvl7pPr>
              <a:defRPr sz="840"/>
            </a:lvl7pPr>
            <a:lvl8pPr>
              <a:defRPr sz="840"/>
            </a:lvl8pPr>
            <a:lvl9pPr>
              <a:defRPr sz="84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864394"/>
            <a:ext cx="2206251" cy="1601397"/>
          </a:xfrm>
        </p:spPr>
        <p:txBody>
          <a:bodyPr/>
          <a:lstStyle>
            <a:lvl1pPr marL="0" indent="0">
              <a:buNone/>
              <a:defRPr sz="672"/>
            </a:lvl1pPr>
            <a:lvl2pPr marL="192070" indent="0">
              <a:buNone/>
              <a:defRPr sz="588"/>
            </a:lvl2pPr>
            <a:lvl3pPr marL="384139" indent="0">
              <a:buNone/>
              <a:defRPr sz="504"/>
            </a:lvl3pPr>
            <a:lvl4pPr marL="576209" indent="0">
              <a:buNone/>
              <a:defRPr sz="420"/>
            </a:lvl4pPr>
            <a:lvl5pPr marL="768279" indent="0">
              <a:buNone/>
              <a:defRPr sz="420"/>
            </a:lvl5pPr>
            <a:lvl6pPr marL="960349" indent="0">
              <a:buNone/>
              <a:defRPr sz="420"/>
            </a:lvl6pPr>
            <a:lvl7pPr marL="1152418" indent="0">
              <a:buNone/>
              <a:defRPr sz="420"/>
            </a:lvl7pPr>
            <a:lvl8pPr marL="1344488" indent="0">
              <a:buNone/>
              <a:defRPr sz="420"/>
            </a:lvl8pPr>
            <a:lvl9pPr marL="1536558" indent="0">
              <a:buNone/>
              <a:defRPr sz="42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F942-CF53-D043-8D85-32FC6E3B913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EE96-4465-8842-B5A7-8DC0AAB81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699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192088"/>
            <a:ext cx="2206251" cy="672306"/>
          </a:xfrm>
        </p:spPr>
        <p:txBody>
          <a:bodyPr anchor="b"/>
          <a:lstStyle>
            <a:lvl1pPr>
              <a:defRPr sz="134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414856"/>
            <a:ext cx="3463022" cy="2047600"/>
          </a:xfrm>
        </p:spPr>
        <p:txBody>
          <a:bodyPr anchor="t"/>
          <a:lstStyle>
            <a:lvl1pPr marL="0" indent="0">
              <a:buNone/>
              <a:defRPr sz="1344"/>
            </a:lvl1pPr>
            <a:lvl2pPr marL="192070" indent="0">
              <a:buNone/>
              <a:defRPr sz="1176"/>
            </a:lvl2pPr>
            <a:lvl3pPr marL="384139" indent="0">
              <a:buNone/>
              <a:defRPr sz="1008"/>
            </a:lvl3pPr>
            <a:lvl4pPr marL="576209" indent="0">
              <a:buNone/>
              <a:defRPr sz="840"/>
            </a:lvl4pPr>
            <a:lvl5pPr marL="768279" indent="0">
              <a:buNone/>
              <a:defRPr sz="840"/>
            </a:lvl5pPr>
            <a:lvl6pPr marL="960349" indent="0">
              <a:buNone/>
              <a:defRPr sz="840"/>
            </a:lvl6pPr>
            <a:lvl7pPr marL="1152418" indent="0">
              <a:buNone/>
              <a:defRPr sz="840"/>
            </a:lvl7pPr>
            <a:lvl8pPr marL="1344488" indent="0">
              <a:buNone/>
              <a:defRPr sz="840"/>
            </a:lvl8pPr>
            <a:lvl9pPr marL="1536558" indent="0">
              <a:buNone/>
              <a:defRPr sz="84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864394"/>
            <a:ext cx="2206251" cy="1601397"/>
          </a:xfrm>
        </p:spPr>
        <p:txBody>
          <a:bodyPr/>
          <a:lstStyle>
            <a:lvl1pPr marL="0" indent="0">
              <a:buNone/>
              <a:defRPr sz="672"/>
            </a:lvl1pPr>
            <a:lvl2pPr marL="192070" indent="0">
              <a:buNone/>
              <a:defRPr sz="588"/>
            </a:lvl2pPr>
            <a:lvl3pPr marL="384139" indent="0">
              <a:buNone/>
              <a:defRPr sz="504"/>
            </a:lvl3pPr>
            <a:lvl4pPr marL="576209" indent="0">
              <a:buNone/>
              <a:defRPr sz="420"/>
            </a:lvl4pPr>
            <a:lvl5pPr marL="768279" indent="0">
              <a:buNone/>
              <a:defRPr sz="420"/>
            </a:lvl5pPr>
            <a:lvl6pPr marL="960349" indent="0">
              <a:buNone/>
              <a:defRPr sz="420"/>
            </a:lvl6pPr>
            <a:lvl7pPr marL="1152418" indent="0">
              <a:buNone/>
              <a:defRPr sz="420"/>
            </a:lvl7pPr>
            <a:lvl8pPr marL="1344488" indent="0">
              <a:buNone/>
              <a:defRPr sz="420"/>
            </a:lvl8pPr>
            <a:lvl9pPr marL="1536558" indent="0">
              <a:buNone/>
              <a:defRPr sz="42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F942-CF53-D043-8D85-32FC6E3B913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EE96-4465-8842-B5A7-8DC0AAB81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084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153403"/>
            <a:ext cx="5899964" cy="556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767016"/>
            <a:ext cx="5899964" cy="1828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2670551"/>
            <a:ext cx="1539121" cy="153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DF942-CF53-D043-8D85-32FC6E3B913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2670551"/>
            <a:ext cx="2308682" cy="153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2670551"/>
            <a:ext cx="1539121" cy="153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AEE96-4465-8842-B5A7-8DC0AAB81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54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384139" rtl="0" eaLnBrk="1" latinLnBrk="0" hangingPunct="1">
        <a:lnSpc>
          <a:spcPct val="90000"/>
        </a:lnSpc>
        <a:spcBef>
          <a:spcPct val="0"/>
        </a:spcBef>
        <a:buNone/>
        <a:defRPr sz="18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035" indent="-96035" algn="l" defTabSz="384139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176" kern="1200">
          <a:solidFill>
            <a:schemeClr val="tx1"/>
          </a:solidFill>
          <a:latin typeface="+mn-lt"/>
          <a:ea typeface="+mn-ea"/>
          <a:cs typeface="+mn-cs"/>
        </a:defRPr>
      </a:lvl1pPr>
      <a:lvl2pPr marL="288105" indent="-96035" algn="l" defTabSz="384139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1008" kern="1200">
          <a:solidFill>
            <a:schemeClr val="tx1"/>
          </a:solidFill>
          <a:latin typeface="+mn-lt"/>
          <a:ea typeface="+mn-ea"/>
          <a:cs typeface="+mn-cs"/>
        </a:defRPr>
      </a:lvl2pPr>
      <a:lvl3pPr marL="480174" indent="-96035" algn="l" defTabSz="384139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3pPr>
      <a:lvl4pPr marL="672244" indent="-96035" algn="l" defTabSz="384139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864314" indent="-96035" algn="l" defTabSz="384139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1056383" indent="-96035" algn="l" defTabSz="384139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248453" indent="-96035" algn="l" defTabSz="384139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440523" indent="-96035" algn="l" defTabSz="384139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632593" indent="-96035" algn="l" defTabSz="384139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4139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1pPr>
      <a:lvl2pPr marL="192070" algn="l" defTabSz="384139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2pPr>
      <a:lvl3pPr marL="384139" algn="l" defTabSz="384139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576209" algn="l" defTabSz="384139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768279" algn="l" defTabSz="384139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960349" algn="l" defTabSz="384139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152418" algn="l" defTabSz="384139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344488" algn="l" defTabSz="384139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536558" algn="l" defTabSz="384139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787886C9-5734-CC4F-9079-DB3DD9C1BD69}"/>
              </a:ext>
            </a:extLst>
          </p:cNvPr>
          <p:cNvSpPr txBox="1"/>
          <p:nvPr/>
        </p:nvSpPr>
        <p:spPr>
          <a:xfrm>
            <a:off x="164935" y="108952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F3EB71-D497-5647-A662-94397B5FE230}"/>
              </a:ext>
            </a:extLst>
          </p:cNvPr>
          <p:cNvSpPr txBox="1"/>
          <p:nvPr/>
        </p:nvSpPr>
        <p:spPr>
          <a:xfrm>
            <a:off x="3117521" y="108952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A6824E-7E6E-E04C-A213-E0615F2232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063" y="456729"/>
            <a:ext cx="2604269" cy="17127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61F18E-5B2A-F846-A942-1B657BAC6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189" y="442779"/>
            <a:ext cx="2983918" cy="1740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075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1135</TotalTime>
  <Words>2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Carolina Concha</dc:creator>
  <cp:lastModifiedBy>Carolina Concha</cp:lastModifiedBy>
  <cp:revision>22</cp:revision>
  <cp:lastPrinted>2020-01-26T20:39:23Z</cp:lastPrinted>
  <dcterms:created xsi:type="dcterms:W3CDTF">2019-11-02T16:17:55Z</dcterms:created>
  <dcterms:modified xsi:type="dcterms:W3CDTF">2020-01-27T05:49:08Z</dcterms:modified>
</cp:coreProperties>
</file>