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3" r:id="rId2"/>
    <p:sldId id="28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 Walsh" initials="KW" lastIdx="48" clrIdx="0">
    <p:extLst>
      <p:ext uri="{19B8F6BF-5375-455C-9EA6-DF929625EA0E}">
        <p15:presenceInfo xmlns:p15="http://schemas.microsoft.com/office/powerpoint/2012/main" userId="47f8f3341cdd58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0519" autoAdjust="0"/>
  </p:normalViewPr>
  <p:slideViewPr>
    <p:cSldViewPr snapToGrid="0">
      <p:cViewPr varScale="1">
        <p:scale>
          <a:sx n="54" d="100"/>
          <a:sy n="54" d="100"/>
        </p:scale>
        <p:origin x="12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evin%20Walsh\AppData\Local\Box\Box%20Edit\Documents\dlCMCY91SkKU1UBC9GQycw==\PBS_E60(50)_Loops&amp;ZFC-F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10K - Uncorrected</c:v>
          </c:tx>
          <c:spPr>
            <a:ln w="1905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'10K'!$E$2:$E$120</c:f>
              <c:numCache>
                <c:formatCode>General</c:formatCode>
                <c:ptCount val="119"/>
                <c:pt idx="0">
                  <c:v>-5570406.2223434327</c:v>
                </c:pt>
                <c:pt idx="1">
                  <c:v>-3816307.9935109485</c:v>
                </c:pt>
                <c:pt idx="2">
                  <c:v>-2614613.5692875646</c:v>
                </c:pt>
                <c:pt idx="3">
                  <c:v>-1791305.9812216845</c:v>
                </c:pt>
                <c:pt idx="4">
                  <c:v>-1227246.019840467</c:v>
                </c:pt>
                <c:pt idx="5">
                  <c:v>-840811.60102338076</c:v>
                </c:pt>
                <c:pt idx="6">
                  <c:v>-576061.74393917527</c:v>
                </c:pt>
                <c:pt idx="7">
                  <c:v>-394672.55221908138</c:v>
                </c:pt>
                <c:pt idx="8">
                  <c:v>-270393.38800878631</c:v>
                </c:pt>
                <c:pt idx="9">
                  <c:v>-185266.74778906352</c:v>
                </c:pt>
                <c:pt idx="10">
                  <c:v>-126932.58524120267</c:v>
                </c:pt>
                <c:pt idx="11">
                  <c:v>-86981.964877980834</c:v>
                </c:pt>
                <c:pt idx="12">
                  <c:v>-59600.514833400739</c:v>
                </c:pt>
                <c:pt idx="13">
                  <c:v>-40833.13665975687</c:v>
                </c:pt>
                <c:pt idx="14">
                  <c:v>-27990.076362524967</c:v>
                </c:pt>
                <c:pt idx="15">
                  <c:v>-19192.438148839607</c:v>
                </c:pt>
                <c:pt idx="16">
                  <c:v>-13153.263811344781</c:v>
                </c:pt>
                <c:pt idx="17">
                  <c:v>-9020.4754120867183</c:v>
                </c:pt>
                <c:pt idx="18">
                  <c:v>-6187.4040135543746</c:v>
                </c:pt>
                <c:pt idx="19">
                  <c:v>-4249.6067942345708</c:v>
                </c:pt>
                <c:pt idx="20">
                  <c:v>-2907.6774030544234</c:v>
                </c:pt>
                <c:pt idx="21">
                  <c:v>-2008.4766239790222</c:v>
                </c:pt>
                <c:pt idx="22">
                  <c:v>-1385.1224450174329</c:v>
                </c:pt>
                <c:pt idx="23">
                  <c:v>-950.24703263839274</c:v>
                </c:pt>
                <c:pt idx="24">
                  <c:v>-664.5839328674474</c:v>
                </c:pt>
                <c:pt idx="25">
                  <c:v>-458.43531512010463</c:v>
                </c:pt>
                <c:pt idx="26">
                  <c:v>-321.00287799154552</c:v>
                </c:pt>
                <c:pt idx="27">
                  <c:v>-226.763494700276</c:v>
                </c:pt>
                <c:pt idx="28">
                  <c:v>-156.08395723182343</c:v>
                </c:pt>
                <c:pt idx="29">
                  <c:v>-134.48743979955293</c:v>
                </c:pt>
                <c:pt idx="30">
                  <c:v>114.85424127145414</c:v>
                </c:pt>
                <c:pt idx="31">
                  <c:v>170.80885849949121</c:v>
                </c:pt>
                <c:pt idx="32">
                  <c:v>261.1215850096678</c:v>
                </c:pt>
                <c:pt idx="33">
                  <c:v>397.57237217251497</c:v>
                </c:pt>
                <c:pt idx="34">
                  <c:v>618.44592913302097</c:v>
                </c:pt>
                <c:pt idx="35">
                  <c:v>912.94395448637169</c:v>
                </c:pt>
                <c:pt idx="36">
                  <c:v>1325.2412658720436</c:v>
                </c:pt>
                <c:pt idx="37">
                  <c:v>1945.6504190455014</c:v>
                </c:pt>
                <c:pt idx="38">
                  <c:v>2853.6861237033095</c:v>
                </c:pt>
                <c:pt idx="39">
                  <c:v>4209.3587661854081</c:v>
                </c:pt>
                <c:pt idx="40">
                  <c:v>6121.6326310507438</c:v>
                </c:pt>
                <c:pt idx="41">
                  <c:v>8955.6863625677051</c:v>
                </c:pt>
                <c:pt idx="42">
                  <c:v>13105.163494261797</c:v>
                </c:pt>
                <c:pt idx="43">
                  <c:v>19117.831840753584</c:v>
                </c:pt>
                <c:pt idx="44">
                  <c:v>27928.23188344817</c:v>
                </c:pt>
                <c:pt idx="45">
                  <c:v>40791.905388031213</c:v>
                </c:pt>
                <c:pt idx="46">
                  <c:v>59530.816547470262</c:v>
                </c:pt>
                <c:pt idx="47">
                  <c:v>86911.285473320837</c:v>
                </c:pt>
                <c:pt idx="48">
                  <c:v>126882.51904389418</c:v>
                </c:pt>
                <c:pt idx="49">
                  <c:v>185200.9836920946</c:v>
                </c:pt>
                <c:pt idx="50">
                  <c:v>270338.38707569346</c:v>
                </c:pt>
                <c:pt idx="51">
                  <c:v>394610.69316893432</c:v>
                </c:pt>
                <c:pt idx="52">
                  <c:v>576035.24401945143</c:v>
                </c:pt>
                <c:pt idx="53">
                  <c:v>840803.67436117597</c:v>
                </c:pt>
                <c:pt idx="54">
                  <c:v>1227259.7749307635</c:v>
                </c:pt>
                <c:pt idx="55">
                  <c:v>1791317.7935026172</c:v>
                </c:pt>
                <c:pt idx="56">
                  <c:v>2614630.3551604687</c:v>
                </c:pt>
                <c:pt idx="57">
                  <c:v>3816362.7030226365</c:v>
                </c:pt>
                <c:pt idx="58">
                  <c:v>5570436.0638952628</c:v>
                </c:pt>
                <c:pt idx="59">
                  <c:v>5570430.4686042946</c:v>
                </c:pt>
                <c:pt idx="60">
                  <c:v>5570430.4686042946</c:v>
                </c:pt>
                <c:pt idx="61">
                  <c:v>3816365.8115176186</c:v>
                </c:pt>
                <c:pt idx="62">
                  <c:v>2614642.7891403977</c:v>
                </c:pt>
                <c:pt idx="63">
                  <c:v>1791316.7055293734</c:v>
                </c:pt>
                <c:pt idx="64">
                  <c:v>1227256.7441481559</c:v>
                </c:pt>
                <c:pt idx="65">
                  <c:v>840805.69488291442</c:v>
                </c:pt>
                <c:pt idx="66">
                  <c:v>576037.18682881538</c:v>
                </c:pt>
                <c:pt idx="67">
                  <c:v>394613.64623916749</c:v>
                </c:pt>
                <c:pt idx="68">
                  <c:v>270360.98194859538</c:v>
                </c:pt>
                <c:pt idx="69">
                  <c:v>185214.71935429706</c:v>
                </c:pt>
                <c:pt idx="70">
                  <c:v>126885.47211412733</c:v>
                </c:pt>
                <c:pt idx="71">
                  <c:v>86955.455244209617</c:v>
                </c:pt>
                <c:pt idx="72">
                  <c:v>59547.505279906291</c:v>
                </c:pt>
                <c:pt idx="73">
                  <c:v>40772.273299408887</c:v>
                </c:pt>
                <c:pt idx="74">
                  <c:v>27947.863972070485</c:v>
                </c:pt>
                <c:pt idx="75">
                  <c:v>19124.702100366758</c:v>
                </c:pt>
                <c:pt idx="76">
                  <c:v>13099.273139121591</c:v>
                </c:pt>
                <c:pt idx="77">
                  <c:v>8978.2636287602054</c:v>
                </c:pt>
                <c:pt idx="78">
                  <c:v>6143.2293856423603</c:v>
                </c:pt>
                <c:pt idx="79">
                  <c:v>4203.4687146091546</c:v>
                </c:pt>
                <c:pt idx="80">
                  <c:v>2863.5027751424077</c:v>
                </c:pt>
                <c:pt idx="81">
                  <c:v>1946.6321449022023</c:v>
                </c:pt>
                <c:pt idx="82">
                  <c:v>1318.3696402210678</c:v>
                </c:pt>
                <c:pt idx="83">
                  <c:v>913.92560445208312</c:v>
                </c:pt>
                <c:pt idx="84">
                  <c:v>625.31747889300743</c:v>
                </c:pt>
                <c:pt idx="85">
                  <c:v>403.46234785777966</c:v>
                </c:pt>
                <c:pt idx="86">
                  <c:v>314.13125234056804</c:v>
                </c:pt>
                <c:pt idx="87">
                  <c:v>225.78184473456318</c:v>
                </c:pt>
                <c:pt idx="88">
                  <c:v>177.68048415046866</c:v>
                </c:pt>
                <c:pt idx="89">
                  <c:v>-131.54246144329366</c:v>
                </c:pt>
                <c:pt idx="90">
                  <c:v>-131.54246144329366</c:v>
                </c:pt>
                <c:pt idx="91">
                  <c:v>-166.88222069114605</c:v>
                </c:pt>
                <c:pt idx="92">
                  <c:v>-278.79147411996786</c:v>
                </c:pt>
                <c:pt idx="93">
                  <c:v>-476.10516628490916</c:v>
                </c:pt>
                <c:pt idx="94">
                  <c:v>-675.38215838127451</c:v>
                </c:pt>
                <c:pt idx="95">
                  <c:v>-956.13700832365737</c:v>
                </c:pt>
                <c:pt idx="96">
                  <c:v>-1391.9940706684172</c:v>
                </c:pt>
                <c:pt idx="97">
                  <c:v>-2016.3299754866985</c:v>
                </c:pt>
                <c:pt idx="98">
                  <c:v>-2916.5123286368216</c:v>
                </c:pt>
                <c:pt idx="99">
                  <c:v>-4255.4968458108251</c:v>
                </c:pt>
                <c:pt idx="100">
                  <c:v>-6189.3674652677764</c:v>
                </c:pt>
                <c:pt idx="101">
                  <c:v>-9009.6764276630129</c:v>
                </c:pt>
                <c:pt idx="102">
                  <c:v>-13146.39233747576</c:v>
                </c:pt>
                <c:pt idx="103">
                  <c:v>-19191.455815855024</c:v>
                </c:pt>
                <c:pt idx="104">
                  <c:v>-27994.003265951771</c:v>
                </c:pt>
                <c:pt idx="105">
                  <c:v>-40810.55635792479</c:v>
                </c:pt>
                <c:pt idx="106">
                  <c:v>-59578.920507320865</c:v>
                </c:pt>
                <c:pt idx="107">
                  <c:v>-86978.030689018313</c:v>
                </c:pt>
                <c:pt idx="108">
                  <c:v>-126923.74545859646</c:v>
                </c:pt>
                <c:pt idx="109">
                  <c:v>-185255.94576899934</c:v>
                </c:pt>
                <c:pt idx="110">
                  <c:v>-270407.14309908281</c:v>
                </c:pt>
                <c:pt idx="111">
                  <c:v>-394672.55221908138</c:v>
                </c:pt>
                <c:pt idx="112">
                  <c:v>-576047.98884887877</c:v>
                </c:pt>
                <c:pt idx="113">
                  <c:v>-840782.14803342381</c:v>
                </c:pt>
                <c:pt idx="114">
                  <c:v>-1227226.4363220788</c:v>
                </c:pt>
                <c:pt idx="115">
                  <c:v>-1791256.8670009647</c:v>
                </c:pt>
                <c:pt idx="116">
                  <c:v>-2614589.0121772047</c:v>
                </c:pt>
                <c:pt idx="117">
                  <c:v>-3816312.6562534221</c:v>
                </c:pt>
                <c:pt idx="118">
                  <c:v>-5570391.3015675182</c:v>
                </c:pt>
              </c:numCache>
              <c:extLst xmlns:c15="http://schemas.microsoft.com/office/drawing/2012/chart"/>
            </c:numRef>
          </c:xVal>
          <c:yVal>
            <c:numRef>
              <c:f>'10K'!$G$2:$G$120</c:f>
              <c:numCache>
                <c:formatCode>General</c:formatCode>
                <c:ptCount val="119"/>
                <c:pt idx="0">
                  <c:v>-3.72421449580263E-7</c:v>
                </c:pt>
                <c:pt idx="1">
                  <c:v>-4.3294108852081498E-7</c:v>
                </c:pt>
                <c:pt idx="2">
                  <c:v>-4.2284567984249899E-7</c:v>
                </c:pt>
                <c:pt idx="3">
                  <c:v>-3.8877529241294602E-7</c:v>
                </c:pt>
                <c:pt idx="4">
                  <c:v>-3.5036342224415401E-7</c:v>
                </c:pt>
                <c:pt idx="5">
                  <c:v>-3.1383357178968202E-7</c:v>
                </c:pt>
                <c:pt idx="6">
                  <c:v>-2.79165971625423E-7</c:v>
                </c:pt>
                <c:pt idx="7">
                  <c:v>-2.5045237237110101E-7</c:v>
                </c:pt>
                <c:pt idx="8">
                  <c:v>-2.2386370790479598E-7</c:v>
                </c:pt>
                <c:pt idx="9">
                  <c:v>-1.9875738643804201E-7</c:v>
                </c:pt>
                <c:pt idx="10">
                  <c:v>-1.75030415538134E-7</c:v>
                </c:pt>
                <c:pt idx="11">
                  <c:v>-1.5193354896698702E-7</c:v>
                </c:pt>
                <c:pt idx="12">
                  <c:v>-1.29796228793767E-7</c:v>
                </c:pt>
                <c:pt idx="13">
                  <c:v>-1.08225562516878E-7</c:v>
                </c:pt>
                <c:pt idx="14">
                  <c:v>-9.1625952539385301E-8</c:v>
                </c:pt>
                <c:pt idx="15">
                  <c:v>-7.6648713819763706E-8</c:v>
                </c:pt>
                <c:pt idx="16">
                  <c:v>-6.532236751697821E-8</c:v>
                </c:pt>
                <c:pt idx="17">
                  <c:v>-5.71062696164738E-8</c:v>
                </c:pt>
                <c:pt idx="18">
                  <c:v>-4.9791079004490195E-8</c:v>
                </c:pt>
                <c:pt idx="19">
                  <c:v>-4.5657252849253806E-8</c:v>
                </c:pt>
                <c:pt idx="20">
                  <c:v>-4.2389943665406607E-8</c:v>
                </c:pt>
                <c:pt idx="21">
                  <c:v>-4.0665210835061302E-8</c:v>
                </c:pt>
                <c:pt idx="22">
                  <c:v>-3.9103798468708096E-8</c:v>
                </c:pt>
                <c:pt idx="23">
                  <c:v>-3.8726576930440299E-8</c:v>
                </c:pt>
                <c:pt idx="24">
                  <c:v>-3.7836283641164901E-8</c:v>
                </c:pt>
                <c:pt idx="25">
                  <c:v>-3.6390833755743602E-8</c:v>
                </c:pt>
                <c:pt idx="26">
                  <c:v>-3.6134546248455198E-8</c:v>
                </c:pt>
                <c:pt idx="27">
                  <c:v>-3.5721361858145899E-8</c:v>
                </c:pt>
                <c:pt idx="28">
                  <c:v>-3.5582926539372103E-8</c:v>
                </c:pt>
                <c:pt idx="29">
                  <c:v>-3.53383527671992E-8</c:v>
                </c:pt>
                <c:pt idx="30">
                  <c:v>-3.4316228402177001E-8</c:v>
                </c:pt>
                <c:pt idx="31">
                  <c:v>-3.4516262190689206E-8</c:v>
                </c:pt>
                <c:pt idx="32">
                  <c:v>-3.3711395853514298E-8</c:v>
                </c:pt>
                <c:pt idx="33">
                  <c:v>-3.3635401860906601E-8</c:v>
                </c:pt>
                <c:pt idx="34">
                  <c:v>-3.2610735191260799E-8</c:v>
                </c:pt>
                <c:pt idx="35">
                  <c:v>-3.20081499739703E-8</c:v>
                </c:pt>
                <c:pt idx="36">
                  <c:v>-3.0824731388448499E-8</c:v>
                </c:pt>
                <c:pt idx="37">
                  <c:v>-2.9653336009198303E-8</c:v>
                </c:pt>
                <c:pt idx="38">
                  <c:v>-2.73058210947847E-8</c:v>
                </c:pt>
                <c:pt idx="39">
                  <c:v>-2.4642735127643199E-8</c:v>
                </c:pt>
                <c:pt idx="40">
                  <c:v>-2.0294842731261301E-8</c:v>
                </c:pt>
                <c:pt idx="41">
                  <c:v>-1.44590888941293E-8</c:v>
                </c:pt>
                <c:pt idx="42">
                  <c:v>-6.9511367928714008E-9</c:v>
                </c:pt>
                <c:pt idx="43">
                  <c:v>2.8258104058869798E-9</c:v>
                </c:pt>
                <c:pt idx="44">
                  <c:v>1.5894515431651499E-8</c:v>
                </c:pt>
                <c:pt idx="45">
                  <c:v>3.2915937901126097E-8</c:v>
                </c:pt>
                <c:pt idx="46">
                  <c:v>5.2772862571741602E-8</c:v>
                </c:pt>
                <c:pt idx="47">
                  <c:v>7.1626032754260703E-8</c:v>
                </c:pt>
                <c:pt idx="48">
                  <c:v>1.0290529009017901E-7</c:v>
                </c:pt>
                <c:pt idx="49">
                  <c:v>1.3113296962535099E-7</c:v>
                </c:pt>
                <c:pt idx="50">
                  <c:v>1.6350744088419299E-7</c:v>
                </c:pt>
                <c:pt idx="51">
                  <c:v>1.99176174644249E-7</c:v>
                </c:pt>
                <c:pt idx="52">
                  <c:v>2.3854098130803801E-7</c:v>
                </c:pt>
                <c:pt idx="53">
                  <c:v>2.81060317141723E-7</c:v>
                </c:pt>
                <c:pt idx="54">
                  <c:v>3.2606211034256101E-7</c:v>
                </c:pt>
                <c:pt idx="55">
                  <c:v>3.7095605211299097E-7</c:v>
                </c:pt>
                <c:pt idx="56">
                  <c:v>4.10605349597234E-7</c:v>
                </c:pt>
                <c:pt idx="57">
                  <c:v>4.2579035456811899E-7</c:v>
                </c:pt>
                <c:pt idx="58">
                  <c:v>3.7189606028167E-7</c:v>
                </c:pt>
                <c:pt idx="59">
                  <c:v>3.7478191849959601E-7</c:v>
                </c:pt>
                <c:pt idx="60">
                  <c:v>3.7494512784403901E-7</c:v>
                </c:pt>
                <c:pt idx="61">
                  <c:v>4.3364949979342503E-7</c:v>
                </c:pt>
                <c:pt idx="62">
                  <c:v>4.22254057254264E-7</c:v>
                </c:pt>
                <c:pt idx="63">
                  <c:v>3.8925269575729304E-7</c:v>
                </c:pt>
                <c:pt idx="64">
                  <c:v>3.5099234674638202E-7</c:v>
                </c:pt>
                <c:pt idx="65">
                  <c:v>3.1390073931582397E-7</c:v>
                </c:pt>
                <c:pt idx="66">
                  <c:v>2.8047022857647305E-7</c:v>
                </c:pt>
                <c:pt idx="67">
                  <c:v>2.51032967196454E-7</c:v>
                </c:pt>
                <c:pt idx="68">
                  <c:v>2.2432775941913E-7</c:v>
                </c:pt>
                <c:pt idx="69">
                  <c:v>1.9981274214999602E-7</c:v>
                </c:pt>
                <c:pt idx="70">
                  <c:v>1.7522643166122199E-7</c:v>
                </c:pt>
                <c:pt idx="71">
                  <c:v>1.5238999642577701E-7</c:v>
                </c:pt>
                <c:pt idx="72">
                  <c:v>1.29994084279099E-7</c:v>
                </c:pt>
                <c:pt idx="73">
                  <c:v>1.09686542196033E-7</c:v>
                </c:pt>
                <c:pt idx="74">
                  <c:v>9.1488520647158912E-8</c:v>
                </c:pt>
                <c:pt idx="75">
                  <c:v>7.7250397598292595E-8</c:v>
                </c:pt>
                <c:pt idx="76">
                  <c:v>6.5744884976428903E-8</c:v>
                </c:pt>
                <c:pt idx="77">
                  <c:v>5.6324109913656701E-8</c:v>
                </c:pt>
                <c:pt idx="78">
                  <c:v>4.9737880464773801E-8</c:v>
                </c:pt>
                <c:pt idx="79">
                  <c:v>4.5989826713733805E-8</c:v>
                </c:pt>
                <c:pt idx="80">
                  <c:v>4.3345788604031598E-8</c:v>
                </c:pt>
                <c:pt idx="81">
                  <c:v>4.0441443035251807E-8</c:v>
                </c:pt>
                <c:pt idx="82">
                  <c:v>3.9591835832914601E-8</c:v>
                </c:pt>
                <c:pt idx="83">
                  <c:v>3.7829083780242802E-8</c:v>
                </c:pt>
                <c:pt idx="84">
                  <c:v>3.7577338371149404E-8</c:v>
                </c:pt>
                <c:pt idx="85">
                  <c:v>3.6780244192722602E-8</c:v>
                </c:pt>
                <c:pt idx="86">
                  <c:v>3.6348379821267205E-8</c:v>
                </c:pt>
                <c:pt idx="87">
                  <c:v>3.6360232920951101E-8</c:v>
                </c:pt>
                <c:pt idx="88">
                  <c:v>3.5875878703509505E-8</c:v>
                </c:pt>
                <c:pt idx="89">
                  <c:v>3.47069720215589E-8</c:v>
                </c:pt>
                <c:pt idx="90">
                  <c:v>3.4409823624953397E-8</c:v>
                </c:pt>
                <c:pt idx="91">
                  <c:v>3.4532960495187302E-8</c:v>
                </c:pt>
                <c:pt idx="92">
                  <c:v>3.4104750926533196E-8</c:v>
                </c:pt>
                <c:pt idx="93">
                  <c:v>3.33482337179298E-8</c:v>
                </c:pt>
                <c:pt idx="94">
                  <c:v>3.2796476485147402E-8</c:v>
                </c:pt>
                <c:pt idx="95">
                  <c:v>3.2320199263356799E-8</c:v>
                </c:pt>
                <c:pt idx="96">
                  <c:v>3.0983648117872101E-8</c:v>
                </c:pt>
                <c:pt idx="97">
                  <c:v>2.97770770314818E-8</c:v>
                </c:pt>
                <c:pt idx="98">
                  <c:v>2.81151366327662E-8</c:v>
                </c:pt>
                <c:pt idx="99">
                  <c:v>2.60557981182865E-8</c:v>
                </c:pt>
                <c:pt idx="100">
                  <c:v>2.0159360053394602E-8</c:v>
                </c:pt>
                <c:pt idx="101">
                  <c:v>1.4327037050105301E-8</c:v>
                </c:pt>
                <c:pt idx="102">
                  <c:v>7.8835551422687888E-9</c:v>
                </c:pt>
                <c:pt idx="103">
                  <c:v>-2.36441479431363E-9</c:v>
                </c:pt>
                <c:pt idx="104">
                  <c:v>-1.4662617109262301E-8</c:v>
                </c:pt>
                <c:pt idx="105">
                  <c:v>-3.2097428419662001E-8</c:v>
                </c:pt>
                <c:pt idx="106">
                  <c:v>-5.2294019256634401E-8</c:v>
                </c:pt>
                <c:pt idx="107">
                  <c:v>-7.7280370997437894E-8</c:v>
                </c:pt>
                <c:pt idx="108">
                  <c:v>-1.02929930972434E-7</c:v>
                </c:pt>
                <c:pt idx="109">
                  <c:v>-1.3127027267722398E-7</c:v>
                </c:pt>
                <c:pt idx="110">
                  <c:v>-1.6341005756024101E-7</c:v>
                </c:pt>
                <c:pt idx="111">
                  <c:v>-1.9916990339618301E-7</c:v>
                </c:pt>
                <c:pt idx="112">
                  <c:v>-2.38524765011006E-7</c:v>
                </c:pt>
                <c:pt idx="113">
                  <c:v>-2.8107962061608801E-7</c:v>
                </c:pt>
                <c:pt idx="114">
                  <c:v>-3.2618764542965203E-7</c:v>
                </c:pt>
                <c:pt idx="115">
                  <c:v>-3.7145646168748502E-7</c:v>
                </c:pt>
                <c:pt idx="116">
                  <c:v>-4.1070294461156999E-7</c:v>
                </c:pt>
                <c:pt idx="117">
                  <c:v>-4.2689510362149001E-7</c:v>
                </c:pt>
                <c:pt idx="118">
                  <c:v>-3.70563631673387E-7</c:v>
                </c:pt>
              </c:numCache>
              <c:extLst xmlns:c15="http://schemas.microsoft.com/office/drawing/2012/chart"/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0-E142-4131-8B52-EBA380782608}"/>
            </c:ext>
          </c:extLst>
        </c:ser>
        <c:ser>
          <c:idx val="1"/>
          <c:order val="1"/>
          <c:tx>
            <c:v>10K - Corrected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'10K'!$E$2:$E$120</c:f>
              <c:numCache>
                <c:formatCode>General</c:formatCode>
                <c:ptCount val="119"/>
                <c:pt idx="0">
                  <c:v>-5570406.2223434327</c:v>
                </c:pt>
                <c:pt idx="1">
                  <c:v>-3816307.9935109485</c:v>
                </c:pt>
                <c:pt idx="2">
                  <c:v>-2614613.5692875646</c:v>
                </c:pt>
                <c:pt idx="3">
                  <c:v>-1791305.9812216845</c:v>
                </c:pt>
                <c:pt idx="4">
                  <c:v>-1227246.019840467</c:v>
                </c:pt>
                <c:pt idx="5">
                  <c:v>-840811.60102338076</c:v>
                </c:pt>
                <c:pt idx="6">
                  <c:v>-576061.74393917527</c:v>
                </c:pt>
                <c:pt idx="7">
                  <c:v>-394672.55221908138</c:v>
                </c:pt>
                <c:pt idx="8">
                  <c:v>-270393.38800878631</c:v>
                </c:pt>
                <c:pt idx="9">
                  <c:v>-185266.74778906352</c:v>
                </c:pt>
                <c:pt idx="10">
                  <c:v>-126932.58524120267</c:v>
                </c:pt>
                <c:pt idx="11">
                  <c:v>-86981.964877980834</c:v>
                </c:pt>
                <c:pt idx="12">
                  <c:v>-59600.514833400739</c:v>
                </c:pt>
                <c:pt idx="13">
                  <c:v>-40833.13665975687</c:v>
                </c:pt>
                <c:pt idx="14">
                  <c:v>-27990.076362524967</c:v>
                </c:pt>
                <c:pt idx="15">
                  <c:v>-19192.438148839607</c:v>
                </c:pt>
                <c:pt idx="16">
                  <c:v>-13153.263811344781</c:v>
                </c:pt>
                <c:pt idx="17">
                  <c:v>-9020.4754120867183</c:v>
                </c:pt>
                <c:pt idx="18">
                  <c:v>-6187.4040135543746</c:v>
                </c:pt>
                <c:pt idx="19">
                  <c:v>-4249.6067942345708</c:v>
                </c:pt>
                <c:pt idx="20">
                  <c:v>-2907.6774030544234</c:v>
                </c:pt>
                <c:pt idx="21">
                  <c:v>-2008.4766239790222</c:v>
                </c:pt>
                <c:pt idx="22">
                  <c:v>-1385.1224450174329</c:v>
                </c:pt>
                <c:pt idx="23">
                  <c:v>-950.24703263839274</c:v>
                </c:pt>
                <c:pt idx="24">
                  <c:v>-664.5839328674474</c:v>
                </c:pt>
                <c:pt idx="25">
                  <c:v>-458.43531512010463</c:v>
                </c:pt>
                <c:pt idx="26">
                  <c:v>-321.00287799154552</c:v>
                </c:pt>
                <c:pt idx="27">
                  <c:v>-226.763494700276</c:v>
                </c:pt>
                <c:pt idx="28">
                  <c:v>-156.08395723182343</c:v>
                </c:pt>
                <c:pt idx="29">
                  <c:v>-134.48743979955293</c:v>
                </c:pt>
                <c:pt idx="30">
                  <c:v>114.85424127145414</c:v>
                </c:pt>
                <c:pt idx="31">
                  <c:v>170.80885849949121</c:v>
                </c:pt>
                <c:pt idx="32">
                  <c:v>261.1215850096678</c:v>
                </c:pt>
                <c:pt idx="33">
                  <c:v>397.57237217251497</c:v>
                </c:pt>
                <c:pt idx="34">
                  <c:v>618.44592913302097</c:v>
                </c:pt>
                <c:pt idx="35">
                  <c:v>912.94395448637169</c:v>
                </c:pt>
                <c:pt idx="36">
                  <c:v>1325.2412658720436</c:v>
                </c:pt>
                <c:pt idx="37">
                  <c:v>1945.6504190455014</c:v>
                </c:pt>
                <c:pt idx="38">
                  <c:v>2853.6861237033095</c:v>
                </c:pt>
                <c:pt idx="39">
                  <c:v>4209.3587661854081</c:v>
                </c:pt>
                <c:pt idx="40">
                  <c:v>6121.6326310507438</c:v>
                </c:pt>
                <c:pt idx="41">
                  <c:v>8955.6863625677051</c:v>
                </c:pt>
                <c:pt idx="42">
                  <c:v>13105.163494261797</c:v>
                </c:pt>
                <c:pt idx="43">
                  <c:v>19117.831840753584</c:v>
                </c:pt>
                <c:pt idx="44">
                  <c:v>27928.23188344817</c:v>
                </c:pt>
                <c:pt idx="45">
                  <c:v>40791.905388031213</c:v>
                </c:pt>
                <c:pt idx="46">
                  <c:v>59530.816547470262</c:v>
                </c:pt>
                <c:pt idx="47">
                  <c:v>86911.285473320837</c:v>
                </c:pt>
                <c:pt idx="48">
                  <c:v>126882.51904389418</c:v>
                </c:pt>
                <c:pt idx="49">
                  <c:v>185200.9836920946</c:v>
                </c:pt>
                <c:pt idx="50">
                  <c:v>270338.38707569346</c:v>
                </c:pt>
                <c:pt idx="51">
                  <c:v>394610.69316893432</c:v>
                </c:pt>
                <c:pt idx="52">
                  <c:v>576035.24401945143</c:v>
                </c:pt>
                <c:pt idx="53">
                  <c:v>840803.67436117597</c:v>
                </c:pt>
                <c:pt idx="54">
                  <c:v>1227259.7749307635</c:v>
                </c:pt>
                <c:pt idx="55">
                  <c:v>1791317.7935026172</c:v>
                </c:pt>
                <c:pt idx="56">
                  <c:v>2614630.3551604687</c:v>
                </c:pt>
                <c:pt idx="57">
                  <c:v>3816362.7030226365</c:v>
                </c:pt>
                <c:pt idx="58">
                  <c:v>5570436.0638952628</c:v>
                </c:pt>
                <c:pt idx="59">
                  <c:v>5570430.4686042946</c:v>
                </c:pt>
                <c:pt idx="60">
                  <c:v>5570430.4686042946</c:v>
                </c:pt>
                <c:pt idx="61">
                  <c:v>3816365.8115176186</c:v>
                </c:pt>
                <c:pt idx="62">
                  <c:v>2614642.7891403977</c:v>
                </c:pt>
                <c:pt idx="63">
                  <c:v>1791316.7055293734</c:v>
                </c:pt>
                <c:pt idx="64">
                  <c:v>1227256.7441481559</c:v>
                </c:pt>
                <c:pt idx="65">
                  <c:v>840805.69488291442</c:v>
                </c:pt>
                <c:pt idx="66">
                  <c:v>576037.18682881538</c:v>
                </c:pt>
                <c:pt idx="67">
                  <c:v>394613.64623916749</c:v>
                </c:pt>
                <c:pt idx="68">
                  <c:v>270360.98194859538</c:v>
                </c:pt>
                <c:pt idx="69">
                  <c:v>185214.71935429706</c:v>
                </c:pt>
                <c:pt idx="70">
                  <c:v>126885.47211412733</c:v>
                </c:pt>
                <c:pt idx="71">
                  <c:v>86955.455244209617</c:v>
                </c:pt>
                <c:pt idx="72">
                  <c:v>59547.505279906291</c:v>
                </c:pt>
                <c:pt idx="73">
                  <c:v>40772.273299408887</c:v>
                </c:pt>
                <c:pt idx="74">
                  <c:v>27947.863972070485</c:v>
                </c:pt>
                <c:pt idx="75">
                  <c:v>19124.702100366758</c:v>
                </c:pt>
                <c:pt idx="76">
                  <c:v>13099.273139121591</c:v>
                </c:pt>
                <c:pt idx="77">
                  <c:v>8978.2636287602054</c:v>
                </c:pt>
                <c:pt idx="78">
                  <c:v>6143.2293856423603</c:v>
                </c:pt>
                <c:pt idx="79">
                  <c:v>4203.4687146091546</c:v>
                </c:pt>
                <c:pt idx="80">
                  <c:v>2863.5027751424077</c:v>
                </c:pt>
                <c:pt idx="81">
                  <c:v>1946.6321449022023</c:v>
                </c:pt>
                <c:pt idx="82">
                  <c:v>1318.3696402210678</c:v>
                </c:pt>
                <c:pt idx="83">
                  <c:v>913.92560445208312</c:v>
                </c:pt>
                <c:pt idx="84">
                  <c:v>625.31747889300743</c:v>
                </c:pt>
                <c:pt idx="85">
                  <c:v>403.46234785777966</c:v>
                </c:pt>
                <c:pt idx="86">
                  <c:v>314.13125234056804</c:v>
                </c:pt>
                <c:pt idx="87">
                  <c:v>225.78184473456318</c:v>
                </c:pt>
                <c:pt idx="88">
                  <c:v>177.68048415046866</c:v>
                </c:pt>
                <c:pt idx="89">
                  <c:v>-131.54246144329366</c:v>
                </c:pt>
                <c:pt idx="90">
                  <c:v>-131.54246144329366</c:v>
                </c:pt>
                <c:pt idx="91">
                  <c:v>-166.88222069114605</c:v>
                </c:pt>
                <c:pt idx="92">
                  <c:v>-278.79147411996786</c:v>
                </c:pt>
                <c:pt idx="93">
                  <c:v>-476.10516628490916</c:v>
                </c:pt>
                <c:pt idx="94">
                  <c:v>-675.38215838127451</c:v>
                </c:pt>
                <c:pt idx="95">
                  <c:v>-956.13700832365737</c:v>
                </c:pt>
                <c:pt idx="96">
                  <c:v>-1391.9940706684172</c:v>
                </c:pt>
                <c:pt idx="97">
                  <c:v>-2016.3299754866985</c:v>
                </c:pt>
                <c:pt idx="98">
                  <c:v>-2916.5123286368216</c:v>
                </c:pt>
                <c:pt idx="99">
                  <c:v>-4255.4968458108251</c:v>
                </c:pt>
                <c:pt idx="100">
                  <c:v>-6189.3674652677764</c:v>
                </c:pt>
                <c:pt idx="101">
                  <c:v>-9009.6764276630129</c:v>
                </c:pt>
                <c:pt idx="102">
                  <c:v>-13146.39233747576</c:v>
                </c:pt>
                <c:pt idx="103">
                  <c:v>-19191.455815855024</c:v>
                </c:pt>
                <c:pt idx="104">
                  <c:v>-27994.003265951771</c:v>
                </c:pt>
                <c:pt idx="105">
                  <c:v>-40810.55635792479</c:v>
                </c:pt>
                <c:pt idx="106">
                  <c:v>-59578.920507320865</c:v>
                </c:pt>
                <c:pt idx="107">
                  <c:v>-86978.030689018313</c:v>
                </c:pt>
                <c:pt idx="108">
                  <c:v>-126923.74545859646</c:v>
                </c:pt>
                <c:pt idx="109">
                  <c:v>-185255.94576899934</c:v>
                </c:pt>
                <c:pt idx="110">
                  <c:v>-270407.14309908281</c:v>
                </c:pt>
                <c:pt idx="111">
                  <c:v>-394672.55221908138</c:v>
                </c:pt>
                <c:pt idx="112">
                  <c:v>-576047.98884887877</c:v>
                </c:pt>
                <c:pt idx="113">
                  <c:v>-840782.14803342381</c:v>
                </c:pt>
                <c:pt idx="114">
                  <c:v>-1227226.4363220788</c:v>
                </c:pt>
                <c:pt idx="115">
                  <c:v>-1791256.8670009647</c:v>
                </c:pt>
                <c:pt idx="116">
                  <c:v>-2614589.0121772047</c:v>
                </c:pt>
                <c:pt idx="117">
                  <c:v>-3816312.6562534221</c:v>
                </c:pt>
                <c:pt idx="118">
                  <c:v>-5570391.3015675182</c:v>
                </c:pt>
              </c:numCache>
              <c:extLst xmlns:c15="http://schemas.microsoft.com/office/drawing/2012/chart"/>
            </c:numRef>
          </c:xVal>
          <c:yVal>
            <c:numRef>
              <c:f>'10K'!$L$2:$L$120</c:f>
              <c:numCache>
                <c:formatCode>0.00E+00</c:formatCode>
                <c:ptCount val="119"/>
                <c:pt idx="0">
                  <c:v>-5.6461160506355608E-7</c:v>
                </c:pt>
                <c:pt idx="1">
                  <c:v>-5.6461134691292971E-7</c:v>
                </c:pt>
                <c:pt idx="2">
                  <c:v>-5.1305507721005856E-7</c:v>
                </c:pt>
                <c:pt idx="3">
                  <c:v>-4.505789313770566E-7</c:v>
                </c:pt>
                <c:pt idx="4">
                  <c:v>-3.9270586442068982E-7</c:v>
                </c:pt>
                <c:pt idx="5">
                  <c:v>-3.4284325364819071E-7</c:v>
                </c:pt>
                <c:pt idx="6">
                  <c:v>-2.9904125391481242E-7</c:v>
                </c:pt>
                <c:pt idx="7">
                  <c:v>-2.6406936476776377E-7</c:v>
                </c:pt>
                <c:pt idx="8">
                  <c:v>-2.3319282057787512E-7</c:v>
                </c:pt>
                <c:pt idx="9">
                  <c:v>-2.0514945977026029E-7</c:v>
                </c:pt>
                <c:pt idx="10">
                  <c:v>-1.7940984359412598E-7</c:v>
                </c:pt>
                <c:pt idx="11">
                  <c:v>-1.5493460071920711E-7</c:v>
                </c:pt>
                <c:pt idx="12">
                  <c:v>-1.3185256575654899E-7</c:v>
                </c:pt>
                <c:pt idx="13">
                  <c:v>-1.0963438739791293E-7</c:v>
                </c:pt>
                <c:pt idx="14">
                  <c:v>-9.2591666154045136E-8</c:v>
                </c:pt>
                <c:pt idx="15">
                  <c:v>-7.7310891320774975E-8</c:v>
                </c:pt>
                <c:pt idx="16">
                  <c:v>-6.5776181424997234E-8</c:v>
                </c:pt>
                <c:pt idx="17">
                  <c:v>-5.7417494059141616E-8</c:v>
                </c:pt>
                <c:pt idx="18">
                  <c:v>-5.0004556817765849E-8</c:v>
                </c:pt>
                <c:pt idx="19">
                  <c:v>-4.5803872782868484E-8</c:v>
                </c:pt>
                <c:pt idx="20">
                  <c:v>-4.2490264351166787E-8</c:v>
                </c:pt>
                <c:pt idx="21">
                  <c:v>-4.0734507295541825E-8</c:v>
                </c:pt>
                <c:pt idx="22">
                  <c:v>-3.9151587963306089E-8</c:v>
                </c:pt>
                <c:pt idx="23">
                  <c:v>-3.8759362353560386E-8</c:v>
                </c:pt>
                <c:pt idx="24">
                  <c:v>-3.7859213116016693E-8</c:v>
                </c:pt>
                <c:pt idx="25">
                  <c:v>-3.6406650690985878E-8</c:v>
                </c:pt>
                <c:pt idx="26">
                  <c:v>-3.6145621489751664E-8</c:v>
                </c:pt>
                <c:pt idx="27">
                  <c:v>-3.572918565224005E-8</c:v>
                </c:pt>
                <c:pt idx="28">
                  <c:v>-3.5588311748064517E-8</c:v>
                </c:pt>
                <c:pt idx="29">
                  <c:v>-3.5342992852847165E-8</c:v>
                </c:pt>
                <c:pt idx="30">
                  <c:v>-3.4312265701144656E-8</c:v>
                </c:pt>
                <c:pt idx="31">
                  <c:v>-3.4510368943453256E-8</c:v>
                </c:pt>
                <c:pt idx="32">
                  <c:v>-3.3702386636588297E-8</c:v>
                </c:pt>
                <c:pt idx="33">
                  <c:v>-3.3621684818921902E-8</c:v>
                </c:pt>
                <c:pt idx="34">
                  <c:v>-3.2589397569813853E-8</c:v>
                </c:pt>
                <c:pt idx="35">
                  <c:v>-3.1976651581652608E-8</c:v>
                </c:pt>
                <c:pt idx="36">
                  <c:v>-3.0779007914293385E-8</c:v>
                </c:pt>
                <c:pt idx="37">
                  <c:v>-2.9586207178440395E-8</c:v>
                </c:pt>
                <c:pt idx="38">
                  <c:v>-2.720736321614469E-8</c:v>
                </c:pt>
                <c:pt idx="39">
                  <c:v>-2.4497503831492271E-8</c:v>
                </c:pt>
                <c:pt idx="40">
                  <c:v>-2.0083634162224788E-8</c:v>
                </c:pt>
                <c:pt idx="41">
                  <c:v>-1.4150099803247989E-8</c:v>
                </c:pt>
                <c:pt idx="42">
                  <c:v>-6.4989824419923807E-9</c:v>
                </c:pt>
                <c:pt idx="43">
                  <c:v>3.4854138400566598E-9</c:v>
                </c:pt>
                <c:pt idx="44">
                  <c:v>1.6858095288094227E-8</c:v>
                </c:pt>
                <c:pt idx="45">
                  <c:v>3.4323340220823949E-8</c:v>
                </c:pt>
                <c:pt idx="46">
                  <c:v>5.4826794804262421E-8</c:v>
                </c:pt>
                <c:pt idx="47">
                  <c:v>7.462464592566122E-8</c:v>
                </c:pt>
                <c:pt idx="48">
                  <c:v>1.0728299076223145E-7</c:v>
                </c:pt>
                <c:pt idx="49">
                  <c:v>1.3752277396469562E-7</c:v>
                </c:pt>
                <c:pt idx="50">
                  <c:v>1.7283465591507856E-7</c:v>
                </c:pt>
                <c:pt idx="51">
                  <c:v>2.1279103277996358E-7</c:v>
                </c:pt>
                <c:pt idx="52">
                  <c:v>2.584153492971971E-7</c:v>
                </c:pt>
                <c:pt idx="53">
                  <c:v>3.1006972551453231E-7</c:v>
                </c:pt>
                <c:pt idx="54">
                  <c:v>3.6840502709722219E-7</c:v>
                </c:pt>
                <c:pt idx="55">
                  <c:v>4.3276009862441829E-7</c:v>
                </c:pt>
                <c:pt idx="56">
                  <c:v>5.0081532611098053E-7</c:v>
                </c:pt>
                <c:pt idx="57">
                  <c:v>5.5746250054780594E-7</c:v>
                </c:pt>
                <c:pt idx="58">
                  <c:v>5.6408724535818432E-7</c:v>
                </c:pt>
                <c:pt idx="59">
                  <c:v>5.6697291052738137E-7</c:v>
                </c:pt>
                <c:pt idx="60">
                  <c:v>5.6713611987182442E-7</c:v>
                </c:pt>
                <c:pt idx="61">
                  <c:v>5.6532175302240586E-7</c:v>
                </c:pt>
                <c:pt idx="62">
                  <c:v>5.1246446276518596E-7</c:v>
                </c:pt>
                <c:pt idx="63">
                  <c:v>4.5105670473146745E-7</c:v>
                </c:pt>
                <c:pt idx="64">
                  <c:v>3.9333515893298171E-7</c:v>
                </c:pt>
                <c:pt idx="65">
                  <c:v>3.4291021740067426E-7</c:v>
                </c:pt>
                <c:pt idx="66">
                  <c:v>3.0034466359644082E-7</c:v>
                </c:pt>
                <c:pt idx="67">
                  <c:v>2.6464792721899775E-7</c:v>
                </c:pt>
                <c:pt idx="68">
                  <c:v>2.3365575401832044E-7</c:v>
                </c:pt>
                <c:pt idx="69">
                  <c:v>2.0620302039715798E-7</c:v>
                </c:pt>
                <c:pt idx="70">
                  <c:v>1.796042342201036E-7</c:v>
                </c:pt>
                <c:pt idx="71">
                  <c:v>1.5539013354261272E-7</c:v>
                </c:pt>
                <c:pt idx="72">
                  <c:v>1.3204859230626633E-7</c:v>
                </c:pt>
                <c:pt idx="73">
                  <c:v>1.1109326716940921E-7</c:v>
                </c:pt>
                <c:pt idx="74">
                  <c:v>9.2452777849923288E-8</c:v>
                </c:pt>
                <c:pt idx="75">
                  <c:v>7.7910238070159452E-8</c:v>
                </c:pt>
                <c:pt idx="76">
                  <c:v>6.6196836098274875E-8</c:v>
                </c:pt>
                <c:pt idx="77">
                  <c:v>5.6633877965376189E-8</c:v>
                </c:pt>
                <c:pt idx="78">
                  <c:v>4.994983416503723E-8</c:v>
                </c:pt>
                <c:pt idx="79">
                  <c:v>4.6134854791325247E-8</c:v>
                </c:pt>
                <c:pt idx="80">
                  <c:v>4.3444585176779561E-8</c:v>
                </c:pt>
                <c:pt idx="81">
                  <c:v>4.0508605737515226E-8</c:v>
                </c:pt>
                <c:pt idx="82">
                  <c:v>3.963732222224151E-8</c:v>
                </c:pt>
                <c:pt idx="83">
                  <c:v>3.7860616041447606E-8</c:v>
                </c:pt>
                <c:pt idx="84">
                  <c:v>3.7598913074806171E-8</c:v>
                </c:pt>
                <c:pt idx="85">
                  <c:v>3.6794164450648393E-8</c:v>
                </c:pt>
                <c:pt idx="86">
                  <c:v>3.6359217977735459E-8</c:v>
                </c:pt>
                <c:pt idx="87">
                  <c:v>3.6368022846158133E-8</c:v>
                </c:pt>
                <c:pt idx="88">
                  <c:v>3.5882009035573666E-8</c:v>
                </c:pt>
                <c:pt idx="89">
                  <c:v>3.4702433543554182E-8</c:v>
                </c:pt>
                <c:pt idx="90">
                  <c:v>3.440528514694868E-8</c:v>
                </c:pt>
                <c:pt idx="91">
                  <c:v>3.4527202724809018E-8</c:v>
                </c:pt>
                <c:pt idx="92">
                  <c:v>3.4095132063093106E-8</c:v>
                </c:pt>
                <c:pt idx="93">
                  <c:v>3.3331807137482637E-8</c:v>
                </c:pt>
                <c:pt idx="94">
                  <c:v>3.2773174449918935E-8</c:v>
                </c:pt>
                <c:pt idx="95">
                  <c:v>3.2287210624295619E-8</c:v>
                </c:pt>
                <c:pt idx="96">
                  <c:v>3.0935621538445896E-8</c:v>
                </c:pt>
                <c:pt idx="97">
                  <c:v>2.9707509614667556E-8</c:v>
                </c:pt>
                <c:pt idx="98">
                  <c:v>2.8014511124403573E-8</c:v>
                </c:pt>
                <c:pt idx="99">
                  <c:v>2.5908974966112335E-8</c:v>
                </c:pt>
                <c:pt idx="100">
                  <c:v>1.9945814497107933E-8</c:v>
                </c:pt>
                <c:pt idx="101">
                  <c:v>1.4016185193998072E-8</c:v>
                </c:pt>
                <c:pt idx="102">
                  <c:v>7.4299783138411998E-9</c:v>
                </c:pt>
                <c:pt idx="103">
                  <c:v>-3.02655840287226E-9</c:v>
                </c:pt>
                <c:pt idx="104">
                  <c:v>-1.5628466209944169E-8</c:v>
                </c:pt>
                <c:pt idx="105">
                  <c:v>-3.3505474235123125E-8</c:v>
                </c:pt>
                <c:pt idx="106">
                  <c:v>-5.4349611171977982E-8</c:v>
                </c:pt>
                <c:pt idx="107">
                  <c:v>-8.0281287012270409E-8</c:v>
                </c:pt>
                <c:pt idx="108">
                  <c:v>-1.073090540382465E-7</c:v>
                </c:pt>
                <c:pt idx="109">
                  <c:v>-1.3766197331814599E-7</c:v>
                </c:pt>
                <c:pt idx="110">
                  <c:v>-1.7273964481144558E-7</c:v>
                </c:pt>
                <c:pt idx="111">
                  <c:v>-2.1278689579284576E-7</c:v>
                </c:pt>
                <c:pt idx="112">
                  <c:v>-2.5839957272226999E-7</c:v>
                </c:pt>
                <c:pt idx="113">
                  <c:v>-3.1008828628753721E-7</c:v>
                </c:pt>
                <c:pt idx="114">
                  <c:v>-3.6852941193563642E-7</c:v>
                </c:pt>
                <c:pt idx="115">
                  <c:v>-4.3325840611275231E-7</c:v>
                </c:pt>
                <c:pt idx="116">
                  <c:v>-5.0091149470970786E-7</c:v>
                </c:pt>
                <c:pt idx="117">
                  <c:v>-5.5856552288754559E-7</c:v>
                </c:pt>
                <c:pt idx="118">
                  <c:v>-5.6275327236006951E-7</c:v>
                </c:pt>
              </c:numCache>
            </c:numRef>
          </c:yVal>
          <c:smooth val="1"/>
          <c:extLst xmlns:c15="http://schemas.microsoft.com/office/drawing/2012/chart">
            <c:ext xmlns:c16="http://schemas.microsoft.com/office/drawing/2014/chart" uri="{C3380CC4-5D6E-409C-BE32-E72D297353CC}">
              <c16:uniqueId val="{00000001-E142-4131-8B52-EBA380782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210184"/>
        <c:axId val="460209856"/>
        <c:extLst/>
      </c:scatterChart>
      <c:valAx>
        <c:axId val="460210184"/>
        <c:scaling>
          <c:orientation val="minMax"/>
          <c:max val="6000000"/>
          <c:min val="-600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0" i="0" baseline="0">
                    <a:effectLst/>
                  </a:rPr>
                  <a:t>H (A∙m)</a:t>
                </a:r>
                <a:endParaRPr lang="en-US" sz="200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209856"/>
        <c:crosses val="autoZero"/>
        <c:crossBetween val="midCat"/>
        <c:majorUnit val="3000000"/>
      </c:valAx>
      <c:valAx>
        <c:axId val="4602098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0" i="0" baseline="0">
                    <a:effectLst/>
                  </a:rPr>
                  <a:t>M (A∙m</a:t>
                </a:r>
                <a:r>
                  <a:rPr lang="en-US" sz="2000" b="0" i="0" baseline="30000">
                    <a:effectLst/>
                  </a:rPr>
                  <a:t>2</a:t>
                </a:r>
                <a:r>
                  <a:rPr lang="en-US" sz="2000" b="0" i="0" baseline="0">
                    <a:effectLst/>
                  </a:rPr>
                  <a:t>/kg)</a:t>
                </a:r>
                <a:endParaRPr lang="en-US" sz="2000">
                  <a:effectLst/>
                </a:endParaRPr>
              </a:p>
            </c:rich>
          </c:tx>
          <c:layout>
            <c:manualLayout>
              <c:xMode val="edge"/>
              <c:yMode val="edge"/>
              <c:x val="2.1894595241927647E-3"/>
              <c:y val="0.319999728716081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0210184"/>
        <c:crosses val="autoZero"/>
        <c:crossBetween val="midCat"/>
      </c:valAx>
      <c:spPr>
        <a:noFill/>
        <a:ln w="25400">
          <a:noFill/>
        </a:ln>
        <a:effectLst/>
      </c:spPr>
    </c:plotArea>
    <c:legend>
      <c:legendPos val="l"/>
      <c:layout>
        <c:manualLayout>
          <c:xMode val="edge"/>
          <c:yMode val="edge"/>
          <c:x val="5.5815441627595858E-2"/>
          <c:y val="9.7329345459724506E-2"/>
          <c:w val="0.31452098045316862"/>
          <c:h val="0.1579257631555745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51E4B-AE87-4C78-BFA5-54AB9F8DA9F7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AB5F2-C8D0-4E90-A189-DEA8AC528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/>
              <a:t>Figure S1:</a:t>
            </a:r>
            <a:r>
              <a:rPr lang="en-US" sz="1200" b="1" dirty="0"/>
              <a:t> </a:t>
            </a:r>
            <a:r>
              <a:rPr lang="en-US" sz="1200" dirty="0"/>
              <a:t>SQUID Magnetization (M) vs. Applied Field (H) (M-H) curves at 10 K showing total magnetic signal and the corrected M-H curve after the diamagnetic component has been subtracted out. These show no normalization to total Fe mass.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AB5F2-C8D0-4E90-A189-DEA8AC528A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29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sng" dirty="0"/>
              <a:t>Figure S2:</a:t>
            </a:r>
            <a:r>
              <a:rPr lang="en-US" sz="1200" b="1" dirty="0"/>
              <a:t> </a:t>
            </a:r>
            <a:r>
              <a:rPr lang="en-US" sz="1200" dirty="0"/>
              <a:t>Perl’s stained images (black particles) for glutaraldehyde-fixed mouse spleen tissue to characterize the distribution of ferric iron (Fe</a:t>
            </a:r>
            <a:r>
              <a:rPr lang="en-US" sz="1200" baseline="30000" dirty="0"/>
              <a:t>3+</a:t>
            </a:r>
            <a:r>
              <a:rPr lang="en-US" sz="1200" dirty="0"/>
              <a:t>) via histochemical staining. Scale bar is 100µm. </a:t>
            </a:r>
            <a:endParaRPr lang="en-US" dirty="0"/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AB5F2-C8D0-4E90-A189-DEA8AC528A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4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2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5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1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3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7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08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7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5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61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0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A25B1-97BE-4BEC-9E8B-D0F08C4E5A0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554FA-BDC4-49EC-8A43-A743ACDFB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3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2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562468"/>
              </p:ext>
            </p:extLst>
          </p:nvPr>
        </p:nvGraphicFramePr>
        <p:xfrm>
          <a:off x="3251805" y="1342656"/>
          <a:ext cx="5688390" cy="36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A6EC1A6-1F5B-4F77-87C8-53499F56837D}"/>
              </a:ext>
            </a:extLst>
          </p:cNvPr>
          <p:cNvSpPr txBox="1"/>
          <p:nvPr/>
        </p:nvSpPr>
        <p:spPr>
          <a:xfrm>
            <a:off x="3251805" y="4840941"/>
            <a:ext cx="56883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b="1" u="sng" dirty="0"/>
              <a:t>Figure S1:</a:t>
            </a:r>
            <a:r>
              <a:rPr lang="en-US" b="1" dirty="0"/>
              <a:t> </a:t>
            </a:r>
            <a:r>
              <a:rPr lang="en-US" dirty="0"/>
              <a:t>SQUID Magnetization (M) vs. Applied Field (H) (M-H) curves at 10 K showing total magnetic signal and the corrected M-H curve after the diamagnetic component has been subtracted out. These show no normalization to total Fe mass.</a:t>
            </a:r>
          </a:p>
        </p:txBody>
      </p:sp>
    </p:spTree>
    <p:extLst>
      <p:ext uri="{BB962C8B-B14F-4D97-AF65-F5344CB8AC3E}">
        <p14:creationId xmlns:p14="http://schemas.microsoft.com/office/powerpoint/2010/main" val="372153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EE7AB07-1452-4F51-8D33-74833336B542}"/>
              </a:ext>
            </a:extLst>
          </p:cNvPr>
          <p:cNvGrpSpPr/>
          <p:nvPr/>
        </p:nvGrpSpPr>
        <p:grpSpPr>
          <a:xfrm>
            <a:off x="2654012" y="2383669"/>
            <a:ext cx="6883975" cy="1673352"/>
            <a:chOff x="2618934" y="2383669"/>
            <a:chExt cx="6883975" cy="167335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1466" y="2383669"/>
              <a:ext cx="2218911" cy="167335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3998" y="2383669"/>
              <a:ext cx="2218911" cy="1673352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2618934" y="2383669"/>
              <a:ext cx="2218911" cy="1673352"/>
              <a:chOff x="2618934" y="2363018"/>
              <a:chExt cx="2218911" cy="167335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2618934" y="2363018"/>
                <a:ext cx="2218911" cy="1673352"/>
              </a:xfrm>
              <a:prstGeom prst="rect">
                <a:avLst/>
              </a:prstGeom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954793A2-D9F5-4D0A-9ECB-EF52BA4F314D}"/>
                  </a:ext>
                </a:extLst>
              </p:cNvPr>
              <p:cNvCxnSpPr/>
              <p:nvPr/>
            </p:nvCxnSpPr>
            <p:spPr>
              <a:xfrm>
                <a:off x="4285783" y="3889326"/>
                <a:ext cx="378861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8C10239D-A56B-4AF8-9D8D-51AAF862BDDB}"/>
              </a:ext>
            </a:extLst>
          </p:cNvPr>
          <p:cNvSpPr txBox="1"/>
          <p:nvPr/>
        </p:nvSpPr>
        <p:spPr>
          <a:xfrm>
            <a:off x="2654011" y="4235957"/>
            <a:ext cx="6883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b="1" u="sng" dirty="0"/>
              <a:t>Figure S2:</a:t>
            </a:r>
            <a:r>
              <a:rPr lang="en-US" b="1" dirty="0"/>
              <a:t> </a:t>
            </a:r>
            <a:r>
              <a:rPr lang="en-US" dirty="0"/>
              <a:t>Perl’s stained images (black particles) for glutaraldehyde-fixed mouse spleen tissue to characterize the distribution of ferric iron (Fe</a:t>
            </a:r>
            <a:r>
              <a:rPr lang="en-US" baseline="30000" dirty="0"/>
              <a:t>3+</a:t>
            </a:r>
            <a:r>
              <a:rPr lang="en-US" dirty="0"/>
              <a:t>) via histochemical staining. Scale bar is 100µm. </a:t>
            </a:r>
          </a:p>
        </p:txBody>
      </p:sp>
    </p:spTree>
    <p:extLst>
      <p:ext uri="{BB962C8B-B14F-4D97-AF65-F5344CB8AC3E}">
        <p14:creationId xmlns:p14="http://schemas.microsoft.com/office/powerpoint/2010/main" val="4116327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39682</TotalTime>
  <Words>182</Words>
  <Application>Microsoft Office PowerPoint</Application>
  <PresentationFormat>Widescreen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OSU Department of Biomedical Engineering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agarwal-lab</dc:creator>
  <cp:lastModifiedBy>K Walsh</cp:lastModifiedBy>
  <cp:revision>223</cp:revision>
  <dcterms:created xsi:type="dcterms:W3CDTF">2019-09-19T14:26:16Z</dcterms:created>
  <dcterms:modified xsi:type="dcterms:W3CDTF">2020-10-13T21:37:48Z</dcterms:modified>
</cp:coreProperties>
</file>