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sldIdLst>
    <p:sldId id="258" r:id="rId2"/>
  </p:sldIdLst>
  <p:sldSz cx="9906000" cy="6858000" type="A4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88"/>
    <p:restoredTop sz="93164"/>
  </p:normalViewPr>
  <p:slideViewPr>
    <p:cSldViewPr snapToGrid="0" snapToObjects="1">
      <p:cViewPr varScale="1">
        <p:scale>
          <a:sx n="114" d="100"/>
          <a:sy n="114" d="100"/>
        </p:scale>
        <p:origin x="1632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4BDC1D-DB98-0C4C-A534-ADCF2A624A6D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464A0-83D1-4948-8F92-7AC0C08E275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900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198FA-EB48-A84E-9BE2-0B7F078B61B9}" type="datetimeFigureOut">
              <a:rPr lang="en-US" smtClean="0"/>
              <a:t>10/13/2020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2CE40B-F915-E34C-976A-E9D79A2158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97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7695" y="520994"/>
            <a:ext cx="6709522" cy="57203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74898" y="520994"/>
            <a:ext cx="171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Strain 50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50335" y="5871979"/>
            <a:ext cx="17171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Strain 80</a:t>
            </a:r>
          </a:p>
        </p:txBody>
      </p:sp>
    </p:spTree>
    <p:extLst>
      <p:ext uri="{BB962C8B-B14F-4D97-AF65-F5344CB8AC3E}">
        <p14:creationId xmlns:p14="http://schemas.microsoft.com/office/powerpoint/2010/main" val="19444764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25806</TotalTime>
  <Words>4</Words>
  <Application>Microsoft Office PowerPoint</Application>
  <PresentationFormat>A4 Paper (210x297 mm)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Pulford, Caisey</dc:creator>
  <cp:lastModifiedBy>Mike Fisher</cp:lastModifiedBy>
  <cp:revision>44</cp:revision>
  <dcterms:created xsi:type="dcterms:W3CDTF">2019-07-02T09:29:23Z</dcterms:created>
  <dcterms:modified xsi:type="dcterms:W3CDTF">2020-10-13T14:02:16Z</dcterms:modified>
</cp:coreProperties>
</file>