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62" r:id="rId2"/>
    <p:sldId id="261" r:id="rId3"/>
    <p:sldId id="267" r:id="rId4"/>
    <p:sldId id="263" r:id="rId5"/>
    <p:sldId id="266" r:id="rId6"/>
    <p:sldId id="268" r:id="rId7"/>
    <p:sldId id="269" r:id="rId8"/>
    <p:sldId id="274" r:id="rId9"/>
    <p:sldId id="271" r:id="rId10"/>
    <p:sldId id="275" r:id="rId11"/>
  </p:sldIdLst>
  <p:sldSz cx="9601200" cy="128016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157"/>
    <p:restoredTop sz="94652"/>
  </p:normalViewPr>
  <p:slideViewPr>
    <p:cSldViewPr snapToGrid="0" snapToObjects="1">
      <p:cViewPr>
        <p:scale>
          <a:sx n="126" d="100"/>
          <a:sy n="126" d="100"/>
        </p:scale>
        <p:origin x="32" y="-29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9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77" indent="0" algn="ctr">
              <a:buNone/>
              <a:defRPr sz="2100"/>
            </a:lvl2pPr>
            <a:lvl3pPr marL="960155" indent="0" algn="ctr">
              <a:buNone/>
              <a:defRPr sz="1890"/>
            </a:lvl3pPr>
            <a:lvl4pPr marL="1440232" indent="0" algn="ctr">
              <a:buNone/>
              <a:defRPr sz="1680"/>
            </a:lvl4pPr>
            <a:lvl5pPr marL="1920309" indent="0" algn="ctr">
              <a:buNone/>
              <a:defRPr sz="1680"/>
            </a:lvl5pPr>
            <a:lvl6pPr marL="2400386" indent="0" algn="ctr">
              <a:buNone/>
              <a:defRPr sz="1680"/>
            </a:lvl6pPr>
            <a:lvl7pPr marL="2880464" indent="0" algn="ctr">
              <a:buNone/>
              <a:defRPr sz="1680"/>
            </a:lvl7pPr>
            <a:lvl8pPr marL="3360541" indent="0" algn="ctr">
              <a:buNone/>
              <a:defRPr sz="1680"/>
            </a:lvl8pPr>
            <a:lvl9pPr marL="3840619" indent="0" algn="ctr">
              <a:buNone/>
              <a:defRPr sz="16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99000-6136-B946-B9BC-39773C2103CE}" type="datetimeFigureOut">
              <a:rPr lang="en-US" smtClean="0"/>
              <a:t>11/14/20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7CABF-BAA2-3F49-97D4-B69FCB26EF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296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99000-6136-B946-B9BC-39773C2103CE}" type="datetimeFigureOut">
              <a:rPr lang="en-US" smtClean="0"/>
              <a:t>11/14/20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7CABF-BAA2-3F49-97D4-B69FCB26EF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252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61" y="681567"/>
            <a:ext cx="2070259" cy="1084876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5" y="681567"/>
            <a:ext cx="6090761" cy="108487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99000-6136-B946-B9BC-39773C2103CE}" type="datetimeFigureOut">
              <a:rPr lang="en-US" smtClean="0"/>
              <a:t>11/14/20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7CABF-BAA2-3F49-97D4-B69FCB26EF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402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99000-6136-B946-B9BC-39773C2103CE}" type="datetimeFigureOut">
              <a:rPr lang="en-US" smtClean="0"/>
              <a:t>11/14/20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7CABF-BAA2-3F49-97D4-B69FCB26EF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19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4" y="3191515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4" y="8567001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7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55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232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309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86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464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541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619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99000-6136-B946-B9BC-39773C2103CE}" type="datetimeFigureOut">
              <a:rPr lang="en-US" smtClean="0"/>
              <a:t>11/14/20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7CABF-BAA2-3F49-97D4-B69FCB26EF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698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4"/>
            <a:ext cx="4080510" cy="81224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4"/>
            <a:ext cx="4080510" cy="81224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99000-6136-B946-B9BC-39773C2103CE}" type="datetimeFigureOut">
              <a:rPr lang="en-US" smtClean="0"/>
              <a:t>11/14/20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7CABF-BAA2-3F49-97D4-B69FCB26EF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582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5" y="681571"/>
            <a:ext cx="8281035" cy="247438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6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77" indent="0">
              <a:buNone/>
              <a:defRPr sz="2100" b="1"/>
            </a:lvl2pPr>
            <a:lvl3pPr marL="960155" indent="0">
              <a:buNone/>
              <a:defRPr sz="1890" b="1"/>
            </a:lvl3pPr>
            <a:lvl4pPr marL="1440232" indent="0">
              <a:buNone/>
              <a:defRPr sz="1680" b="1"/>
            </a:lvl4pPr>
            <a:lvl5pPr marL="1920309" indent="0">
              <a:buNone/>
              <a:defRPr sz="1680" b="1"/>
            </a:lvl5pPr>
            <a:lvl6pPr marL="2400386" indent="0">
              <a:buNone/>
              <a:defRPr sz="1680" b="1"/>
            </a:lvl6pPr>
            <a:lvl7pPr marL="2880464" indent="0">
              <a:buNone/>
              <a:defRPr sz="1680" b="1"/>
            </a:lvl7pPr>
            <a:lvl8pPr marL="3360541" indent="0">
              <a:buNone/>
              <a:defRPr sz="1680" b="1"/>
            </a:lvl8pPr>
            <a:lvl9pPr marL="3840619" indent="0">
              <a:buNone/>
              <a:defRPr sz="16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6" y="4676141"/>
            <a:ext cx="4061757" cy="68778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77" indent="0">
              <a:buNone/>
              <a:defRPr sz="2100" b="1"/>
            </a:lvl2pPr>
            <a:lvl3pPr marL="960155" indent="0">
              <a:buNone/>
              <a:defRPr sz="1890" b="1"/>
            </a:lvl3pPr>
            <a:lvl4pPr marL="1440232" indent="0">
              <a:buNone/>
              <a:defRPr sz="1680" b="1"/>
            </a:lvl4pPr>
            <a:lvl5pPr marL="1920309" indent="0">
              <a:buNone/>
              <a:defRPr sz="1680" b="1"/>
            </a:lvl5pPr>
            <a:lvl6pPr marL="2400386" indent="0">
              <a:buNone/>
              <a:defRPr sz="1680" b="1"/>
            </a:lvl6pPr>
            <a:lvl7pPr marL="2880464" indent="0">
              <a:buNone/>
              <a:defRPr sz="1680" b="1"/>
            </a:lvl7pPr>
            <a:lvl8pPr marL="3360541" indent="0">
              <a:buNone/>
              <a:defRPr sz="1680" b="1"/>
            </a:lvl8pPr>
            <a:lvl9pPr marL="3840619" indent="0">
              <a:buNone/>
              <a:defRPr sz="16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1"/>
            <a:ext cx="4081761" cy="68778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99000-6136-B946-B9BC-39773C2103CE}" type="datetimeFigureOut">
              <a:rPr lang="en-US" smtClean="0"/>
              <a:t>11/14/20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7CABF-BAA2-3F49-97D4-B69FCB26EF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705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99000-6136-B946-B9BC-39773C2103CE}" type="datetimeFigureOut">
              <a:rPr lang="en-US" smtClean="0"/>
              <a:t>11/14/20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7CABF-BAA2-3F49-97D4-B69FCB26EF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625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99000-6136-B946-B9BC-39773C2103CE}" type="datetimeFigureOut">
              <a:rPr lang="en-US" smtClean="0"/>
              <a:t>11/14/20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7CABF-BAA2-3F49-97D4-B69FCB26EF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670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5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7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5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77" indent="0">
              <a:buNone/>
              <a:defRPr sz="1470"/>
            </a:lvl2pPr>
            <a:lvl3pPr marL="960155" indent="0">
              <a:buNone/>
              <a:defRPr sz="1260"/>
            </a:lvl3pPr>
            <a:lvl4pPr marL="1440232" indent="0">
              <a:buNone/>
              <a:defRPr sz="1050"/>
            </a:lvl4pPr>
            <a:lvl5pPr marL="1920309" indent="0">
              <a:buNone/>
              <a:defRPr sz="1050"/>
            </a:lvl5pPr>
            <a:lvl6pPr marL="2400386" indent="0">
              <a:buNone/>
              <a:defRPr sz="1050"/>
            </a:lvl6pPr>
            <a:lvl7pPr marL="2880464" indent="0">
              <a:buNone/>
              <a:defRPr sz="1050"/>
            </a:lvl7pPr>
            <a:lvl8pPr marL="3360541" indent="0">
              <a:buNone/>
              <a:defRPr sz="1050"/>
            </a:lvl8pPr>
            <a:lvl9pPr marL="3840619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99000-6136-B946-B9BC-39773C2103CE}" type="datetimeFigureOut">
              <a:rPr lang="en-US" smtClean="0"/>
              <a:t>11/14/20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7CABF-BAA2-3F49-97D4-B69FCB26EF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506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5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7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77" indent="0">
              <a:buNone/>
              <a:defRPr sz="2940"/>
            </a:lvl2pPr>
            <a:lvl3pPr marL="960155" indent="0">
              <a:buNone/>
              <a:defRPr sz="2520"/>
            </a:lvl3pPr>
            <a:lvl4pPr marL="1440232" indent="0">
              <a:buNone/>
              <a:defRPr sz="2100"/>
            </a:lvl4pPr>
            <a:lvl5pPr marL="1920309" indent="0">
              <a:buNone/>
              <a:defRPr sz="2100"/>
            </a:lvl5pPr>
            <a:lvl6pPr marL="2400386" indent="0">
              <a:buNone/>
              <a:defRPr sz="2100"/>
            </a:lvl6pPr>
            <a:lvl7pPr marL="2880464" indent="0">
              <a:buNone/>
              <a:defRPr sz="2100"/>
            </a:lvl7pPr>
            <a:lvl8pPr marL="3360541" indent="0">
              <a:buNone/>
              <a:defRPr sz="2100"/>
            </a:lvl8pPr>
            <a:lvl9pPr marL="3840619" indent="0">
              <a:buNone/>
              <a:defRPr sz="21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5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77" indent="0">
              <a:buNone/>
              <a:defRPr sz="1470"/>
            </a:lvl2pPr>
            <a:lvl3pPr marL="960155" indent="0">
              <a:buNone/>
              <a:defRPr sz="1260"/>
            </a:lvl3pPr>
            <a:lvl4pPr marL="1440232" indent="0">
              <a:buNone/>
              <a:defRPr sz="1050"/>
            </a:lvl4pPr>
            <a:lvl5pPr marL="1920309" indent="0">
              <a:buNone/>
              <a:defRPr sz="1050"/>
            </a:lvl5pPr>
            <a:lvl6pPr marL="2400386" indent="0">
              <a:buNone/>
              <a:defRPr sz="1050"/>
            </a:lvl6pPr>
            <a:lvl7pPr marL="2880464" indent="0">
              <a:buNone/>
              <a:defRPr sz="1050"/>
            </a:lvl7pPr>
            <a:lvl8pPr marL="3360541" indent="0">
              <a:buNone/>
              <a:defRPr sz="1050"/>
            </a:lvl8pPr>
            <a:lvl9pPr marL="3840619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99000-6136-B946-B9BC-39773C2103CE}" type="datetimeFigureOut">
              <a:rPr lang="en-US" smtClean="0"/>
              <a:t>11/14/20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7CABF-BAA2-3F49-97D4-B69FCB26EF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533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5" y="681571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5" y="3407834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F99000-6136-B946-B9BC-39773C2103CE}" type="datetimeFigureOut">
              <a:rPr lang="en-US" smtClean="0"/>
              <a:t>11/14/20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400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7CABF-BAA2-3F49-97D4-B69FCB26EF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420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60155" rtl="0" eaLnBrk="1" latinLnBrk="0" hangingPunct="1">
        <a:lnSpc>
          <a:spcPct val="90000"/>
        </a:lnSpc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9" indent="-240039" algn="l" defTabSz="960155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116" indent="-240039" algn="l" defTabSz="960155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94" indent="-240039" algn="l" defTabSz="960155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70" indent="-240039" algn="l" defTabSz="960155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348" indent="-240039" algn="l" defTabSz="960155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425" indent="-240039" algn="l" defTabSz="960155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503" indent="-240039" algn="l" defTabSz="960155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580" indent="-240039" algn="l" defTabSz="960155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658" indent="-240039" algn="l" defTabSz="960155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55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77" algn="l" defTabSz="960155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55" algn="l" defTabSz="960155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232" algn="l" defTabSz="960155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309" algn="l" defTabSz="960155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86" algn="l" defTabSz="960155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464" algn="l" defTabSz="960155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541" algn="l" defTabSz="960155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619" algn="l" defTabSz="960155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88C2392-48F2-4D48-AC21-46B2923D7A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1272600" y="558614"/>
            <a:ext cx="7324367" cy="5040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A2F84C8-28C7-CC46-BD77-58287C136C94}"/>
              </a:ext>
            </a:extLst>
          </p:cNvPr>
          <p:cNvSpPr/>
          <p:nvPr/>
        </p:nvSpPr>
        <p:spPr>
          <a:xfrm>
            <a:off x="327546" y="10760445"/>
            <a:ext cx="83524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S1: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boxplot showing comparison between raw read counts with normalized read counts.  (A) Boxplot of raw data in log2. (B) Boxplot of normalized data in log2. The x-axis represent count in log2(count+1), while Y-axis represent the samples. </a:t>
            </a:r>
          </a:p>
          <a:p>
            <a:pPr algn="just"/>
            <a:r>
              <a:rPr lang="en-S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SARS004CoV23, SARS004CoV22, and SARS004CoV21 are SARS-CoV-2 infected NHBE cell; while SARS004mock3, SARS004mock2, and SARS004mock1 are Mock treated NHBE cell (control)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E81F60F-7318-A24F-B98D-D1D544C290D1}"/>
              </a:ext>
            </a:extLst>
          </p:cNvPr>
          <p:cNvSpPr/>
          <p:nvPr/>
        </p:nvSpPr>
        <p:spPr>
          <a:xfrm>
            <a:off x="601446" y="189283"/>
            <a:ext cx="5629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 </a:t>
            </a:r>
            <a:endParaRPr lang="en-SA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696A3B2-0177-A64C-AC82-35AF4786BCDC}"/>
              </a:ext>
            </a:extLst>
          </p:cNvPr>
          <p:cNvSpPr/>
          <p:nvPr/>
        </p:nvSpPr>
        <p:spPr>
          <a:xfrm>
            <a:off x="859999" y="5720445"/>
            <a:ext cx="5501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 </a:t>
            </a:r>
            <a:endParaRPr lang="en-SA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E65BC16-3724-3C47-8F4D-6F0269C983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2600" y="5152701"/>
            <a:ext cx="7308000" cy="52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3100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D4BBFD5-D623-6B43-B236-E1BF397D8F1D}"/>
              </a:ext>
            </a:extLst>
          </p:cNvPr>
          <p:cNvSpPr/>
          <p:nvPr/>
        </p:nvSpPr>
        <p:spPr>
          <a:xfrm>
            <a:off x="4640864" y="5821268"/>
            <a:ext cx="5501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 </a:t>
            </a:r>
            <a:endParaRPr lang="en-SA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2E7A4B1-B585-FD42-8AF8-18C1AF6B21C5}"/>
              </a:ext>
            </a:extLst>
          </p:cNvPr>
          <p:cNvSpPr/>
          <p:nvPr/>
        </p:nvSpPr>
        <p:spPr>
          <a:xfrm>
            <a:off x="597767" y="11368872"/>
            <a:ext cx="8473274" cy="13007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SA" sz="1551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S10</a:t>
            </a:r>
            <a:r>
              <a:rPr lang="en-SA" sz="155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55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15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ost response pathways using </a:t>
            </a:r>
            <a:r>
              <a:rPr lang="en-SA" sz="15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differentially expressed host genes</a:t>
            </a:r>
            <a:r>
              <a:rPr lang="en-US" sz="15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(DEHGs</a:t>
            </a:r>
            <a:r>
              <a:rPr lang="en-US" sz="155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COVID-19</a:t>
            </a:r>
            <a:r>
              <a:rPr lang="en-US" sz="15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in the high viral load compared to the low viral load of lungs autopsy of COVID-19 patients.</a:t>
            </a:r>
            <a:r>
              <a:rPr lang="en-SA" sz="15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“IL27-mediated signaling events” and (B) “IL23-mediated signaling events”. </a:t>
            </a:r>
            <a:r>
              <a:rPr lang="en-US" sz="155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red oval indicates an up-regulated gene, while a blue oval represents a down-regulated gene in the high viral load compared to the low viral load of COVID-19 lung samples, respectively.</a:t>
            </a:r>
            <a:endParaRPr lang="en-SA" sz="155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4769AD9-7B12-684C-A667-44F79BCD75E8}"/>
              </a:ext>
            </a:extLst>
          </p:cNvPr>
          <p:cNvGrpSpPr/>
          <p:nvPr/>
        </p:nvGrpSpPr>
        <p:grpSpPr>
          <a:xfrm>
            <a:off x="2271252" y="362268"/>
            <a:ext cx="5043948" cy="5330605"/>
            <a:chOff x="2271252" y="362268"/>
            <a:chExt cx="5043948" cy="5330605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8F84EAD-904E-4D43-842B-9BE0ECE12F55}"/>
                </a:ext>
              </a:extLst>
            </p:cNvPr>
            <p:cNvSpPr/>
            <p:nvPr/>
          </p:nvSpPr>
          <p:spPr>
            <a:xfrm>
              <a:off x="4525524" y="362268"/>
              <a:ext cx="56297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(A) </a:t>
              </a:r>
              <a:endParaRPr lang="en-SA" dirty="0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77578812-D163-E146-9C34-F0903F414EC5}"/>
                </a:ext>
              </a:extLst>
            </p:cNvPr>
            <p:cNvGrpSpPr/>
            <p:nvPr/>
          </p:nvGrpSpPr>
          <p:grpSpPr>
            <a:xfrm>
              <a:off x="2271252" y="648924"/>
              <a:ext cx="5043948" cy="5043949"/>
              <a:chOff x="2271252" y="648924"/>
              <a:chExt cx="5043948" cy="5043949"/>
            </a:xfrm>
          </p:grpSpPr>
          <p:pic>
            <p:nvPicPr>
              <p:cNvPr id="7" name="Picture 6" descr="A close up of a map&#10;&#10;Description automatically generated">
                <a:extLst>
                  <a:ext uri="{FF2B5EF4-FFF2-40B4-BE49-F238E27FC236}">
                    <a16:creationId xmlns:a16="http://schemas.microsoft.com/office/drawing/2014/main" id="{3DB68038-BE4F-E34C-A2D2-002BA451C77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23041" t="8602" r="24424" b="9082"/>
              <a:stretch/>
            </p:blipFill>
            <p:spPr>
              <a:xfrm>
                <a:off x="2271252" y="648924"/>
                <a:ext cx="5043948" cy="5043949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</p:pic>
          <p:sp>
            <p:nvSpPr>
              <p:cNvPr id="2" name="Oval 1">
                <a:extLst>
                  <a:ext uri="{FF2B5EF4-FFF2-40B4-BE49-F238E27FC236}">
                    <a16:creationId xmlns:a16="http://schemas.microsoft.com/office/drawing/2014/main" id="{9196CAF8-05E4-BF4F-A7DE-62AA07CF031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316802" y="1302882"/>
                <a:ext cx="432000" cy="265044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 dirty="0"/>
              </a:p>
            </p:txBody>
          </p: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CA172B2C-D53E-264F-8B2D-CF5E728F362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189736" y="2939408"/>
                <a:ext cx="432000" cy="265044"/>
              </a:xfrm>
              <a:prstGeom prst="ellips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254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/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10AE87ED-B3AB-CB47-A5C6-4A24FBCF987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699940" y="4771519"/>
                <a:ext cx="432000" cy="265044"/>
              </a:xfrm>
              <a:prstGeom prst="ellipse">
                <a:avLst/>
              </a:prstGeom>
              <a:noFill/>
              <a:ln w="254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/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3739F394-FC1E-0541-B903-C4C7380FD222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741938" y="3413173"/>
                <a:ext cx="432000" cy="265044"/>
              </a:xfrm>
              <a:prstGeom prst="ellips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 dirty="0"/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AE1E6917-AC76-6848-9A85-2E67D49EEB7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495608" y="3515878"/>
                <a:ext cx="432000" cy="265044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/>
              </a:p>
            </p:txBody>
          </p:sp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1A23022-58A8-6749-A424-A51231FA33BD}"/>
                  </a:ext>
                </a:extLst>
              </p:cNvPr>
              <p:cNvSpPr txBox="1"/>
              <p:nvPr/>
            </p:nvSpPr>
            <p:spPr>
              <a:xfrm>
                <a:off x="4172897" y="2959087"/>
                <a:ext cx="50847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SA" sz="1000" dirty="0"/>
                  <a:t>STAT1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5754E9B-CAFC-154F-BC66-1FE04C28C1C6}"/>
                  </a:ext>
                </a:extLst>
              </p:cNvPr>
              <p:cNvSpPr txBox="1"/>
              <p:nvPr/>
            </p:nvSpPr>
            <p:spPr>
              <a:xfrm>
                <a:off x="2723579" y="3431996"/>
                <a:ext cx="473206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SA" sz="1000" dirty="0"/>
                  <a:t>IL12B</a:t>
                </a:r>
              </a:p>
            </p:txBody>
          </p:sp>
        </p:grp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90B3F184-E897-374E-B549-98EC1A1FFDFD}"/>
                </a:ext>
              </a:extLst>
            </p:cNvPr>
            <p:cNvSpPr>
              <a:spLocks/>
            </p:cNvSpPr>
            <p:nvPr/>
          </p:nvSpPr>
          <p:spPr>
            <a:xfrm>
              <a:off x="3138002" y="3910160"/>
              <a:ext cx="473206" cy="246221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SA" sz="1000" dirty="0">
                  <a:solidFill>
                    <a:schemeClr val="tx1"/>
                  </a:solidFill>
                </a:rPr>
                <a:t>IL6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A55B8CCE-83B1-F04F-8111-48CAC2131040}"/>
                </a:ext>
              </a:extLst>
            </p:cNvPr>
            <p:cNvSpPr>
              <a:spLocks/>
            </p:cNvSpPr>
            <p:nvPr/>
          </p:nvSpPr>
          <p:spPr>
            <a:xfrm>
              <a:off x="4996426" y="3556689"/>
              <a:ext cx="614322" cy="30362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SA" sz="900" dirty="0">
                  <a:solidFill>
                    <a:schemeClr val="tx1"/>
                  </a:solidFill>
                </a:rPr>
                <a:t>JAK2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6AED444B-F6D8-394B-9A4E-E91F8A38DA23}"/>
              </a:ext>
            </a:extLst>
          </p:cNvPr>
          <p:cNvGrpSpPr/>
          <p:nvPr/>
        </p:nvGrpSpPr>
        <p:grpSpPr>
          <a:xfrm>
            <a:off x="2300749" y="6312309"/>
            <a:ext cx="5043947" cy="5043948"/>
            <a:chOff x="2300749" y="6312309"/>
            <a:chExt cx="5043947" cy="5043948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027446D3-8A18-4F48-8CDA-32485C3144ED}"/>
                </a:ext>
              </a:extLst>
            </p:cNvPr>
            <p:cNvGrpSpPr/>
            <p:nvPr/>
          </p:nvGrpSpPr>
          <p:grpSpPr>
            <a:xfrm>
              <a:off x="2300749" y="6312309"/>
              <a:ext cx="5043947" cy="5043948"/>
              <a:chOff x="2300749" y="6312309"/>
              <a:chExt cx="5043947" cy="5043948"/>
            </a:xfrm>
          </p:grpSpPr>
          <p:pic>
            <p:nvPicPr>
              <p:cNvPr id="9" name="Picture 8" descr="A picture containing accessory, umbrella&#10;&#10;Description automatically generated">
                <a:extLst>
                  <a:ext uri="{FF2B5EF4-FFF2-40B4-BE49-F238E27FC236}">
                    <a16:creationId xmlns:a16="http://schemas.microsoft.com/office/drawing/2014/main" id="{CA6916C3-A80B-A046-A0C1-F65A27AC8D1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22271" t="9989" r="25192" b="7701"/>
              <a:stretch/>
            </p:blipFill>
            <p:spPr>
              <a:xfrm>
                <a:off x="2300749" y="6312309"/>
                <a:ext cx="5043947" cy="5043948"/>
              </a:xfrm>
              <a:prstGeom prst="rect">
                <a:avLst/>
              </a:prstGeom>
            </p:spPr>
          </p:pic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8B8A64AE-4B02-5D46-B472-40016D92627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664100" y="7021396"/>
                <a:ext cx="360000" cy="216000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 dirty="0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9BA76869-CB3D-2B4C-847F-3BBB58D4C3F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252591" y="7317236"/>
                <a:ext cx="360000" cy="216000"/>
              </a:xfrm>
              <a:prstGeom prst="ellipse">
                <a:avLst/>
              </a:prstGeom>
              <a:noFill/>
              <a:ln w="254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519A1FCA-C826-C043-A133-6BB9EF78CDF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109155" y="8599192"/>
                <a:ext cx="360000" cy="216000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 dirty="0"/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7B332247-EBA1-2342-8995-FB6221D3F51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702236" y="10339949"/>
                <a:ext cx="360000" cy="216000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 dirty="0"/>
              </a:p>
            </p:txBody>
          </p:sp>
        </p:grp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22145F00-9254-0A41-B06E-C9AFA74C4449}"/>
                </a:ext>
              </a:extLst>
            </p:cNvPr>
            <p:cNvSpPr>
              <a:spLocks/>
            </p:cNvSpPr>
            <p:nvPr/>
          </p:nvSpPr>
          <p:spPr>
            <a:xfrm>
              <a:off x="4935586" y="8574653"/>
              <a:ext cx="360000" cy="216000"/>
            </a:xfrm>
            <a:prstGeom prst="ellipse">
              <a:avLst/>
            </a:prstGeom>
            <a:noFill/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dirty="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36432859-4B16-A74E-9139-F0C986D0EA9F}"/>
                </a:ext>
              </a:extLst>
            </p:cNvPr>
            <p:cNvSpPr>
              <a:spLocks/>
            </p:cNvSpPr>
            <p:nvPr/>
          </p:nvSpPr>
          <p:spPr>
            <a:xfrm>
              <a:off x="5011015" y="8806578"/>
              <a:ext cx="360000" cy="216000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dirty="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06FACACA-2276-3840-A6AF-31416E4AF348}"/>
                </a:ext>
              </a:extLst>
            </p:cNvPr>
            <p:cNvSpPr>
              <a:spLocks/>
            </p:cNvSpPr>
            <p:nvPr/>
          </p:nvSpPr>
          <p:spPr>
            <a:xfrm>
              <a:off x="2898041" y="8259945"/>
              <a:ext cx="360000" cy="216000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/>
            </a:p>
          </p:txBody>
        </p:sp>
      </p:grpSp>
    </p:spTree>
    <p:extLst>
      <p:ext uri="{BB962C8B-B14F-4D97-AF65-F5344CB8AC3E}">
        <p14:creationId xmlns:p14="http://schemas.microsoft.com/office/powerpoint/2010/main" val="21634956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57F71EA-EC58-4D47-8901-C35ACF906D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609601"/>
            <a:ext cx="6400800" cy="4572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775AC06-3DE4-B243-8CD6-5CE8D3814470}"/>
              </a:ext>
            </a:extLst>
          </p:cNvPr>
          <p:cNvSpPr/>
          <p:nvPr/>
        </p:nvSpPr>
        <p:spPr>
          <a:xfrm>
            <a:off x="1160060" y="5684583"/>
            <a:ext cx="7641040" cy="15208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SA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Figure S2: </a:t>
            </a:r>
            <a:r>
              <a:rPr lang="en-SA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 MA-plot provides a global view of the </a:t>
            </a: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gene expression with mean of the normalized counts (x-axis) versus the log</a:t>
            </a:r>
            <a:r>
              <a:rPr lang="en-US" sz="16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 </a:t>
            </a: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fold change (y-axis) for all genes tested. </a:t>
            </a:r>
            <a:r>
              <a:rPr lang="en-SA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gene </a:t>
            </a:r>
            <a:r>
              <a:rPr lang="en-SA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significantly different with an p.adj.value &lt; 0.05 </a:t>
            </a: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are in red. G</a:t>
            </a:r>
            <a:r>
              <a:rPr lang="en-SA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enes with a low expression value require a high fold-change</a:t>
            </a: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while </a:t>
            </a:r>
            <a:r>
              <a:rPr lang="en-SA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genes with a small fold-change require high expression to be identified as differentially expressed.</a:t>
            </a:r>
            <a:endParaRPr lang="en-SA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4758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594EE71-52A9-0A4E-A709-7050EB7DD84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05"/>
          <a:stretch/>
        </p:blipFill>
        <p:spPr>
          <a:xfrm>
            <a:off x="2280600" y="151772"/>
            <a:ext cx="5040000" cy="1064822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693C250-47D5-9948-9A45-B169DA003A1D}"/>
              </a:ext>
            </a:extLst>
          </p:cNvPr>
          <p:cNvSpPr/>
          <p:nvPr/>
        </p:nvSpPr>
        <p:spPr>
          <a:xfrm>
            <a:off x="821411" y="10990335"/>
            <a:ext cx="8229600" cy="1202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SA" sz="1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Figure </a:t>
            </a:r>
            <a:r>
              <a:rPr lang="en-US" sz="1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S3</a:t>
            </a:r>
            <a:r>
              <a:rPr lang="en-SA" sz="1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r>
              <a:rPr lang="en-SA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Heatmap of expressed gene across biological samples with hierarchical cluster. Only expression level of genes showing DE</a:t>
            </a: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H</a:t>
            </a:r>
            <a:r>
              <a:rPr lang="en-SA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Gs with </a:t>
            </a:r>
            <a:r>
              <a:rPr lang="en-SA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|log2FC| &gt; </a:t>
            </a: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SA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and adjusted </a:t>
            </a:r>
            <a:r>
              <a:rPr lang="en-SA" sz="1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P-</a:t>
            </a:r>
            <a:r>
              <a:rPr lang="en-SA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value &lt; 0.0</a:t>
            </a: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 </a:t>
            </a:r>
            <a:r>
              <a:rPr lang="en-SA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are included. The normalized expression value was transformed into Z-scores across each row with bright red indicating high values</a:t>
            </a: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 while</a:t>
            </a:r>
            <a:r>
              <a:rPr lang="en-SA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bright blue indicating low values.</a:t>
            </a:r>
            <a:endParaRPr lang="en-SA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2DEED73-2204-4342-A80E-482A0C9870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6848" y="459058"/>
            <a:ext cx="1371600" cy="15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9951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480541A0-0865-EE4F-9E57-DE9E856501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3200" y="2082800"/>
            <a:ext cx="7128000" cy="9504000"/>
          </a:xfrm>
          <a:prstGeom prst="rect">
            <a:avLst/>
          </a:prstGeom>
        </p:spPr>
      </p:pic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7B43428A-00E4-004D-A373-AEDF7714F4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690" y="433451"/>
            <a:ext cx="3200400" cy="27432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47E0A0C-F8F3-BB49-A48B-83C215A8CE01}"/>
              </a:ext>
            </a:extLst>
          </p:cNvPr>
          <p:cNvSpPr/>
          <p:nvPr/>
        </p:nvSpPr>
        <p:spPr>
          <a:xfrm>
            <a:off x="787020" y="11697634"/>
            <a:ext cx="80271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>
                <a:solidFill>
                  <a:srgbClr val="3E3D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S4</a:t>
            </a:r>
            <a:r>
              <a:rPr lang="en-US" sz="1600" dirty="0">
                <a:solidFill>
                  <a:srgbClr val="3E3D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Functional enrichment analysis of up-regulated host genes in cell infected with SARS-CoV-2. (A) BIOCARTA pathway, and (B) DISEASE annotations.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62B0081-8218-E947-84A8-AD33F547AD7F}"/>
              </a:ext>
            </a:extLst>
          </p:cNvPr>
          <p:cNvSpPr/>
          <p:nvPr/>
        </p:nvSpPr>
        <p:spPr>
          <a:xfrm>
            <a:off x="2191712" y="58323"/>
            <a:ext cx="5629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 </a:t>
            </a:r>
            <a:endParaRPr lang="en-SA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FF65037-CF03-7A42-B6D6-E4E808FE884F}"/>
              </a:ext>
            </a:extLst>
          </p:cNvPr>
          <p:cNvSpPr/>
          <p:nvPr/>
        </p:nvSpPr>
        <p:spPr>
          <a:xfrm>
            <a:off x="7597856" y="1590405"/>
            <a:ext cx="5501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 </a:t>
            </a:r>
            <a:endParaRPr lang="en-SA" dirty="0"/>
          </a:p>
        </p:txBody>
      </p:sp>
    </p:spTree>
    <p:extLst>
      <p:ext uri="{BB962C8B-B14F-4D97-AF65-F5344CB8AC3E}">
        <p14:creationId xmlns:p14="http://schemas.microsoft.com/office/powerpoint/2010/main" val="3482168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9C9906AF-8BAD-B84B-9A83-ED93E3AF21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4992" y="2757269"/>
            <a:ext cx="6858000" cy="9144000"/>
          </a:xfrm>
          <a:prstGeom prst="rect">
            <a:avLst/>
          </a:prstGeom>
        </p:spPr>
      </p:pic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D1C4A353-7AB3-F741-A479-A1B9234196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706" y="495600"/>
            <a:ext cx="3200400" cy="27432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6EE84AD-E535-9A44-A9A3-6CD08230C75F}"/>
              </a:ext>
            </a:extLst>
          </p:cNvPr>
          <p:cNvSpPr/>
          <p:nvPr/>
        </p:nvSpPr>
        <p:spPr>
          <a:xfrm>
            <a:off x="425576" y="11953011"/>
            <a:ext cx="80271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>
                <a:solidFill>
                  <a:srgbClr val="3E3D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S5</a:t>
            </a:r>
            <a:r>
              <a:rPr lang="en-US" sz="1600" dirty="0">
                <a:solidFill>
                  <a:srgbClr val="3E3D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Functional enrichment analysis of </a:t>
            </a:r>
            <a:r>
              <a:rPr lang="en-US" sz="1600" i="1" dirty="0">
                <a:solidFill>
                  <a:srgbClr val="3E3D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Cluster 1 </a:t>
            </a:r>
            <a:r>
              <a:rPr lang="en-US" sz="1600" dirty="0">
                <a:solidFill>
                  <a:srgbClr val="3E3D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host genes of </a:t>
            </a:r>
            <a:r>
              <a:rPr lang="en-US" sz="1600" i="1" dirty="0" err="1">
                <a:solidFill>
                  <a:srgbClr val="3E3D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SiHgrn</a:t>
            </a:r>
            <a:r>
              <a:rPr lang="en-US" sz="1600" dirty="0">
                <a:solidFill>
                  <a:srgbClr val="3E3D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network. (A) BIOCARTA pathway, and (B) DISEASE annotations.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4FC32B5-B78F-7747-BE31-CEAF7655B77A}"/>
              </a:ext>
            </a:extLst>
          </p:cNvPr>
          <p:cNvSpPr/>
          <p:nvPr/>
        </p:nvSpPr>
        <p:spPr>
          <a:xfrm>
            <a:off x="2191712" y="58323"/>
            <a:ext cx="5629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 </a:t>
            </a:r>
            <a:endParaRPr lang="en-SA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24FC5C4-BB6A-254B-B8CB-2C9C26771D93}"/>
              </a:ext>
            </a:extLst>
          </p:cNvPr>
          <p:cNvSpPr/>
          <p:nvPr/>
        </p:nvSpPr>
        <p:spPr>
          <a:xfrm>
            <a:off x="7417974" y="2177400"/>
            <a:ext cx="5501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 </a:t>
            </a:r>
            <a:endParaRPr lang="en-SA" dirty="0"/>
          </a:p>
        </p:txBody>
      </p:sp>
    </p:spTree>
    <p:extLst>
      <p:ext uri="{BB962C8B-B14F-4D97-AF65-F5344CB8AC3E}">
        <p14:creationId xmlns:p14="http://schemas.microsoft.com/office/powerpoint/2010/main" val="30728341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F37D098-6983-C94D-87B2-66B8942C02DE}"/>
              </a:ext>
            </a:extLst>
          </p:cNvPr>
          <p:cNvSpPr/>
          <p:nvPr/>
        </p:nvSpPr>
        <p:spPr>
          <a:xfrm>
            <a:off x="2029912" y="177800"/>
            <a:ext cx="5629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 </a:t>
            </a:r>
            <a:endParaRPr lang="en-SA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A4D325A-50EA-144B-BCE6-402D864CC2F3}"/>
              </a:ext>
            </a:extLst>
          </p:cNvPr>
          <p:cNvSpPr/>
          <p:nvPr/>
        </p:nvSpPr>
        <p:spPr>
          <a:xfrm>
            <a:off x="6678112" y="87868"/>
            <a:ext cx="5501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 </a:t>
            </a:r>
            <a:endParaRPr lang="en-SA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9AF606-2A30-7540-95E3-59F9C6854ECE}"/>
              </a:ext>
            </a:extLst>
          </p:cNvPr>
          <p:cNvSpPr/>
          <p:nvPr/>
        </p:nvSpPr>
        <p:spPr>
          <a:xfrm>
            <a:off x="4414190" y="6032287"/>
            <a:ext cx="5501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(C) </a:t>
            </a:r>
            <a:endParaRPr lang="en-SA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5F32B8A-57AF-5842-A429-FD99B573723C}"/>
              </a:ext>
            </a:extLst>
          </p:cNvPr>
          <p:cNvSpPr/>
          <p:nvPr/>
        </p:nvSpPr>
        <p:spPr>
          <a:xfrm>
            <a:off x="116969" y="11500015"/>
            <a:ext cx="917938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SA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S6</a:t>
            </a:r>
            <a:r>
              <a:rPr lang="en-SA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Biological </a:t>
            </a: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pathways enrichment of “</a:t>
            </a:r>
            <a:r>
              <a:rPr lang="en-US" sz="1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host response signature </a:t>
            </a:r>
            <a:r>
              <a:rPr lang="en-SA" sz="1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network</a:t>
            </a: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”: (A)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spc="1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“</a:t>
            </a:r>
            <a:r>
              <a:rPr lang="en-SA" sz="1600" spc="1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Photodynamic therapy-induced NF-kB survival signaling</a:t>
            </a:r>
            <a:r>
              <a:rPr lang="en-US" sz="1600" spc="1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”; (B)“</a:t>
            </a:r>
            <a:r>
              <a:rPr lang="en-SA" sz="1600" spc="1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IL-10 Anti-inflammatory Signaling Pathway</a:t>
            </a:r>
            <a:r>
              <a:rPr lang="en-US" sz="1600" spc="1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” and (C) “</a:t>
            </a:r>
            <a:r>
              <a:rPr lang="en-SA" sz="1600" spc="1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Type II interferon signaling (IFNG</a:t>
            </a:r>
            <a:r>
              <a:rPr lang="en-US" sz="1600" spc="1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)”. </a:t>
            </a: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 from the “</a:t>
            </a:r>
            <a:r>
              <a:rPr lang="en-US" sz="16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host response signature </a:t>
            </a:r>
            <a:r>
              <a:rPr lang="en-SA" sz="16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network</a:t>
            </a: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of SARS-CoV-2 infected cells is in the red box.</a:t>
            </a:r>
            <a:endParaRPr lang="en-SA" sz="1600" dirty="0"/>
          </a:p>
          <a:p>
            <a:pPr algn="just"/>
            <a:endParaRPr lang="en-SA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0EC2E4B-24B4-9C40-9EEC-257AA1038781}"/>
              </a:ext>
            </a:extLst>
          </p:cNvPr>
          <p:cNvGrpSpPr/>
          <p:nvPr/>
        </p:nvGrpSpPr>
        <p:grpSpPr>
          <a:xfrm>
            <a:off x="404147" y="693176"/>
            <a:ext cx="3873500" cy="4749800"/>
            <a:chOff x="404147" y="693176"/>
            <a:chExt cx="3873500" cy="474980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324E9AD4-5363-D740-8161-E7CC302F61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4147" y="693176"/>
              <a:ext cx="3873500" cy="4749800"/>
            </a:xfrm>
            <a:prstGeom prst="rect">
              <a:avLst/>
            </a:prstGeom>
          </p:spPr>
        </p:pic>
        <p:sp>
          <p:nvSpPr>
            <p:cNvPr id="12" name="Frame 11">
              <a:extLst>
                <a:ext uri="{FF2B5EF4-FFF2-40B4-BE49-F238E27FC236}">
                  <a16:creationId xmlns:a16="http://schemas.microsoft.com/office/drawing/2014/main" id="{087F7149-0FE1-444A-97FD-27841B167DCB}"/>
                </a:ext>
              </a:extLst>
            </p:cNvPr>
            <p:cNvSpPr/>
            <p:nvPr/>
          </p:nvSpPr>
          <p:spPr>
            <a:xfrm>
              <a:off x="3451078" y="944165"/>
              <a:ext cx="540000" cy="144000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>
                <a:solidFill>
                  <a:schemeClr val="tx1"/>
                </a:solidFill>
              </a:endParaRPr>
            </a:p>
          </p:txBody>
        </p:sp>
        <p:sp>
          <p:nvSpPr>
            <p:cNvPr id="13" name="Frame 12">
              <a:extLst>
                <a:ext uri="{FF2B5EF4-FFF2-40B4-BE49-F238E27FC236}">
                  <a16:creationId xmlns:a16="http://schemas.microsoft.com/office/drawing/2014/main" id="{889037D6-6FDB-8845-B0BE-CE97F32A2CDA}"/>
                </a:ext>
              </a:extLst>
            </p:cNvPr>
            <p:cNvSpPr/>
            <p:nvPr/>
          </p:nvSpPr>
          <p:spPr>
            <a:xfrm>
              <a:off x="1939270" y="3318557"/>
              <a:ext cx="540000" cy="144000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>
                <a:solidFill>
                  <a:schemeClr val="tx1"/>
                </a:solidFill>
              </a:endParaRPr>
            </a:p>
          </p:txBody>
        </p:sp>
        <p:sp>
          <p:nvSpPr>
            <p:cNvPr id="14" name="Frame 13">
              <a:extLst>
                <a:ext uri="{FF2B5EF4-FFF2-40B4-BE49-F238E27FC236}">
                  <a16:creationId xmlns:a16="http://schemas.microsoft.com/office/drawing/2014/main" id="{6BCDD746-82BB-7F4A-9CA3-00A535AD9AC7}"/>
                </a:ext>
              </a:extLst>
            </p:cNvPr>
            <p:cNvSpPr/>
            <p:nvPr/>
          </p:nvSpPr>
          <p:spPr>
            <a:xfrm>
              <a:off x="1939270" y="2394290"/>
              <a:ext cx="540000" cy="144000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>
                <a:solidFill>
                  <a:schemeClr val="tx1"/>
                </a:solidFill>
              </a:endParaRPr>
            </a:p>
          </p:txBody>
        </p:sp>
        <p:sp>
          <p:nvSpPr>
            <p:cNvPr id="15" name="Frame 14">
              <a:extLst>
                <a:ext uri="{FF2B5EF4-FFF2-40B4-BE49-F238E27FC236}">
                  <a16:creationId xmlns:a16="http://schemas.microsoft.com/office/drawing/2014/main" id="{029C7BED-C7E7-2145-B1C9-60AD1C2137E6}"/>
                </a:ext>
              </a:extLst>
            </p:cNvPr>
            <p:cNvSpPr/>
            <p:nvPr/>
          </p:nvSpPr>
          <p:spPr>
            <a:xfrm>
              <a:off x="1381254" y="4308766"/>
              <a:ext cx="540000" cy="144000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>
                <a:solidFill>
                  <a:schemeClr val="tx1"/>
                </a:solidFill>
              </a:endParaRPr>
            </a:p>
          </p:txBody>
        </p:sp>
        <p:sp>
          <p:nvSpPr>
            <p:cNvPr id="16" name="Frame 15">
              <a:extLst>
                <a:ext uri="{FF2B5EF4-FFF2-40B4-BE49-F238E27FC236}">
                  <a16:creationId xmlns:a16="http://schemas.microsoft.com/office/drawing/2014/main" id="{A4612DBB-1E70-B341-B2B4-DF0B4788C8E5}"/>
                </a:ext>
              </a:extLst>
            </p:cNvPr>
            <p:cNvSpPr/>
            <p:nvPr/>
          </p:nvSpPr>
          <p:spPr>
            <a:xfrm>
              <a:off x="1381254" y="4446373"/>
              <a:ext cx="540000" cy="144000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>
                <a:solidFill>
                  <a:schemeClr val="tx1"/>
                </a:solidFill>
              </a:endParaRPr>
            </a:p>
          </p:txBody>
        </p:sp>
        <p:sp>
          <p:nvSpPr>
            <p:cNvPr id="17" name="Frame 16">
              <a:extLst>
                <a:ext uri="{FF2B5EF4-FFF2-40B4-BE49-F238E27FC236}">
                  <a16:creationId xmlns:a16="http://schemas.microsoft.com/office/drawing/2014/main" id="{E60CCCD5-D65F-2B47-AB50-7D12248A7579}"/>
                </a:ext>
              </a:extLst>
            </p:cNvPr>
            <p:cNvSpPr/>
            <p:nvPr/>
          </p:nvSpPr>
          <p:spPr>
            <a:xfrm>
              <a:off x="1381254" y="4727981"/>
              <a:ext cx="540000" cy="144000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>
                <a:solidFill>
                  <a:schemeClr val="tx1"/>
                </a:solidFill>
              </a:endParaRPr>
            </a:p>
          </p:txBody>
        </p:sp>
        <p:sp>
          <p:nvSpPr>
            <p:cNvPr id="18" name="Frame 17">
              <a:extLst>
                <a:ext uri="{FF2B5EF4-FFF2-40B4-BE49-F238E27FC236}">
                  <a16:creationId xmlns:a16="http://schemas.microsoft.com/office/drawing/2014/main" id="{3EAF7211-6AC9-8F4F-BD18-BEB8F0E8ABBE}"/>
                </a:ext>
              </a:extLst>
            </p:cNvPr>
            <p:cNvSpPr/>
            <p:nvPr/>
          </p:nvSpPr>
          <p:spPr>
            <a:xfrm>
              <a:off x="1381254" y="4990965"/>
              <a:ext cx="540000" cy="144000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>
                <a:solidFill>
                  <a:schemeClr val="tx1"/>
                </a:solidFill>
              </a:endParaRPr>
            </a:p>
          </p:txBody>
        </p:sp>
        <p:sp>
          <p:nvSpPr>
            <p:cNvPr id="19" name="Frame 18">
              <a:extLst>
                <a:ext uri="{FF2B5EF4-FFF2-40B4-BE49-F238E27FC236}">
                  <a16:creationId xmlns:a16="http://schemas.microsoft.com/office/drawing/2014/main" id="{5BDA3E4E-C0B8-9F40-9F7F-931F79787807}"/>
                </a:ext>
              </a:extLst>
            </p:cNvPr>
            <p:cNvSpPr/>
            <p:nvPr/>
          </p:nvSpPr>
          <p:spPr>
            <a:xfrm>
              <a:off x="1381254" y="5114398"/>
              <a:ext cx="540000" cy="144000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>
                <a:solidFill>
                  <a:schemeClr val="tx1"/>
                </a:solidFill>
              </a:endParaRPr>
            </a:p>
          </p:txBody>
        </p:sp>
        <p:sp>
          <p:nvSpPr>
            <p:cNvPr id="20" name="Frame 19">
              <a:extLst>
                <a:ext uri="{FF2B5EF4-FFF2-40B4-BE49-F238E27FC236}">
                  <a16:creationId xmlns:a16="http://schemas.microsoft.com/office/drawing/2014/main" id="{6647BE64-E1CC-2C4F-A524-DEFA01631F59}"/>
                </a:ext>
              </a:extLst>
            </p:cNvPr>
            <p:cNvSpPr/>
            <p:nvPr/>
          </p:nvSpPr>
          <p:spPr>
            <a:xfrm>
              <a:off x="1928675" y="4448262"/>
              <a:ext cx="540000" cy="144000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>
                <a:solidFill>
                  <a:schemeClr val="tx1"/>
                </a:solidFill>
              </a:endParaRPr>
            </a:p>
          </p:txBody>
        </p:sp>
        <p:sp>
          <p:nvSpPr>
            <p:cNvPr id="21" name="Frame 20">
              <a:extLst>
                <a:ext uri="{FF2B5EF4-FFF2-40B4-BE49-F238E27FC236}">
                  <a16:creationId xmlns:a16="http://schemas.microsoft.com/office/drawing/2014/main" id="{711538C3-6C59-974B-82AA-B38ACCC6BD6E}"/>
                </a:ext>
              </a:extLst>
            </p:cNvPr>
            <p:cNvSpPr/>
            <p:nvPr/>
          </p:nvSpPr>
          <p:spPr>
            <a:xfrm>
              <a:off x="1934766" y="4729652"/>
              <a:ext cx="540000" cy="144000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>
                <a:solidFill>
                  <a:schemeClr val="tx1"/>
                </a:solidFill>
              </a:endParaRPr>
            </a:p>
          </p:txBody>
        </p:sp>
        <p:sp>
          <p:nvSpPr>
            <p:cNvPr id="22" name="Frame 21">
              <a:extLst>
                <a:ext uri="{FF2B5EF4-FFF2-40B4-BE49-F238E27FC236}">
                  <a16:creationId xmlns:a16="http://schemas.microsoft.com/office/drawing/2014/main" id="{4EFB78A8-6CEA-8749-A717-D85151D97E53}"/>
                </a:ext>
              </a:extLst>
            </p:cNvPr>
            <p:cNvSpPr/>
            <p:nvPr/>
          </p:nvSpPr>
          <p:spPr>
            <a:xfrm>
              <a:off x="2654726" y="4727981"/>
              <a:ext cx="540000" cy="144000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>
                <a:solidFill>
                  <a:schemeClr val="tx1"/>
                </a:solidFill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A2E54F9-F346-A940-9F6B-DEDFCBE1ECC1}"/>
              </a:ext>
            </a:extLst>
          </p:cNvPr>
          <p:cNvGrpSpPr/>
          <p:nvPr/>
        </p:nvGrpSpPr>
        <p:grpSpPr>
          <a:xfrm>
            <a:off x="4508500" y="413776"/>
            <a:ext cx="4902200" cy="5029200"/>
            <a:chOff x="4508500" y="413776"/>
            <a:chExt cx="4902200" cy="50292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D9915C3-A711-0944-A5C3-ADFD9FAA183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08500" y="413776"/>
              <a:ext cx="4902200" cy="5029200"/>
            </a:xfrm>
            <a:prstGeom prst="rect">
              <a:avLst/>
            </a:prstGeom>
          </p:spPr>
        </p:pic>
        <p:sp>
          <p:nvSpPr>
            <p:cNvPr id="23" name="Frame 22">
              <a:extLst>
                <a:ext uri="{FF2B5EF4-FFF2-40B4-BE49-F238E27FC236}">
                  <a16:creationId xmlns:a16="http://schemas.microsoft.com/office/drawing/2014/main" id="{66AB1706-B00A-9941-B1AD-CF72642D7856}"/>
                </a:ext>
              </a:extLst>
            </p:cNvPr>
            <p:cNvSpPr/>
            <p:nvPr/>
          </p:nvSpPr>
          <p:spPr>
            <a:xfrm>
              <a:off x="5841269" y="2178745"/>
              <a:ext cx="540000" cy="144000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>
                <a:solidFill>
                  <a:schemeClr val="tx1"/>
                </a:solidFill>
              </a:endParaRPr>
            </a:p>
          </p:txBody>
        </p:sp>
        <p:sp>
          <p:nvSpPr>
            <p:cNvPr id="24" name="Frame 23">
              <a:extLst>
                <a:ext uri="{FF2B5EF4-FFF2-40B4-BE49-F238E27FC236}">
                  <a16:creationId xmlns:a16="http://schemas.microsoft.com/office/drawing/2014/main" id="{4AE11681-57D0-594C-BD9C-08486BCCC8C2}"/>
                </a:ext>
              </a:extLst>
            </p:cNvPr>
            <p:cNvSpPr/>
            <p:nvPr/>
          </p:nvSpPr>
          <p:spPr>
            <a:xfrm>
              <a:off x="5832956" y="2038239"/>
              <a:ext cx="540000" cy="144000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>
                <a:solidFill>
                  <a:schemeClr val="tx1"/>
                </a:solidFill>
              </a:endParaRPr>
            </a:p>
          </p:txBody>
        </p:sp>
        <p:sp>
          <p:nvSpPr>
            <p:cNvPr id="25" name="Frame 24">
              <a:extLst>
                <a:ext uri="{FF2B5EF4-FFF2-40B4-BE49-F238E27FC236}">
                  <a16:creationId xmlns:a16="http://schemas.microsoft.com/office/drawing/2014/main" id="{553C2AB2-F16D-624E-99D8-43E53A322E42}"/>
                </a:ext>
              </a:extLst>
            </p:cNvPr>
            <p:cNvSpPr/>
            <p:nvPr/>
          </p:nvSpPr>
          <p:spPr>
            <a:xfrm>
              <a:off x="5841269" y="1897138"/>
              <a:ext cx="540000" cy="144000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>
                <a:solidFill>
                  <a:schemeClr val="tx1"/>
                </a:solidFill>
              </a:endParaRPr>
            </a:p>
          </p:txBody>
        </p:sp>
        <p:sp>
          <p:nvSpPr>
            <p:cNvPr id="26" name="Frame 25">
              <a:extLst>
                <a:ext uri="{FF2B5EF4-FFF2-40B4-BE49-F238E27FC236}">
                  <a16:creationId xmlns:a16="http://schemas.microsoft.com/office/drawing/2014/main" id="{C7A854E4-9FB9-FA43-902B-CA64CA2F352E}"/>
                </a:ext>
              </a:extLst>
            </p:cNvPr>
            <p:cNvSpPr/>
            <p:nvPr/>
          </p:nvSpPr>
          <p:spPr>
            <a:xfrm>
              <a:off x="7202631" y="962115"/>
              <a:ext cx="540000" cy="144000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>
                <a:solidFill>
                  <a:schemeClr val="tx1"/>
                </a:solidFill>
              </a:endParaRPr>
            </a:p>
          </p:txBody>
        </p:sp>
        <p:sp>
          <p:nvSpPr>
            <p:cNvPr id="27" name="Frame 26">
              <a:extLst>
                <a:ext uri="{FF2B5EF4-FFF2-40B4-BE49-F238E27FC236}">
                  <a16:creationId xmlns:a16="http://schemas.microsoft.com/office/drawing/2014/main" id="{037CA29E-9FE3-234C-87B0-46FDCCF88DF6}"/>
                </a:ext>
              </a:extLst>
            </p:cNvPr>
            <p:cNvSpPr/>
            <p:nvPr/>
          </p:nvSpPr>
          <p:spPr>
            <a:xfrm>
              <a:off x="7206096" y="1106202"/>
              <a:ext cx="540000" cy="144000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>
                <a:solidFill>
                  <a:schemeClr val="tx1"/>
                </a:solidFill>
              </a:endParaRPr>
            </a:p>
          </p:txBody>
        </p:sp>
        <p:sp>
          <p:nvSpPr>
            <p:cNvPr id="28" name="Frame 27">
              <a:extLst>
                <a:ext uri="{FF2B5EF4-FFF2-40B4-BE49-F238E27FC236}">
                  <a16:creationId xmlns:a16="http://schemas.microsoft.com/office/drawing/2014/main" id="{D6805F4A-9FBC-DA46-A159-94C05AE7637D}"/>
                </a:ext>
              </a:extLst>
            </p:cNvPr>
            <p:cNvSpPr/>
            <p:nvPr/>
          </p:nvSpPr>
          <p:spPr>
            <a:xfrm>
              <a:off x="7201247" y="1258602"/>
              <a:ext cx="540000" cy="144000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>
                <a:solidFill>
                  <a:schemeClr val="tx1"/>
                </a:solidFill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14F950CB-22ED-254A-9A37-B72809B122ED}"/>
              </a:ext>
            </a:extLst>
          </p:cNvPr>
          <p:cNvGrpSpPr/>
          <p:nvPr/>
        </p:nvGrpSpPr>
        <p:grpSpPr>
          <a:xfrm>
            <a:off x="374650" y="6400800"/>
            <a:ext cx="9179382" cy="4680000"/>
            <a:chOff x="374650" y="6400800"/>
            <a:chExt cx="9179382" cy="468000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348EB65-E3D5-3A45-A1F6-DD7EF422BE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4650" y="6400800"/>
              <a:ext cx="9179382" cy="4680000"/>
            </a:xfrm>
            <a:prstGeom prst="rect">
              <a:avLst/>
            </a:prstGeom>
          </p:spPr>
        </p:pic>
        <p:sp>
          <p:nvSpPr>
            <p:cNvPr id="31" name="Frame 30">
              <a:extLst>
                <a:ext uri="{FF2B5EF4-FFF2-40B4-BE49-F238E27FC236}">
                  <a16:creationId xmlns:a16="http://schemas.microsoft.com/office/drawing/2014/main" id="{D623D11C-D276-5842-A68F-2D0CF9611BE5}"/>
                </a:ext>
              </a:extLst>
            </p:cNvPr>
            <p:cNvSpPr/>
            <p:nvPr/>
          </p:nvSpPr>
          <p:spPr>
            <a:xfrm>
              <a:off x="2795073" y="9333781"/>
              <a:ext cx="468000" cy="144000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dirty="0">
                <a:solidFill>
                  <a:schemeClr val="tx1"/>
                </a:solidFill>
              </a:endParaRPr>
            </a:p>
          </p:txBody>
        </p:sp>
        <p:sp>
          <p:nvSpPr>
            <p:cNvPr id="32" name="Frame 31">
              <a:extLst>
                <a:ext uri="{FF2B5EF4-FFF2-40B4-BE49-F238E27FC236}">
                  <a16:creationId xmlns:a16="http://schemas.microsoft.com/office/drawing/2014/main" id="{43C3E4ED-49C9-B04A-867B-9A0BA1D0BD73}"/>
                </a:ext>
              </a:extLst>
            </p:cNvPr>
            <p:cNvSpPr/>
            <p:nvPr/>
          </p:nvSpPr>
          <p:spPr>
            <a:xfrm>
              <a:off x="4221265" y="7834590"/>
              <a:ext cx="468000" cy="144000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dirty="0">
                <a:solidFill>
                  <a:schemeClr val="tx1"/>
                </a:solidFill>
              </a:endParaRPr>
            </a:p>
          </p:txBody>
        </p:sp>
        <p:sp>
          <p:nvSpPr>
            <p:cNvPr id="33" name="Frame 32">
              <a:extLst>
                <a:ext uri="{FF2B5EF4-FFF2-40B4-BE49-F238E27FC236}">
                  <a16:creationId xmlns:a16="http://schemas.microsoft.com/office/drawing/2014/main" id="{CB1CBE60-7888-FD49-ABDE-16B010C1844C}"/>
                </a:ext>
              </a:extLst>
            </p:cNvPr>
            <p:cNvSpPr/>
            <p:nvPr/>
          </p:nvSpPr>
          <p:spPr>
            <a:xfrm>
              <a:off x="4221265" y="7961496"/>
              <a:ext cx="468000" cy="144000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dirty="0">
                <a:solidFill>
                  <a:schemeClr val="tx1"/>
                </a:solidFill>
              </a:endParaRPr>
            </a:p>
          </p:txBody>
        </p:sp>
        <p:sp>
          <p:nvSpPr>
            <p:cNvPr id="34" name="Frame 33">
              <a:extLst>
                <a:ext uri="{FF2B5EF4-FFF2-40B4-BE49-F238E27FC236}">
                  <a16:creationId xmlns:a16="http://schemas.microsoft.com/office/drawing/2014/main" id="{8B0ED684-02DC-E449-8083-FB559D799B9C}"/>
                </a:ext>
              </a:extLst>
            </p:cNvPr>
            <p:cNvSpPr/>
            <p:nvPr/>
          </p:nvSpPr>
          <p:spPr>
            <a:xfrm>
              <a:off x="4144750" y="7321085"/>
              <a:ext cx="468000" cy="144000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dirty="0">
                <a:solidFill>
                  <a:schemeClr val="tx1"/>
                </a:solidFill>
              </a:endParaRPr>
            </a:p>
          </p:txBody>
        </p:sp>
        <p:sp>
          <p:nvSpPr>
            <p:cNvPr id="38" name="Frame 37">
              <a:extLst>
                <a:ext uri="{FF2B5EF4-FFF2-40B4-BE49-F238E27FC236}">
                  <a16:creationId xmlns:a16="http://schemas.microsoft.com/office/drawing/2014/main" id="{BF9F9676-E1B9-4844-964E-16F0DA5B9ECC}"/>
                </a:ext>
              </a:extLst>
            </p:cNvPr>
            <p:cNvSpPr/>
            <p:nvPr/>
          </p:nvSpPr>
          <p:spPr>
            <a:xfrm>
              <a:off x="4823636" y="9021893"/>
              <a:ext cx="468000" cy="144000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dirty="0">
                <a:solidFill>
                  <a:schemeClr val="tx1"/>
                </a:solidFill>
              </a:endParaRPr>
            </a:p>
          </p:txBody>
        </p:sp>
        <p:sp>
          <p:nvSpPr>
            <p:cNvPr id="39" name="Frame 38">
              <a:extLst>
                <a:ext uri="{FF2B5EF4-FFF2-40B4-BE49-F238E27FC236}">
                  <a16:creationId xmlns:a16="http://schemas.microsoft.com/office/drawing/2014/main" id="{0882E54B-2CEE-5448-BC4B-12B876EA1AD4}"/>
                </a:ext>
              </a:extLst>
            </p:cNvPr>
            <p:cNvSpPr/>
            <p:nvPr/>
          </p:nvSpPr>
          <p:spPr>
            <a:xfrm>
              <a:off x="4820092" y="9153029"/>
              <a:ext cx="468000" cy="144000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dirty="0">
                <a:solidFill>
                  <a:schemeClr val="tx1"/>
                </a:solidFill>
              </a:endParaRPr>
            </a:p>
          </p:txBody>
        </p:sp>
        <p:sp>
          <p:nvSpPr>
            <p:cNvPr id="40" name="Frame 39">
              <a:extLst>
                <a:ext uri="{FF2B5EF4-FFF2-40B4-BE49-F238E27FC236}">
                  <a16:creationId xmlns:a16="http://schemas.microsoft.com/office/drawing/2014/main" id="{E860201E-D4AD-5D4B-95C2-0E3EBC095D61}"/>
                </a:ext>
              </a:extLst>
            </p:cNvPr>
            <p:cNvSpPr/>
            <p:nvPr/>
          </p:nvSpPr>
          <p:spPr>
            <a:xfrm>
              <a:off x="5521833" y="9358587"/>
              <a:ext cx="468000" cy="144000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dirty="0">
                <a:solidFill>
                  <a:schemeClr val="tx1"/>
                </a:solidFill>
              </a:endParaRPr>
            </a:p>
          </p:txBody>
        </p:sp>
        <p:sp>
          <p:nvSpPr>
            <p:cNvPr id="41" name="Frame 40">
              <a:extLst>
                <a:ext uri="{FF2B5EF4-FFF2-40B4-BE49-F238E27FC236}">
                  <a16:creationId xmlns:a16="http://schemas.microsoft.com/office/drawing/2014/main" id="{391EE449-9A01-344D-AF0C-43FCDFB01200}"/>
                </a:ext>
              </a:extLst>
            </p:cNvPr>
            <p:cNvSpPr/>
            <p:nvPr/>
          </p:nvSpPr>
          <p:spPr>
            <a:xfrm>
              <a:off x="5518290" y="9482635"/>
              <a:ext cx="468000" cy="144000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dirty="0">
                <a:solidFill>
                  <a:schemeClr val="tx1"/>
                </a:solidFill>
              </a:endParaRPr>
            </a:p>
          </p:txBody>
        </p:sp>
        <p:sp>
          <p:nvSpPr>
            <p:cNvPr id="42" name="Frame 41">
              <a:extLst>
                <a:ext uri="{FF2B5EF4-FFF2-40B4-BE49-F238E27FC236}">
                  <a16:creationId xmlns:a16="http://schemas.microsoft.com/office/drawing/2014/main" id="{F57909F1-66C2-144C-8D09-2D4B7D823933}"/>
                </a:ext>
              </a:extLst>
            </p:cNvPr>
            <p:cNvSpPr/>
            <p:nvPr/>
          </p:nvSpPr>
          <p:spPr>
            <a:xfrm>
              <a:off x="6436230" y="9805154"/>
              <a:ext cx="468000" cy="144000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dirty="0">
                <a:solidFill>
                  <a:schemeClr val="tx1"/>
                </a:solidFill>
              </a:endParaRPr>
            </a:p>
          </p:txBody>
        </p:sp>
        <p:sp>
          <p:nvSpPr>
            <p:cNvPr id="43" name="Frame 42">
              <a:extLst>
                <a:ext uri="{FF2B5EF4-FFF2-40B4-BE49-F238E27FC236}">
                  <a16:creationId xmlns:a16="http://schemas.microsoft.com/office/drawing/2014/main" id="{5425A7F1-202A-8D44-970E-F72AB6C902DC}"/>
                </a:ext>
              </a:extLst>
            </p:cNvPr>
            <p:cNvSpPr/>
            <p:nvPr/>
          </p:nvSpPr>
          <p:spPr>
            <a:xfrm>
              <a:off x="6439776" y="9929202"/>
              <a:ext cx="468000" cy="144000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dirty="0">
                <a:solidFill>
                  <a:schemeClr val="tx1"/>
                </a:solidFill>
              </a:endParaRPr>
            </a:p>
          </p:txBody>
        </p:sp>
        <p:sp>
          <p:nvSpPr>
            <p:cNvPr id="44" name="Frame 43">
              <a:extLst>
                <a:ext uri="{FF2B5EF4-FFF2-40B4-BE49-F238E27FC236}">
                  <a16:creationId xmlns:a16="http://schemas.microsoft.com/office/drawing/2014/main" id="{DBC748EF-B2CB-7249-8205-3ACCC98F9C0B}"/>
                </a:ext>
              </a:extLst>
            </p:cNvPr>
            <p:cNvSpPr/>
            <p:nvPr/>
          </p:nvSpPr>
          <p:spPr>
            <a:xfrm>
              <a:off x="7542012" y="10251718"/>
              <a:ext cx="468000" cy="144000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dirty="0">
                <a:solidFill>
                  <a:schemeClr val="tx1"/>
                </a:solidFill>
              </a:endParaRPr>
            </a:p>
          </p:txBody>
        </p:sp>
        <p:sp>
          <p:nvSpPr>
            <p:cNvPr id="45" name="Frame 44">
              <a:extLst>
                <a:ext uri="{FF2B5EF4-FFF2-40B4-BE49-F238E27FC236}">
                  <a16:creationId xmlns:a16="http://schemas.microsoft.com/office/drawing/2014/main" id="{3BE895A3-80E5-5042-91FE-0998BD4365C5}"/>
                </a:ext>
              </a:extLst>
            </p:cNvPr>
            <p:cNvSpPr/>
            <p:nvPr/>
          </p:nvSpPr>
          <p:spPr>
            <a:xfrm>
              <a:off x="7545556" y="10375766"/>
              <a:ext cx="468000" cy="144000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dirty="0">
                <a:solidFill>
                  <a:schemeClr val="tx1"/>
                </a:solidFill>
              </a:endParaRPr>
            </a:p>
          </p:txBody>
        </p:sp>
        <p:sp>
          <p:nvSpPr>
            <p:cNvPr id="46" name="Frame 45">
              <a:extLst>
                <a:ext uri="{FF2B5EF4-FFF2-40B4-BE49-F238E27FC236}">
                  <a16:creationId xmlns:a16="http://schemas.microsoft.com/office/drawing/2014/main" id="{66DC1C03-ADEA-3149-9C5A-C20BDE5C81FF}"/>
                </a:ext>
              </a:extLst>
            </p:cNvPr>
            <p:cNvSpPr/>
            <p:nvPr/>
          </p:nvSpPr>
          <p:spPr>
            <a:xfrm>
              <a:off x="8939248" y="10573785"/>
              <a:ext cx="468000" cy="144000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dirty="0">
                <a:solidFill>
                  <a:schemeClr val="tx1"/>
                </a:solidFill>
              </a:endParaRPr>
            </a:p>
          </p:txBody>
        </p:sp>
        <p:sp>
          <p:nvSpPr>
            <p:cNvPr id="47" name="Frame 46">
              <a:extLst>
                <a:ext uri="{FF2B5EF4-FFF2-40B4-BE49-F238E27FC236}">
                  <a16:creationId xmlns:a16="http://schemas.microsoft.com/office/drawing/2014/main" id="{B6980BF2-2AF2-874F-91EA-E1E3E32DB48B}"/>
                </a:ext>
              </a:extLst>
            </p:cNvPr>
            <p:cNvSpPr/>
            <p:nvPr/>
          </p:nvSpPr>
          <p:spPr>
            <a:xfrm>
              <a:off x="8937588" y="9752142"/>
              <a:ext cx="468000" cy="144000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dirty="0">
                <a:solidFill>
                  <a:schemeClr val="tx1"/>
                </a:solidFill>
              </a:endParaRPr>
            </a:p>
          </p:txBody>
        </p:sp>
        <p:sp>
          <p:nvSpPr>
            <p:cNvPr id="48" name="Frame 47">
              <a:extLst>
                <a:ext uri="{FF2B5EF4-FFF2-40B4-BE49-F238E27FC236}">
                  <a16:creationId xmlns:a16="http://schemas.microsoft.com/office/drawing/2014/main" id="{29308803-2776-2042-B7C1-50E9BC3AB0D5}"/>
                </a:ext>
              </a:extLst>
            </p:cNvPr>
            <p:cNvSpPr/>
            <p:nvPr/>
          </p:nvSpPr>
          <p:spPr>
            <a:xfrm>
              <a:off x="8940894" y="9333034"/>
              <a:ext cx="468000" cy="144000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dirty="0">
                <a:solidFill>
                  <a:schemeClr val="tx1"/>
                </a:solidFill>
              </a:endParaRPr>
            </a:p>
          </p:txBody>
        </p:sp>
        <p:sp>
          <p:nvSpPr>
            <p:cNvPr id="49" name="Frame 48">
              <a:extLst>
                <a:ext uri="{FF2B5EF4-FFF2-40B4-BE49-F238E27FC236}">
                  <a16:creationId xmlns:a16="http://schemas.microsoft.com/office/drawing/2014/main" id="{E91A774D-887A-3642-9882-EAD1CE464EB7}"/>
                </a:ext>
              </a:extLst>
            </p:cNvPr>
            <p:cNvSpPr/>
            <p:nvPr/>
          </p:nvSpPr>
          <p:spPr>
            <a:xfrm>
              <a:off x="5212059" y="7950533"/>
              <a:ext cx="468000" cy="126000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dirty="0">
                <a:solidFill>
                  <a:schemeClr val="tx1"/>
                </a:solidFill>
              </a:endParaRPr>
            </a:p>
          </p:txBody>
        </p:sp>
        <p:sp>
          <p:nvSpPr>
            <p:cNvPr id="50" name="Frame 49">
              <a:extLst>
                <a:ext uri="{FF2B5EF4-FFF2-40B4-BE49-F238E27FC236}">
                  <a16:creationId xmlns:a16="http://schemas.microsoft.com/office/drawing/2014/main" id="{A360A3D6-4FEA-344F-B557-5C2A40FFC96B}"/>
                </a:ext>
              </a:extLst>
            </p:cNvPr>
            <p:cNvSpPr/>
            <p:nvPr/>
          </p:nvSpPr>
          <p:spPr>
            <a:xfrm>
              <a:off x="5215369" y="7854451"/>
              <a:ext cx="468000" cy="126000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dirty="0">
                <a:solidFill>
                  <a:schemeClr val="tx1"/>
                </a:solidFill>
              </a:endParaRPr>
            </a:p>
          </p:txBody>
        </p:sp>
        <p:sp>
          <p:nvSpPr>
            <p:cNvPr id="51" name="Frame 50">
              <a:extLst>
                <a:ext uri="{FF2B5EF4-FFF2-40B4-BE49-F238E27FC236}">
                  <a16:creationId xmlns:a16="http://schemas.microsoft.com/office/drawing/2014/main" id="{58672BB7-DC9F-D745-B9A8-E03A64F9E811}"/>
                </a:ext>
              </a:extLst>
            </p:cNvPr>
            <p:cNvSpPr/>
            <p:nvPr/>
          </p:nvSpPr>
          <p:spPr>
            <a:xfrm>
              <a:off x="5218681" y="7753397"/>
              <a:ext cx="468000" cy="126000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dirty="0">
                <a:solidFill>
                  <a:schemeClr val="tx1"/>
                </a:solidFill>
              </a:endParaRPr>
            </a:p>
          </p:txBody>
        </p:sp>
        <p:sp>
          <p:nvSpPr>
            <p:cNvPr id="52" name="Frame 51">
              <a:extLst>
                <a:ext uri="{FF2B5EF4-FFF2-40B4-BE49-F238E27FC236}">
                  <a16:creationId xmlns:a16="http://schemas.microsoft.com/office/drawing/2014/main" id="{CD845EB5-DF39-C74A-B076-05B8E281DFA7}"/>
                </a:ext>
              </a:extLst>
            </p:cNvPr>
            <p:cNvSpPr/>
            <p:nvPr/>
          </p:nvSpPr>
          <p:spPr>
            <a:xfrm>
              <a:off x="5225307" y="7218339"/>
              <a:ext cx="468000" cy="126000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dirty="0">
                <a:solidFill>
                  <a:schemeClr val="tx1"/>
                </a:solidFill>
              </a:endParaRPr>
            </a:p>
          </p:txBody>
        </p:sp>
        <p:sp>
          <p:nvSpPr>
            <p:cNvPr id="53" name="Frame 52">
              <a:extLst>
                <a:ext uri="{FF2B5EF4-FFF2-40B4-BE49-F238E27FC236}">
                  <a16:creationId xmlns:a16="http://schemas.microsoft.com/office/drawing/2014/main" id="{FF5BBF75-E61B-5447-985A-C12368DE0AB4}"/>
                </a:ext>
              </a:extLst>
            </p:cNvPr>
            <p:cNvSpPr/>
            <p:nvPr/>
          </p:nvSpPr>
          <p:spPr>
            <a:xfrm>
              <a:off x="5228617" y="7122257"/>
              <a:ext cx="468000" cy="126000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dirty="0">
                <a:solidFill>
                  <a:schemeClr val="tx1"/>
                </a:solidFill>
              </a:endParaRPr>
            </a:p>
          </p:txBody>
        </p:sp>
        <p:sp>
          <p:nvSpPr>
            <p:cNvPr id="54" name="Frame 53">
              <a:extLst>
                <a:ext uri="{FF2B5EF4-FFF2-40B4-BE49-F238E27FC236}">
                  <a16:creationId xmlns:a16="http://schemas.microsoft.com/office/drawing/2014/main" id="{7586CD66-9D2B-A342-B321-3AA027E61779}"/>
                </a:ext>
              </a:extLst>
            </p:cNvPr>
            <p:cNvSpPr/>
            <p:nvPr/>
          </p:nvSpPr>
          <p:spPr>
            <a:xfrm>
              <a:off x="5231929" y="7021203"/>
              <a:ext cx="468000" cy="126000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dirty="0">
                <a:solidFill>
                  <a:schemeClr val="tx1"/>
                </a:solidFill>
              </a:endParaRPr>
            </a:p>
          </p:txBody>
        </p:sp>
        <p:sp>
          <p:nvSpPr>
            <p:cNvPr id="55" name="Frame 54">
              <a:extLst>
                <a:ext uri="{FF2B5EF4-FFF2-40B4-BE49-F238E27FC236}">
                  <a16:creationId xmlns:a16="http://schemas.microsoft.com/office/drawing/2014/main" id="{CE16DDB9-52F3-AC47-BBD3-F0EA6D4BD8C3}"/>
                </a:ext>
              </a:extLst>
            </p:cNvPr>
            <p:cNvSpPr/>
            <p:nvPr/>
          </p:nvSpPr>
          <p:spPr>
            <a:xfrm>
              <a:off x="6401448" y="7221649"/>
              <a:ext cx="468000" cy="126000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dirty="0">
                <a:solidFill>
                  <a:schemeClr val="tx1"/>
                </a:solidFill>
              </a:endParaRPr>
            </a:p>
          </p:txBody>
        </p:sp>
        <p:sp>
          <p:nvSpPr>
            <p:cNvPr id="56" name="Frame 55">
              <a:extLst>
                <a:ext uri="{FF2B5EF4-FFF2-40B4-BE49-F238E27FC236}">
                  <a16:creationId xmlns:a16="http://schemas.microsoft.com/office/drawing/2014/main" id="{CC0618A0-739C-E64E-B794-ABB03B2D797C}"/>
                </a:ext>
              </a:extLst>
            </p:cNvPr>
            <p:cNvSpPr/>
            <p:nvPr/>
          </p:nvSpPr>
          <p:spPr>
            <a:xfrm>
              <a:off x="6404758" y="7125567"/>
              <a:ext cx="468000" cy="126000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dirty="0">
                <a:solidFill>
                  <a:schemeClr val="tx1"/>
                </a:solidFill>
              </a:endParaRPr>
            </a:p>
          </p:txBody>
        </p:sp>
        <p:sp>
          <p:nvSpPr>
            <p:cNvPr id="57" name="Frame 56">
              <a:extLst>
                <a:ext uri="{FF2B5EF4-FFF2-40B4-BE49-F238E27FC236}">
                  <a16:creationId xmlns:a16="http://schemas.microsoft.com/office/drawing/2014/main" id="{E6BC07E5-AAA3-5E42-B164-583DD6E27E9D}"/>
                </a:ext>
              </a:extLst>
            </p:cNvPr>
            <p:cNvSpPr/>
            <p:nvPr/>
          </p:nvSpPr>
          <p:spPr>
            <a:xfrm>
              <a:off x="6408070" y="7024513"/>
              <a:ext cx="468000" cy="126000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dirty="0">
                <a:solidFill>
                  <a:schemeClr val="tx1"/>
                </a:solidFill>
              </a:endParaRPr>
            </a:p>
          </p:txBody>
        </p:sp>
        <p:sp>
          <p:nvSpPr>
            <p:cNvPr id="58" name="Frame 57">
              <a:extLst>
                <a:ext uri="{FF2B5EF4-FFF2-40B4-BE49-F238E27FC236}">
                  <a16:creationId xmlns:a16="http://schemas.microsoft.com/office/drawing/2014/main" id="{373237E1-C517-5E4B-A785-66F674D02FB1}"/>
                </a:ext>
              </a:extLst>
            </p:cNvPr>
            <p:cNvSpPr/>
            <p:nvPr/>
          </p:nvSpPr>
          <p:spPr>
            <a:xfrm>
              <a:off x="6404756" y="7786521"/>
              <a:ext cx="468000" cy="126000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dirty="0">
                <a:solidFill>
                  <a:schemeClr val="tx1"/>
                </a:solidFill>
              </a:endParaRPr>
            </a:p>
          </p:txBody>
        </p:sp>
        <p:sp>
          <p:nvSpPr>
            <p:cNvPr id="59" name="Frame 58">
              <a:extLst>
                <a:ext uri="{FF2B5EF4-FFF2-40B4-BE49-F238E27FC236}">
                  <a16:creationId xmlns:a16="http://schemas.microsoft.com/office/drawing/2014/main" id="{484E41D2-4246-7046-8471-8093BB74527C}"/>
                </a:ext>
              </a:extLst>
            </p:cNvPr>
            <p:cNvSpPr/>
            <p:nvPr/>
          </p:nvSpPr>
          <p:spPr>
            <a:xfrm>
              <a:off x="6408066" y="7690439"/>
              <a:ext cx="468000" cy="126000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dirty="0">
                <a:solidFill>
                  <a:schemeClr val="tx1"/>
                </a:solidFill>
              </a:endParaRPr>
            </a:p>
          </p:txBody>
        </p:sp>
        <p:sp>
          <p:nvSpPr>
            <p:cNvPr id="60" name="Frame 59">
              <a:extLst>
                <a:ext uri="{FF2B5EF4-FFF2-40B4-BE49-F238E27FC236}">
                  <a16:creationId xmlns:a16="http://schemas.microsoft.com/office/drawing/2014/main" id="{9E68B4DE-685F-3F47-9CE3-66A258B2CEF8}"/>
                </a:ext>
              </a:extLst>
            </p:cNvPr>
            <p:cNvSpPr/>
            <p:nvPr/>
          </p:nvSpPr>
          <p:spPr>
            <a:xfrm>
              <a:off x="6411378" y="7589385"/>
              <a:ext cx="468000" cy="126000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dirty="0">
                <a:solidFill>
                  <a:schemeClr val="tx1"/>
                </a:solidFill>
              </a:endParaRPr>
            </a:p>
          </p:txBody>
        </p:sp>
      </p:grpSp>
      <p:sp>
        <p:nvSpPr>
          <p:cNvPr id="62" name="Frame 61">
            <a:extLst>
              <a:ext uri="{FF2B5EF4-FFF2-40B4-BE49-F238E27FC236}">
                <a16:creationId xmlns:a16="http://schemas.microsoft.com/office/drawing/2014/main" id="{FD8257F3-369B-A54F-AA95-D3983E77A4E0}"/>
              </a:ext>
            </a:extLst>
          </p:cNvPr>
          <p:cNvSpPr/>
          <p:nvPr/>
        </p:nvSpPr>
        <p:spPr>
          <a:xfrm>
            <a:off x="3158572" y="7900832"/>
            <a:ext cx="468000" cy="144000"/>
          </a:xfrm>
          <a:prstGeom prst="frame">
            <a:avLst/>
          </a:prstGeom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A" dirty="0">
              <a:solidFill>
                <a:schemeClr val="tx1"/>
              </a:solidFill>
            </a:endParaRPr>
          </a:p>
        </p:txBody>
      </p:sp>
      <p:sp>
        <p:nvSpPr>
          <p:cNvPr id="63" name="Frame 62">
            <a:extLst>
              <a:ext uri="{FF2B5EF4-FFF2-40B4-BE49-F238E27FC236}">
                <a16:creationId xmlns:a16="http://schemas.microsoft.com/office/drawing/2014/main" id="{DA38EF7C-FE2F-E640-B1F4-37B81125FEEF}"/>
              </a:ext>
            </a:extLst>
          </p:cNvPr>
          <p:cNvSpPr/>
          <p:nvPr/>
        </p:nvSpPr>
        <p:spPr>
          <a:xfrm>
            <a:off x="3310972" y="8053232"/>
            <a:ext cx="468000" cy="144000"/>
          </a:xfrm>
          <a:prstGeom prst="frame">
            <a:avLst/>
          </a:prstGeom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A" dirty="0">
              <a:solidFill>
                <a:schemeClr val="tx1"/>
              </a:solidFill>
            </a:endParaRPr>
          </a:p>
        </p:txBody>
      </p:sp>
      <p:sp>
        <p:nvSpPr>
          <p:cNvPr id="64" name="Frame 63">
            <a:extLst>
              <a:ext uri="{FF2B5EF4-FFF2-40B4-BE49-F238E27FC236}">
                <a16:creationId xmlns:a16="http://schemas.microsoft.com/office/drawing/2014/main" id="{B0B6892B-635A-4242-A080-58B9558B8486}"/>
              </a:ext>
            </a:extLst>
          </p:cNvPr>
          <p:cNvSpPr/>
          <p:nvPr/>
        </p:nvSpPr>
        <p:spPr>
          <a:xfrm>
            <a:off x="3686478" y="9090757"/>
            <a:ext cx="432000" cy="144000"/>
          </a:xfrm>
          <a:prstGeom prst="frame">
            <a:avLst/>
          </a:prstGeom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A" dirty="0">
              <a:solidFill>
                <a:schemeClr val="tx1"/>
              </a:solidFill>
            </a:endParaRPr>
          </a:p>
        </p:txBody>
      </p:sp>
      <p:sp>
        <p:nvSpPr>
          <p:cNvPr id="70" name="Frame 69">
            <a:extLst>
              <a:ext uri="{FF2B5EF4-FFF2-40B4-BE49-F238E27FC236}">
                <a16:creationId xmlns:a16="http://schemas.microsoft.com/office/drawing/2014/main" id="{CE980383-2DCB-604B-98AB-190EEE1752F6}"/>
              </a:ext>
            </a:extLst>
          </p:cNvPr>
          <p:cNvSpPr/>
          <p:nvPr/>
        </p:nvSpPr>
        <p:spPr>
          <a:xfrm>
            <a:off x="8596707" y="1800068"/>
            <a:ext cx="502124" cy="199018"/>
          </a:xfrm>
          <a:prstGeom prst="frame">
            <a:avLst/>
          </a:prstGeom>
          <a:solidFill>
            <a:schemeClr val="tx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A" dirty="0">
              <a:solidFill>
                <a:schemeClr val="tx1"/>
              </a:solidFill>
            </a:endParaRPr>
          </a:p>
        </p:txBody>
      </p:sp>
      <p:sp>
        <p:nvSpPr>
          <p:cNvPr id="71" name="Frame 70">
            <a:extLst>
              <a:ext uri="{FF2B5EF4-FFF2-40B4-BE49-F238E27FC236}">
                <a16:creationId xmlns:a16="http://schemas.microsoft.com/office/drawing/2014/main" id="{9A61A9AF-78C7-9244-BD89-BC006DBD79E4}"/>
              </a:ext>
            </a:extLst>
          </p:cNvPr>
          <p:cNvSpPr/>
          <p:nvPr/>
        </p:nvSpPr>
        <p:spPr>
          <a:xfrm>
            <a:off x="8573062" y="2628105"/>
            <a:ext cx="539999" cy="169070"/>
          </a:xfrm>
          <a:prstGeom prst="frame">
            <a:avLst/>
          </a:prstGeom>
          <a:solidFill>
            <a:schemeClr val="tx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A" dirty="0">
              <a:solidFill>
                <a:schemeClr val="tx1"/>
              </a:solidFill>
            </a:endParaRPr>
          </a:p>
        </p:txBody>
      </p:sp>
      <p:sp>
        <p:nvSpPr>
          <p:cNvPr id="72" name="Frame 71">
            <a:extLst>
              <a:ext uri="{FF2B5EF4-FFF2-40B4-BE49-F238E27FC236}">
                <a16:creationId xmlns:a16="http://schemas.microsoft.com/office/drawing/2014/main" id="{AB743E72-939D-084E-94EB-E7DFEB2FC9A7}"/>
              </a:ext>
            </a:extLst>
          </p:cNvPr>
          <p:cNvSpPr/>
          <p:nvPr/>
        </p:nvSpPr>
        <p:spPr>
          <a:xfrm>
            <a:off x="7605826" y="2628105"/>
            <a:ext cx="387344" cy="169070"/>
          </a:xfrm>
          <a:prstGeom prst="frame">
            <a:avLst/>
          </a:prstGeom>
          <a:solidFill>
            <a:schemeClr val="tx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A" dirty="0">
              <a:solidFill>
                <a:schemeClr val="tx1"/>
              </a:solidFill>
            </a:endParaRPr>
          </a:p>
        </p:txBody>
      </p:sp>
      <p:sp>
        <p:nvSpPr>
          <p:cNvPr id="73" name="Frame 72">
            <a:extLst>
              <a:ext uri="{FF2B5EF4-FFF2-40B4-BE49-F238E27FC236}">
                <a16:creationId xmlns:a16="http://schemas.microsoft.com/office/drawing/2014/main" id="{6E17818A-4EA8-0542-9621-7A003F3BB2FE}"/>
              </a:ext>
            </a:extLst>
          </p:cNvPr>
          <p:cNvSpPr/>
          <p:nvPr/>
        </p:nvSpPr>
        <p:spPr>
          <a:xfrm>
            <a:off x="8225125" y="1800068"/>
            <a:ext cx="206274" cy="199018"/>
          </a:xfrm>
          <a:prstGeom prst="frame">
            <a:avLst/>
          </a:prstGeom>
          <a:solidFill>
            <a:schemeClr val="tx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9152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8F84EAD-904E-4D43-842B-9BE0ECE12F55}"/>
              </a:ext>
            </a:extLst>
          </p:cNvPr>
          <p:cNvSpPr/>
          <p:nvPr/>
        </p:nvSpPr>
        <p:spPr>
          <a:xfrm>
            <a:off x="4525524" y="362268"/>
            <a:ext cx="5629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 </a:t>
            </a:r>
            <a:endParaRPr lang="en-SA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D4BBFD5-D623-6B43-B236-E1BF397D8F1D}"/>
              </a:ext>
            </a:extLst>
          </p:cNvPr>
          <p:cNvSpPr/>
          <p:nvPr/>
        </p:nvSpPr>
        <p:spPr>
          <a:xfrm>
            <a:off x="4640864" y="5821268"/>
            <a:ext cx="5501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 </a:t>
            </a:r>
            <a:endParaRPr lang="en-SA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FFC664B-4A36-154E-AE83-65249F429518}"/>
              </a:ext>
            </a:extLst>
          </p:cNvPr>
          <p:cNvSpPr/>
          <p:nvPr/>
        </p:nvSpPr>
        <p:spPr>
          <a:xfrm>
            <a:off x="268845" y="11560194"/>
            <a:ext cx="882505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SA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S7</a:t>
            </a:r>
            <a:r>
              <a:rPr lang="en-SA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Biological </a:t>
            </a: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pathways enrichment of “</a:t>
            </a:r>
            <a:r>
              <a:rPr lang="en-US" sz="1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host response signature </a:t>
            </a:r>
            <a:r>
              <a:rPr lang="en-SA" sz="1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network</a:t>
            </a: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”: (A)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“IL27-mediated signaling events” and (B) “IL23-mediated signaling events”. </a:t>
            </a: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 from “</a:t>
            </a:r>
            <a:r>
              <a:rPr lang="en-US" sz="16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host response signature </a:t>
            </a:r>
            <a:r>
              <a:rPr lang="en-SA" sz="16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network</a:t>
            </a:r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of SARS-CoV-2 infected cell is in  red oval.</a:t>
            </a:r>
            <a:endParaRPr lang="en-SA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7578812-D163-E146-9C34-F0903F414EC5}"/>
              </a:ext>
            </a:extLst>
          </p:cNvPr>
          <p:cNvGrpSpPr/>
          <p:nvPr/>
        </p:nvGrpSpPr>
        <p:grpSpPr>
          <a:xfrm>
            <a:off x="2271252" y="648924"/>
            <a:ext cx="5043948" cy="5043949"/>
            <a:chOff x="2271252" y="648924"/>
            <a:chExt cx="5043948" cy="5043949"/>
          </a:xfrm>
        </p:grpSpPr>
        <p:pic>
          <p:nvPicPr>
            <p:cNvPr id="7" name="Picture 6" descr="A close up of a map&#10;&#10;Description automatically generated">
              <a:extLst>
                <a:ext uri="{FF2B5EF4-FFF2-40B4-BE49-F238E27FC236}">
                  <a16:creationId xmlns:a16="http://schemas.microsoft.com/office/drawing/2014/main" id="{3DB68038-BE4F-E34C-A2D2-002BA451C77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3041" t="8602" r="24424" b="9082"/>
            <a:stretch/>
          </p:blipFill>
          <p:spPr>
            <a:xfrm>
              <a:off x="2271252" y="648924"/>
              <a:ext cx="5043948" cy="5043949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</p:pic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9196CAF8-05E4-BF4F-A7DE-62AA07CF031E}"/>
                </a:ext>
              </a:extLst>
            </p:cNvPr>
            <p:cNvSpPr>
              <a:spLocks/>
            </p:cNvSpPr>
            <p:nvPr/>
          </p:nvSpPr>
          <p:spPr>
            <a:xfrm>
              <a:off x="4316802" y="1302882"/>
              <a:ext cx="432000" cy="265044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CA172B2C-D53E-264F-8B2D-CF5E728F3627}"/>
                </a:ext>
              </a:extLst>
            </p:cNvPr>
            <p:cNvSpPr>
              <a:spLocks/>
            </p:cNvSpPr>
            <p:nvPr/>
          </p:nvSpPr>
          <p:spPr>
            <a:xfrm>
              <a:off x="4189736" y="2939408"/>
              <a:ext cx="432000" cy="26504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0AE87ED-B3AB-CB47-A5C6-4A24FBCF987E}"/>
                </a:ext>
              </a:extLst>
            </p:cNvPr>
            <p:cNvSpPr>
              <a:spLocks/>
            </p:cNvSpPr>
            <p:nvPr/>
          </p:nvSpPr>
          <p:spPr>
            <a:xfrm>
              <a:off x="4699940" y="4771519"/>
              <a:ext cx="432000" cy="265044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739F394-FC1E-0541-B903-C4C7380FD222}"/>
                </a:ext>
              </a:extLst>
            </p:cNvPr>
            <p:cNvSpPr>
              <a:spLocks/>
            </p:cNvSpPr>
            <p:nvPr/>
          </p:nvSpPr>
          <p:spPr>
            <a:xfrm>
              <a:off x="2741938" y="3413173"/>
              <a:ext cx="432000" cy="26504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908A20A-DF6D-2B44-BAE9-97DF845CDFCC}"/>
                </a:ext>
              </a:extLst>
            </p:cNvPr>
            <p:cNvSpPr>
              <a:spLocks/>
            </p:cNvSpPr>
            <p:nvPr/>
          </p:nvSpPr>
          <p:spPr>
            <a:xfrm>
              <a:off x="6412781" y="3770981"/>
              <a:ext cx="432000" cy="265044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AE1E6917-AC76-6848-9A85-2E67D49EEB76}"/>
                </a:ext>
              </a:extLst>
            </p:cNvPr>
            <p:cNvSpPr>
              <a:spLocks/>
            </p:cNvSpPr>
            <p:nvPr/>
          </p:nvSpPr>
          <p:spPr>
            <a:xfrm>
              <a:off x="6495608" y="3515878"/>
              <a:ext cx="432000" cy="265044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B1A23022-58A8-6749-A424-A51231FA33BD}"/>
                </a:ext>
              </a:extLst>
            </p:cNvPr>
            <p:cNvSpPr txBox="1"/>
            <p:nvPr/>
          </p:nvSpPr>
          <p:spPr>
            <a:xfrm>
              <a:off x="4172897" y="2959087"/>
              <a:ext cx="50847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SA" sz="1000" dirty="0"/>
                <a:t>STAT1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5754E9B-CAFC-154F-BC66-1FE04C28C1C6}"/>
                </a:ext>
              </a:extLst>
            </p:cNvPr>
            <p:cNvSpPr txBox="1"/>
            <p:nvPr/>
          </p:nvSpPr>
          <p:spPr>
            <a:xfrm>
              <a:off x="2723579" y="3431996"/>
              <a:ext cx="4732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SA" sz="1000" dirty="0"/>
                <a:t>IL12B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027446D3-8A18-4F48-8CDA-32485C3144ED}"/>
              </a:ext>
            </a:extLst>
          </p:cNvPr>
          <p:cNvGrpSpPr/>
          <p:nvPr/>
        </p:nvGrpSpPr>
        <p:grpSpPr>
          <a:xfrm>
            <a:off x="2300749" y="6312309"/>
            <a:ext cx="5043947" cy="5043948"/>
            <a:chOff x="2300749" y="6312309"/>
            <a:chExt cx="5043947" cy="5043948"/>
          </a:xfrm>
        </p:grpSpPr>
        <p:pic>
          <p:nvPicPr>
            <p:cNvPr id="9" name="Picture 8" descr="A picture containing accessory, umbrella&#10;&#10;Description automatically generated">
              <a:extLst>
                <a:ext uri="{FF2B5EF4-FFF2-40B4-BE49-F238E27FC236}">
                  <a16:creationId xmlns:a16="http://schemas.microsoft.com/office/drawing/2014/main" id="{CA6916C3-A80B-A046-A0C1-F65A27AC8D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2271" t="9989" r="25192" b="7701"/>
            <a:stretch/>
          </p:blipFill>
          <p:spPr>
            <a:xfrm>
              <a:off x="2300749" y="6312309"/>
              <a:ext cx="5043947" cy="5043948"/>
            </a:xfrm>
            <a:prstGeom prst="rect">
              <a:avLst/>
            </a:prstGeom>
          </p:spPr>
        </p:pic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A820E982-03C0-CB4F-B02A-6F950F53C53B}"/>
                </a:ext>
              </a:extLst>
            </p:cNvPr>
            <p:cNvSpPr>
              <a:spLocks/>
            </p:cNvSpPr>
            <p:nvPr/>
          </p:nvSpPr>
          <p:spPr>
            <a:xfrm>
              <a:off x="4982782" y="6734527"/>
              <a:ext cx="360000" cy="216000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8B8A64AE-4B02-5D46-B472-40016D92627F}"/>
                </a:ext>
              </a:extLst>
            </p:cNvPr>
            <p:cNvSpPr>
              <a:spLocks/>
            </p:cNvSpPr>
            <p:nvPr/>
          </p:nvSpPr>
          <p:spPr>
            <a:xfrm>
              <a:off x="5664100" y="7021396"/>
              <a:ext cx="360000" cy="216000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9BA76869-CB3D-2B4C-847F-3BBB58D4C3FF}"/>
                </a:ext>
              </a:extLst>
            </p:cNvPr>
            <p:cNvSpPr>
              <a:spLocks/>
            </p:cNvSpPr>
            <p:nvPr/>
          </p:nvSpPr>
          <p:spPr>
            <a:xfrm>
              <a:off x="3252591" y="7317236"/>
              <a:ext cx="360000" cy="216000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19A1FCA-C826-C043-A133-6BB9EF78CDFD}"/>
                </a:ext>
              </a:extLst>
            </p:cNvPr>
            <p:cNvSpPr>
              <a:spLocks/>
            </p:cNvSpPr>
            <p:nvPr/>
          </p:nvSpPr>
          <p:spPr>
            <a:xfrm>
              <a:off x="3109155" y="8599192"/>
              <a:ext cx="360000" cy="216000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dirty="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2867C54B-BD6E-F341-A89B-4B0AFDC825E3}"/>
                </a:ext>
              </a:extLst>
            </p:cNvPr>
            <p:cNvSpPr>
              <a:spLocks/>
            </p:cNvSpPr>
            <p:nvPr/>
          </p:nvSpPr>
          <p:spPr>
            <a:xfrm>
              <a:off x="3657414" y="9631735"/>
              <a:ext cx="360000" cy="216000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B332247-EBA1-2342-8995-FB6221D3F51F}"/>
                </a:ext>
              </a:extLst>
            </p:cNvPr>
            <p:cNvSpPr>
              <a:spLocks/>
            </p:cNvSpPr>
            <p:nvPr/>
          </p:nvSpPr>
          <p:spPr>
            <a:xfrm>
              <a:off x="3702236" y="10339949"/>
              <a:ext cx="360000" cy="216000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682FE4A5-0ED0-FB45-8D77-F530AAF4B35F}"/>
                </a:ext>
              </a:extLst>
            </p:cNvPr>
            <p:cNvSpPr>
              <a:spLocks/>
            </p:cNvSpPr>
            <p:nvPr/>
          </p:nvSpPr>
          <p:spPr>
            <a:xfrm>
              <a:off x="5163484" y="10411664"/>
              <a:ext cx="360000" cy="216000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/>
            </a:p>
          </p:txBody>
        </p:sp>
      </p:grpSp>
    </p:spTree>
    <p:extLst>
      <p:ext uri="{BB962C8B-B14F-4D97-AF65-F5344CB8AC3E}">
        <p14:creationId xmlns:p14="http://schemas.microsoft.com/office/powerpoint/2010/main" val="4864651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5CFF35C-8C78-A540-B0E2-FA92D4B600BE}"/>
              </a:ext>
            </a:extLst>
          </p:cNvPr>
          <p:cNvGrpSpPr/>
          <p:nvPr/>
        </p:nvGrpSpPr>
        <p:grpSpPr>
          <a:xfrm>
            <a:off x="1973620" y="5728949"/>
            <a:ext cx="5871212" cy="5356350"/>
            <a:chOff x="1255263" y="3799132"/>
            <a:chExt cx="4543200" cy="4144795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03CA17D4-29FB-AD49-BE6F-0909B5529CB4}"/>
                </a:ext>
              </a:extLst>
            </p:cNvPr>
            <p:cNvGrpSpPr/>
            <p:nvPr/>
          </p:nvGrpSpPr>
          <p:grpSpPr>
            <a:xfrm>
              <a:off x="1255263" y="3799132"/>
              <a:ext cx="4543200" cy="4144795"/>
              <a:chOff x="1010888" y="1777145"/>
              <a:chExt cx="4543200" cy="4144795"/>
            </a:xfrm>
          </p:grpSpPr>
          <p:pic>
            <p:nvPicPr>
              <p:cNvPr id="42" name="Picture 41" descr="Diagram, schematic&#10;&#10;Description automatically generated">
                <a:extLst>
                  <a:ext uri="{FF2B5EF4-FFF2-40B4-BE49-F238E27FC236}">
                    <a16:creationId xmlns:a16="http://schemas.microsoft.com/office/drawing/2014/main" id="{E485BA48-5CC4-044E-94ED-B2687DA332C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t="2590"/>
              <a:stretch/>
            </p:blipFill>
            <p:spPr>
              <a:xfrm>
                <a:off x="1010888" y="1777145"/>
                <a:ext cx="4543200" cy="4144795"/>
              </a:xfrm>
              <a:prstGeom prst="rect">
                <a:avLst/>
              </a:prstGeom>
            </p:spPr>
          </p:pic>
          <p:sp>
            <p:nvSpPr>
              <p:cNvPr id="45" name="Frame 44">
                <a:extLst>
                  <a:ext uri="{FF2B5EF4-FFF2-40B4-BE49-F238E27FC236}">
                    <a16:creationId xmlns:a16="http://schemas.microsoft.com/office/drawing/2014/main" id="{3FE0DF2A-FD6D-7844-A963-772ED54C6897}"/>
                  </a:ext>
                </a:extLst>
              </p:cNvPr>
              <p:cNvSpPr/>
              <p:nvPr/>
            </p:nvSpPr>
            <p:spPr>
              <a:xfrm>
                <a:off x="1969834" y="3147525"/>
                <a:ext cx="234000" cy="67747"/>
              </a:xfrm>
              <a:prstGeom prst="fram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 sz="2326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Frame 45">
                <a:extLst>
                  <a:ext uri="{FF2B5EF4-FFF2-40B4-BE49-F238E27FC236}">
                    <a16:creationId xmlns:a16="http://schemas.microsoft.com/office/drawing/2014/main" id="{AD1CBAC3-C868-6A49-92CF-D544C1025116}"/>
                  </a:ext>
                </a:extLst>
              </p:cNvPr>
              <p:cNvSpPr/>
              <p:nvPr/>
            </p:nvSpPr>
            <p:spPr>
              <a:xfrm>
                <a:off x="2763584" y="3147525"/>
                <a:ext cx="234000" cy="67747"/>
              </a:xfrm>
              <a:prstGeom prst="fram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 sz="2326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Frame 46">
                <a:extLst>
                  <a:ext uri="{FF2B5EF4-FFF2-40B4-BE49-F238E27FC236}">
                    <a16:creationId xmlns:a16="http://schemas.microsoft.com/office/drawing/2014/main" id="{6EEAD495-ADA0-184F-B697-76000C283140}"/>
                  </a:ext>
                </a:extLst>
              </p:cNvPr>
              <p:cNvSpPr/>
              <p:nvPr/>
            </p:nvSpPr>
            <p:spPr>
              <a:xfrm>
                <a:off x="2303209" y="3556008"/>
                <a:ext cx="234000" cy="67747"/>
              </a:xfrm>
              <a:prstGeom prst="fram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 sz="2326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Frame 49">
                <a:extLst>
                  <a:ext uri="{FF2B5EF4-FFF2-40B4-BE49-F238E27FC236}">
                    <a16:creationId xmlns:a16="http://schemas.microsoft.com/office/drawing/2014/main" id="{558D8689-BB14-1543-9F03-1D3ADBF8FEA1}"/>
                  </a:ext>
                </a:extLst>
              </p:cNvPr>
              <p:cNvSpPr/>
              <p:nvPr/>
            </p:nvSpPr>
            <p:spPr>
              <a:xfrm>
                <a:off x="2847863" y="3951659"/>
                <a:ext cx="234000" cy="67747"/>
              </a:xfrm>
              <a:prstGeom prst="fram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 sz="2326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Frame 50">
                <a:extLst>
                  <a:ext uri="{FF2B5EF4-FFF2-40B4-BE49-F238E27FC236}">
                    <a16:creationId xmlns:a16="http://schemas.microsoft.com/office/drawing/2014/main" id="{7F77F61E-60BC-CE44-8BA1-EDA4509EA09A}"/>
                  </a:ext>
                </a:extLst>
              </p:cNvPr>
              <p:cNvSpPr/>
              <p:nvPr/>
            </p:nvSpPr>
            <p:spPr>
              <a:xfrm>
                <a:off x="2847863" y="4180699"/>
                <a:ext cx="234000" cy="67747"/>
              </a:xfrm>
              <a:prstGeom prst="fram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 sz="2326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Frame 51">
                <a:extLst>
                  <a:ext uri="{FF2B5EF4-FFF2-40B4-BE49-F238E27FC236}">
                    <a16:creationId xmlns:a16="http://schemas.microsoft.com/office/drawing/2014/main" id="{EBD6A844-5C14-864E-B6C8-019233E77CFA}"/>
                  </a:ext>
                </a:extLst>
              </p:cNvPr>
              <p:cNvSpPr/>
              <p:nvPr/>
            </p:nvSpPr>
            <p:spPr>
              <a:xfrm>
                <a:off x="3378088" y="4358499"/>
                <a:ext cx="234000" cy="67747"/>
              </a:xfrm>
              <a:prstGeom prst="frame">
                <a:avLst/>
              </a:prstGeom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 sz="2326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0" name="Frame 39">
              <a:extLst>
                <a:ext uri="{FF2B5EF4-FFF2-40B4-BE49-F238E27FC236}">
                  <a16:creationId xmlns:a16="http://schemas.microsoft.com/office/drawing/2014/main" id="{80B42461-DACA-BB46-A0C1-1C8BD6A110EB}"/>
                </a:ext>
              </a:extLst>
            </p:cNvPr>
            <p:cNvSpPr/>
            <p:nvPr/>
          </p:nvSpPr>
          <p:spPr>
            <a:xfrm>
              <a:off x="1982293" y="5761547"/>
              <a:ext cx="234000" cy="67747"/>
            </a:xfrm>
            <a:prstGeom prst="frame">
              <a:avLst/>
            </a:prstGeom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sz="2326" dirty="0">
                <a:solidFill>
                  <a:schemeClr val="tx1"/>
                </a:solidFill>
              </a:endParaRPr>
            </a:p>
          </p:txBody>
        </p:sp>
        <p:sp>
          <p:nvSpPr>
            <p:cNvPr id="54" name="Frame 53">
              <a:extLst>
                <a:ext uri="{FF2B5EF4-FFF2-40B4-BE49-F238E27FC236}">
                  <a16:creationId xmlns:a16="http://schemas.microsoft.com/office/drawing/2014/main" id="{09772191-D1B2-1143-946C-26734A9AC0D3}"/>
                </a:ext>
              </a:extLst>
            </p:cNvPr>
            <p:cNvSpPr/>
            <p:nvPr/>
          </p:nvSpPr>
          <p:spPr>
            <a:xfrm>
              <a:off x="2664584" y="7470885"/>
              <a:ext cx="234000" cy="67747"/>
            </a:xfrm>
            <a:prstGeom prst="frame">
              <a:avLst/>
            </a:prstGeom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sz="2326" dirty="0">
                <a:solidFill>
                  <a:schemeClr val="tx1"/>
                </a:solidFill>
              </a:endParaRPr>
            </a:p>
          </p:txBody>
        </p:sp>
        <p:sp>
          <p:nvSpPr>
            <p:cNvPr id="55" name="Frame 54">
              <a:extLst>
                <a:ext uri="{FF2B5EF4-FFF2-40B4-BE49-F238E27FC236}">
                  <a16:creationId xmlns:a16="http://schemas.microsoft.com/office/drawing/2014/main" id="{7D61E086-B7EF-4A43-BDCD-AFB62180C2BF}"/>
                </a:ext>
              </a:extLst>
            </p:cNvPr>
            <p:cNvSpPr/>
            <p:nvPr/>
          </p:nvSpPr>
          <p:spPr>
            <a:xfrm>
              <a:off x="4771813" y="6815461"/>
              <a:ext cx="234000" cy="67747"/>
            </a:xfrm>
            <a:prstGeom prst="frame">
              <a:avLst/>
            </a:prstGeom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sz="2326" dirty="0">
                <a:solidFill>
                  <a:schemeClr val="tx1"/>
                </a:solidFill>
              </a:endParaRPr>
            </a:p>
          </p:txBody>
        </p:sp>
        <p:sp>
          <p:nvSpPr>
            <p:cNvPr id="56" name="Frame 55">
              <a:extLst>
                <a:ext uri="{FF2B5EF4-FFF2-40B4-BE49-F238E27FC236}">
                  <a16:creationId xmlns:a16="http://schemas.microsoft.com/office/drawing/2014/main" id="{A4A29CAB-1B74-9444-864D-93F5183D303F}"/>
                </a:ext>
              </a:extLst>
            </p:cNvPr>
            <p:cNvSpPr/>
            <p:nvPr/>
          </p:nvSpPr>
          <p:spPr>
            <a:xfrm>
              <a:off x="3982684" y="4245587"/>
              <a:ext cx="234000" cy="67747"/>
            </a:xfrm>
            <a:prstGeom prst="frame">
              <a:avLst/>
            </a:prstGeom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sz="2326" dirty="0">
                <a:solidFill>
                  <a:schemeClr val="tx1"/>
                </a:solidFill>
              </a:endParaRPr>
            </a:p>
          </p:txBody>
        </p:sp>
        <p:sp>
          <p:nvSpPr>
            <p:cNvPr id="57" name="Frame 56">
              <a:extLst>
                <a:ext uri="{FF2B5EF4-FFF2-40B4-BE49-F238E27FC236}">
                  <a16:creationId xmlns:a16="http://schemas.microsoft.com/office/drawing/2014/main" id="{65A1E5F1-044D-AC49-98BA-58DE28B968FB}"/>
                </a:ext>
              </a:extLst>
            </p:cNvPr>
            <p:cNvSpPr/>
            <p:nvPr/>
          </p:nvSpPr>
          <p:spPr>
            <a:xfrm>
              <a:off x="3982684" y="4074137"/>
              <a:ext cx="234000" cy="67747"/>
            </a:xfrm>
            <a:prstGeom prst="frame">
              <a:avLst/>
            </a:prstGeom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sz="2326" dirty="0">
                <a:solidFill>
                  <a:schemeClr val="tx1"/>
                </a:solidFill>
              </a:endParaRPr>
            </a:p>
          </p:txBody>
        </p:sp>
        <p:sp>
          <p:nvSpPr>
            <p:cNvPr id="59" name="Frame 58">
              <a:extLst>
                <a:ext uri="{FF2B5EF4-FFF2-40B4-BE49-F238E27FC236}">
                  <a16:creationId xmlns:a16="http://schemas.microsoft.com/office/drawing/2014/main" id="{70945381-8BEA-6F47-A579-16C15B40F93F}"/>
                </a:ext>
              </a:extLst>
            </p:cNvPr>
            <p:cNvSpPr/>
            <p:nvPr/>
          </p:nvSpPr>
          <p:spPr>
            <a:xfrm>
              <a:off x="1703368" y="5655859"/>
              <a:ext cx="234000" cy="67747"/>
            </a:xfrm>
            <a:prstGeom prst="frame">
              <a:avLst/>
            </a:prstGeom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sz="2326" dirty="0">
                <a:solidFill>
                  <a:schemeClr val="tx1"/>
                </a:solidFill>
              </a:endParaRPr>
            </a:p>
          </p:txBody>
        </p:sp>
        <p:sp>
          <p:nvSpPr>
            <p:cNvPr id="61" name="Frame 60">
              <a:extLst>
                <a:ext uri="{FF2B5EF4-FFF2-40B4-BE49-F238E27FC236}">
                  <a16:creationId xmlns:a16="http://schemas.microsoft.com/office/drawing/2014/main" id="{C4DB8FF6-3A2F-5C42-A725-6A1715C5690E}"/>
                </a:ext>
              </a:extLst>
            </p:cNvPr>
            <p:cNvSpPr/>
            <p:nvPr/>
          </p:nvSpPr>
          <p:spPr>
            <a:xfrm>
              <a:off x="3231272" y="6959387"/>
              <a:ext cx="234000" cy="67747"/>
            </a:xfrm>
            <a:prstGeom prst="frame">
              <a:avLst/>
            </a:prstGeom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sz="2326" dirty="0">
                <a:solidFill>
                  <a:schemeClr val="tx1"/>
                </a:solidFill>
              </a:endParaRPr>
            </a:p>
          </p:txBody>
        </p:sp>
        <p:sp>
          <p:nvSpPr>
            <p:cNvPr id="62" name="Frame 61">
              <a:extLst>
                <a:ext uri="{FF2B5EF4-FFF2-40B4-BE49-F238E27FC236}">
                  <a16:creationId xmlns:a16="http://schemas.microsoft.com/office/drawing/2014/main" id="{DE155A9C-4DBB-7049-B641-4FFC92276453}"/>
                </a:ext>
              </a:extLst>
            </p:cNvPr>
            <p:cNvSpPr/>
            <p:nvPr/>
          </p:nvSpPr>
          <p:spPr>
            <a:xfrm>
              <a:off x="4311438" y="6760414"/>
              <a:ext cx="234000" cy="67747"/>
            </a:xfrm>
            <a:prstGeom prst="frame">
              <a:avLst/>
            </a:prstGeom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sz="2326" dirty="0">
                <a:solidFill>
                  <a:schemeClr val="tx1"/>
                </a:solidFill>
              </a:endParaRPr>
            </a:p>
          </p:txBody>
        </p:sp>
        <p:sp>
          <p:nvSpPr>
            <p:cNvPr id="64" name="Frame 63">
              <a:extLst>
                <a:ext uri="{FF2B5EF4-FFF2-40B4-BE49-F238E27FC236}">
                  <a16:creationId xmlns:a16="http://schemas.microsoft.com/office/drawing/2014/main" id="{4829B6F4-5F81-FF40-A6B8-119689FDAE78}"/>
                </a:ext>
              </a:extLst>
            </p:cNvPr>
            <p:cNvSpPr/>
            <p:nvPr/>
          </p:nvSpPr>
          <p:spPr>
            <a:xfrm>
              <a:off x="3781213" y="5939772"/>
              <a:ext cx="234000" cy="67747"/>
            </a:xfrm>
            <a:prstGeom prst="frame">
              <a:avLst/>
            </a:prstGeom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sz="2326" dirty="0">
                <a:solidFill>
                  <a:schemeClr val="tx1"/>
                </a:solidFill>
              </a:endParaRPr>
            </a:p>
          </p:txBody>
        </p:sp>
        <p:sp>
          <p:nvSpPr>
            <p:cNvPr id="66" name="Frame 65">
              <a:extLst>
                <a:ext uri="{FF2B5EF4-FFF2-40B4-BE49-F238E27FC236}">
                  <a16:creationId xmlns:a16="http://schemas.microsoft.com/office/drawing/2014/main" id="{56622D15-0245-8649-B062-30EF7EBB1EC2}"/>
                </a:ext>
              </a:extLst>
            </p:cNvPr>
            <p:cNvSpPr/>
            <p:nvPr/>
          </p:nvSpPr>
          <p:spPr>
            <a:xfrm>
              <a:off x="2664584" y="7418200"/>
              <a:ext cx="234000" cy="67747"/>
            </a:xfrm>
            <a:prstGeom prst="frame">
              <a:avLst/>
            </a:prstGeom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sz="2326" dirty="0">
                <a:solidFill>
                  <a:schemeClr val="tx1"/>
                </a:solidFill>
              </a:endParaRPr>
            </a:p>
          </p:txBody>
        </p:sp>
        <p:sp>
          <p:nvSpPr>
            <p:cNvPr id="67" name="Frame 66">
              <a:extLst>
                <a:ext uri="{FF2B5EF4-FFF2-40B4-BE49-F238E27FC236}">
                  <a16:creationId xmlns:a16="http://schemas.microsoft.com/office/drawing/2014/main" id="{8159C561-B954-2743-8A0A-891320C95983}"/>
                </a:ext>
              </a:extLst>
            </p:cNvPr>
            <p:cNvSpPr/>
            <p:nvPr/>
          </p:nvSpPr>
          <p:spPr>
            <a:xfrm>
              <a:off x="4775442" y="6071603"/>
              <a:ext cx="234000" cy="67747"/>
            </a:xfrm>
            <a:prstGeom prst="frame">
              <a:avLst/>
            </a:prstGeom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sz="2326" dirty="0">
                <a:solidFill>
                  <a:schemeClr val="tx1"/>
                </a:solidFill>
              </a:endParaRPr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0BE272E3-37DA-EC4C-A7E4-7D19C0D500CB}"/>
              </a:ext>
            </a:extLst>
          </p:cNvPr>
          <p:cNvSpPr txBox="1"/>
          <p:nvPr/>
        </p:nvSpPr>
        <p:spPr>
          <a:xfrm>
            <a:off x="957531" y="556101"/>
            <a:ext cx="449162" cy="330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A" sz="1551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81E310AC-4590-4F48-9B50-99EC83D1DB3D}"/>
              </a:ext>
            </a:extLst>
          </p:cNvPr>
          <p:cNvGrpSpPr/>
          <p:nvPr/>
        </p:nvGrpSpPr>
        <p:grpSpPr>
          <a:xfrm>
            <a:off x="2248989" y="277912"/>
            <a:ext cx="6326686" cy="4652308"/>
            <a:chOff x="1279441" y="4495221"/>
            <a:chExt cx="4895650" cy="3600000"/>
          </a:xfrm>
        </p:grpSpPr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BDAAA78D-806B-184A-888D-32A5C6FB08D2}"/>
                </a:ext>
              </a:extLst>
            </p:cNvPr>
            <p:cNvGrpSpPr/>
            <p:nvPr/>
          </p:nvGrpSpPr>
          <p:grpSpPr>
            <a:xfrm>
              <a:off x="1279441" y="4495221"/>
              <a:ext cx="4895650" cy="3600000"/>
              <a:chOff x="1079038" y="0"/>
              <a:chExt cx="4895650" cy="3600000"/>
            </a:xfrm>
          </p:grpSpPr>
          <p:pic>
            <p:nvPicPr>
              <p:cNvPr id="82" name="Picture 81">
                <a:extLst>
                  <a:ext uri="{FF2B5EF4-FFF2-40B4-BE49-F238E27FC236}">
                    <a16:creationId xmlns:a16="http://schemas.microsoft.com/office/drawing/2014/main" id="{2EC43B15-98D4-234A-819C-3CBE6D800ED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79038" y="0"/>
                <a:ext cx="4895650" cy="3600000"/>
              </a:xfrm>
              <a:prstGeom prst="rect">
                <a:avLst/>
              </a:prstGeom>
            </p:spPr>
          </p:pic>
          <p:sp>
            <p:nvSpPr>
              <p:cNvPr id="83" name="Frame 82">
                <a:extLst>
                  <a:ext uri="{FF2B5EF4-FFF2-40B4-BE49-F238E27FC236}">
                    <a16:creationId xmlns:a16="http://schemas.microsoft.com/office/drawing/2014/main" id="{34772B7C-627E-DB4C-93A5-76E78FA35723}"/>
                  </a:ext>
                </a:extLst>
              </p:cNvPr>
              <p:cNvSpPr/>
              <p:nvPr/>
            </p:nvSpPr>
            <p:spPr>
              <a:xfrm>
                <a:off x="2454382" y="2198667"/>
                <a:ext cx="324000" cy="108000"/>
              </a:xfrm>
              <a:prstGeom prst="frame">
                <a:avLst/>
              </a:prstGeom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 sz="2326">
                  <a:solidFill>
                    <a:schemeClr val="tx1"/>
                  </a:solidFill>
                </a:endParaRPr>
              </a:p>
            </p:txBody>
          </p:sp>
          <p:sp>
            <p:nvSpPr>
              <p:cNvPr id="84" name="Frame 83">
                <a:extLst>
                  <a:ext uri="{FF2B5EF4-FFF2-40B4-BE49-F238E27FC236}">
                    <a16:creationId xmlns:a16="http://schemas.microsoft.com/office/drawing/2014/main" id="{B5413B71-F1C4-6944-BCD2-E9AE94B0FEC9}"/>
                  </a:ext>
                </a:extLst>
              </p:cNvPr>
              <p:cNvSpPr/>
              <p:nvPr/>
            </p:nvSpPr>
            <p:spPr>
              <a:xfrm>
                <a:off x="2454382" y="2315721"/>
                <a:ext cx="324000" cy="108000"/>
              </a:xfrm>
              <a:prstGeom prst="frame">
                <a:avLst/>
              </a:prstGeom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 sz="2326">
                  <a:solidFill>
                    <a:schemeClr val="tx1"/>
                  </a:solidFill>
                </a:endParaRPr>
              </a:p>
            </p:txBody>
          </p:sp>
          <p:sp>
            <p:nvSpPr>
              <p:cNvPr id="85" name="Frame 84">
                <a:extLst>
                  <a:ext uri="{FF2B5EF4-FFF2-40B4-BE49-F238E27FC236}">
                    <a16:creationId xmlns:a16="http://schemas.microsoft.com/office/drawing/2014/main" id="{AA47DDAC-866B-9B4A-A733-0E874A265F02}"/>
                  </a:ext>
                </a:extLst>
              </p:cNvPr>
              <p:cNvSpPr/>
              <p:nvPr/>
            </p:nvSpPr>
            <p:spPr>
              <a:xfrm>
                <a:off x="2454382" y="2619535"/>
                <a:ext cx="324000" cy="108000"/>
              </a:xfrm>
              <a:prstGeom prst="frame">
                <a:avLst/>
              </a:prstGeom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 sz="2326">
                  <a:solidFill>
                    <a:schemeClr val="tx1"/>
                  </a:solidFill>
                </a:endParaRPr>
              </a:p>
            </p:txBody>
          </p:sp>
          <p:sp>
            <p:nvSpPr>
              <p:cNvPr id="86" name="Frame 85">
                <a:extLst>
                  <a:ext uri="{FF2B5EF4-FFF2-40B4-BE49-F238E27FC236}">
                    <a16:creationId xmlns:a16="http://schemas.microsoft.com/office/drawing/2014/main" id="{2CC2A535-4134-2440-9B16-1C316484A7BB}"/>
                  </a:ext>
                </a:extLst>
              </p:cNvPr>
              <p:cNvSpPr/>
              <p:nvPr/>
            </p:nvSpPr>
            <p:spPr>
              <a:xfrm>
                <a:off x="4258071" y="2212034"/>
                <a:ext cx="324000" cy="108000"/>
              </a:xfrm>
              <a:prstGeom prst="frame">
                <a:avLst/>
              </a:prstGeom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 sz="2326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7" name="Frame 86">
                <a:extLst>
                  <a:ext uri="{FF2B5EF4-FFF2-40B4-BE49-F238E27FC236}">
                    <a16:creationId xmlns:a16="http://schemas.microsoft.com/office/drawing/2014/main" id="{263F54B3-2D6D-854B-A717-CA25ADF50E26}"/>
                  </a:ext>
                </a:extLst>
              </p:cNvPr>
              <p:cNvSpPr/>
              <p:nvPr/>
            </p:nvSpPr>
            <p:spPr>
              <a:xfrm>
                <a:off x="4258071" y="2321804"/>
                <a:ext cx="324000" cy="108000"/>
              </a:xfrm>
              <a:prstGeom prst="frame">
                <a:avLst/>
              </a:prstGeom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 sz="2326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8" name="Frame 87">
                <a:extLst>
                  <a:ext uri="{FF2B5EF4-FFF2-40B4-BE49-F238E27FC236}">
                    <a16:creationId xmlns:a16="http://schemas.microsoft.com/office/drawing/2014/main" id="{C63B449A-7F39-0D4A-8384-025D04A562C1}"/>
                  </a:ext>
                </a:extLst>
              </p:cNvPr>
              <p:cNvSpPr/>
              <p:nvPr/>
            </p:nvSpPr>
            <p:spPr>
              <a:xfrm>
                <a:off x="4270930" y="2679242"/>
                <a:ext cx="331200" cy="108000"/>
              </a:xfrm>
              <a:prstGeom prst="frame">
                <a:avLst/>
              </a:prstGeom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 sz="2326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9" name="Frame 88">
                <a:extLst>
                  <a:ext uri="{FF2B5EF4-FFF2-40B4-BE49-F238E27FC236}">
                    <a16:creationId xmlns:a16="http://schemas.microsoft.com/office/drawing/2014/main" id="{A0DE59B2-43D7-9843-B561-430D7D741282}"/>
                  </a:ext>
                </a:extLst>
              </p:cNvPr>
              <p:cNvSpPr/>
              <p:nvPr/>
            </p:nvSpPr>
            <p:spPr>
              <a:xfrm>
                <a:off x="3923696" y="2785129"/>
                <a:ext cx="331200" cy="108000"/>
              </a:xfrm>
              <a:prstGeom prst="frame">
                <a:avLst/>
              </a:prstGeom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 sz="2326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0" name="Frame 89">
                <a:extLst>
                  <a:ext uri="{FF2B5EF4-FFF2-40B4-BE49-F238E27FC236}">
                    <a16:creationId xmlns:a16="http://schemas.microsoft.com/office/drawing/2014/main" id="{2DF33F9D-0AD1-3E46-B3E9-FC40A12152D0}"/>
                  </a:ext>
                </a:extLst>
              </p:cNvPr>
              <p:cNvSpPr/>
              <p:nvPr/>
            </p:nvSpPr>
            <p:spPr>
              <a:xfrm>
                <a:off x="4614829" y="2681187"/>
                <a:ext cx="331200" cy="108000"/>
              </a:xfrm>
              <a:prstGeom prst="frame">
                <a:avLst/>
              </a:prstGeom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 sz="2326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1" name="Frame 90">
                <a:extLst>
                  <a:ext uri="{FF2B5EF4-FFF2-40B4-BE49-F238E27FC236}">
                    <a16:creationId xmlns:a16="http://schemas.microsoft.com/office/drawing/2014/main" id="{07B5EFF3-7018-A641-8381-AC1314225FDF}"/>
                  </a:ext>
                </a:extLst>
              </p:cNvPr>
              <p:cNvSpPr/>
              <p:nvPr/>
            </p:nvSpPr>
            <p:spPr>
              <a:xfrm>
                <a:off x="2454382" y="1389256"/>
                <a:ext cx="324000" cy="108000"/>
              </a:xfrm>
              <a:prstGeom prst="frame">
                <a:avLst/>
              </a:prstGeom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 sz="2326">
                  <a:solidFill>
                    <a:schemeClr val="tx1"/>
                  </a:solidFill>
                </a:endParaRPr>
              </a:p>
            </p:txBody>
          </p:sp>
          <p:sp>
            <p:nvSpPr>
              <p:cNvPr id="92" name="Frame 91">
                <a:extLst>
                  <a:ext uri="{FF2B5EF4-FFF2-40B4-BE49-F238E27FC236}">
                    <a16:creationId xmlns:a16="http://schemas.microsoft.com/office/drawing/2014/main" id="{4D5D82D2-943D-5342-B19E-F2A436BF3160}"/>
                  </a:ext>
                </a:extLst>
              </p:cNvPr>
              <p:cNvSpPr/>
              <p:nvPr/>
            </p:nvSpPr>
            <p:spPr>
              <a:xfrm>
                <a:off x="2454382" y="1497256"/>
                <a:ext cx="324000" cy="108000"/>
              </a:xfrm>
              <a:prstGeom prst="frame">
                <a:avLst/>
              </a:prstGeom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 sz="2326">
                  <a:solidFill>
                    <a:schemeClr val="tx1"/>
                  </a:solidFill>
                </a:endParaRPr>
              </a:p>
            </p:txBody>
          </p:sp>
          <p:sp>
            <p:nvSpPr>
              <p:cNvPr id="93" name="Frame 92">
                <a:extLst>
                  <a:ext uri="{FF2B5EF4-FFF2-40B4-BE49-F238E27FC236}">
                    <a16:creationId xmlns:a16="http://schemas.microsoft.com/office/drawing/2014/main" id="{57FF34F0-20E7-E641-B3A4-2452D39625D3}"/>
                  </a:ext>
                </a:extLst>
              </p:cNvPr>
              <p:cNvSpPr/>
              <p:nvPr/>
            </p:nvSpPr>
            <p:spPr>
              <a:xfrm>
                <a:off x="4486710" y="1438924"/>
                <a:ext cx="324000" cy="108000"/>
              </a:xfrm>
              <a:prstGeom prst="frame">
                <a:avLst/>
              </a:prstGeom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 sz="2326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4" name="Frame 93">
                <a:extLst>
                  <a:ext uri="{FF2B5EF4-FFF2-40B4-BE49-F238E27FC236}">
                    <a16:creationId xmlns:a16="http://schemas.microsoft.com/office/drawing/2014/main" id="{13B42013-3DA1-8244-8356-4259D4A65287}"/>
                  </a:ext>
                </a:extLst>
              </p:cNvPr>
              <p:cNvSpPr/>
              <p:nvPr/>
            </p:nvSpPr>
            <p:spPr>
              <a:xfrm>
                <a:off x="4488686" y="1555894"/>
                <a:ext cx="324000" cy="108000"/>
              </a:xfrm>
              <a:prstGeom prst="frame">
                <a:avLst/>
              </a:prstGeom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 sz="2326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5" name="Frame 94">
                <a:extLst>
                  <a:ext uri="{FF2B5EF4-FFF2-40B4-BE49-F238E27FC236}">
                    <a16:creationId xmlns:a16="http://schemas.microsoft.com/office/drawing/2014/main" id="{669D1FC4-82D0-B14A-A34E-30455BF0274D}"/>
                  </a:ext>
                </a:extLst>
              </p:cNvPr>
              <p:cNvSpPr/>
              <p:nvPr/>
            </p:nvSpPr>
            <p:spPr>
              <a:xfrm>
                <a:off x="3978686" y="1097608"/>
                <a:ext cx="324000" cy="108000"/>
              </a:xfrm>
              <a:prstGeom prst="frame">
                <a:avLst/>
              </a:prstGeom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 sz="2326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6" name="Frame 95">
                <a:extLst>
                  <a:ext uri="{FF2B5EF4-FFF2-40B4-BE49-F238E27FC236}">
                    <a16:creationId xmlns:a16="http://schemas.microsoft.com/office/drawing/2014/main" id="{44AB5FEB-66FE-2444-8C6C-3B0045C42969}"/>
                  </a:ext>
                </a:extLst>
              </p:cNvPr>
              <p:cNvSpPr/>
              <p:nvPr/>
            </p:nvSpPr>
            <p:spPr>
              <a:xfrm>
                <a:off x="4926578" y="1090896"/>
                <a:ext cx="324000" cy="108000"/>
              </a:xfrm>
              <a:prstGeom prst="frame">
                <a:avLst/>
              </a:prstGeom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 sz="2326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7" name="Frame 96">
                <a:extLst>
                  <a:ext uri="{FF2B5EF4-FFF2-40B4-BE49-F238E27FC236}">
                    <a16:creationId xmlns:a16="http://schemas.microsoft.com/office/drawing/2014/main" id="{0661E3DD-E700-784C-A479-3350BD81F268}"/>
                  </a:ext>
                </a:extLst>
              </p:cNvPr>
              <p:cNvSpPr/>
              <p:nvPr/>
            </p:nvSpPr>
            <p:spPr>
              <a:xfrm>
                <a:off x="2454382" y="1117901"/>
                <a:ext cx="324000" cy="108000"/>
              </a:xfrm>
              <a:prstGeom prst="frame">
                <a:avLst/>
              </a:prstGeom>
              <a:ln w="952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 sz="2326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3" name="Frame 72">
              <a:extLst>
                <a:ext uri="{FF2B5EF4-FFF2-40B4-BE49-F238E27FC236}">
                  <a16:creationId xmlns:a16="http://schemas.microsoft.com/office/drawing/2014/main" id="{3C3850DA-70BE-D041-8E5E-AD888C127D61}"/>
                </a:ext>
              </a:extLst>
            </p:cNvPr>
            <p:cNvSpPr/>
            <p:nvPr/>
          </p:nvSpPr>
          <p:spPr>
            <a:xfrm>
              <a:off x="2963461" y="5311019"/>
              <a:ext cx="324000" cy="108000"/>
            </a:xfrm>
            <a:prstGeom prst="frame">
              <a:avLst/>
            </a:prstGeom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sz="2326" dirty="0">
                <a:solidFill>
                  <a:schemeClr val="tx1"/>
                </a:solidFill>
              </a:endParaRPr>
            </a:p>
          </p:txBody>
        </p:sp>
        <p:sp>
          <p:nvSpPr>
            <p:cNvPr id="74" name="Frame 73">
              <a:extLst>
                <a:ext uri="{FF2B5EF4-FFF2-40B4-BE49-F238E27FC236}">
                  <a16:creationId xmlns:a16="http://schemas.microsoft.com/office/drawing/2014/main" id="{A1A8DBE8-D6D8-344A-8804-EC291498B379}"/>
                </a:ext>
              </a:extLst>
            </p:cNvPr>
            <p:cNvSpPr/>
            <p:nvPr/>
          </p:nvSpPr>
          <p:spPr>
            <a:xfrm>
              <a:off x="3876057" y="5317367"/>
              <a:ext cx="324000" cy="108000"/>
            </a:xfrm>
            <a:prstGeom prst="frame">
              <a:avLst/>
            </a:prstGeom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sz="2326" dirty="0">
                <a:solidFill>
                  <a:schemeClr val="tx1"/>
                </a:solidFill>
              </a:endParaRPr>
            </a:p>
          </p:txBody>
        </p:sp>
        <p:sp>
          <p:nvSpPr>
            <p:cNvPr id="75" name="Frame 74">
              <a:extLst>
                <a:ext uri="{FF2B5EF4-FFF2-40B4-BE49-F238E27FC236}">
                  <a16:creationId xmlns:a16="http://schemas.microsoft.com/office/drawing/2014/main" id="{59FC11ED-C87A-9548-BE2A-DFE05070C766}"/>
                </a:ext>
              </a:extLst>
            </p:cNvPr>
            <p:cNvSpPr/>
            <p:nvPr/>
          </p:nvSpPr>
          <p:spPr>
            <a:xfrm>
              <a:off x="2302025" y="7226350"/>
              <a:ext cx="324000" cy="108000"/>
            </a:xfrm>
            <a:prstGeom prst="frame">
              <a:avLst/>
            </a:prstGeom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sz="2326">
                <a:solidFill>
                  <a:schemeClr val="tx1"/>
                </a:solidFill>
              </a:endParaRPr>
            </a:p>
          </p:txBody>
        </p:sp>
        <p:sp>
          <p:nvSpPr>
            <p:cNvPr id="76" name="Frame 75">
              <a:extLst>
                <a:ext uri="{FF2B5EF4-FFF2-40B4-BE49-F238E27FC236}">
                  <a16:creationId xmlns:a16="http://schemas.microsoft.com/office/drawing/2014/main" id="{4DA6096A-FC92-E740-BDA6-0B741884B461}"/>
                </a:ext>
              </a:extLst>
            </p:cNvPr>
            <p:cNvSpPr/>
            <p:nvPr/>
          </p:nvSpPr>
          <p:spPr>
            <a:xfrm>
              <a:off x="2298091" y="7119864"/>
              <a:ext cx="324000" cy="108000"/>
            </a:xfrm>
            <a:prstGeom prst="frame">
              <a:avLst/>
            </a:prstGeom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sz="2326">
                <a:solidFill>
                  <a:schemeClr val="tx1"/>
                </a:solidFill>
              </a:endParaRPr>
            </a:p>
          </p:txBody>
        </p:sp>
        <p:sp>
          <p:nvSpPr>
            <p:cNvPr id="77" name="Frame 76">
              <a:extLst>
                <a:ext uri="{FF2B5EF4-FFF2-40B4-BE49-F238E27FC236}">
                  <a16:creationId xmlns:a16="http://schemas.microsoft.com/office/drawing/2014/main" id="{9449DC95-9013-1E40-A099-0A36CA8E47E4}"/>
                </a:ext>
              </a:extLst>
            </p:cNvPr>
            <p:cNvSpPr/>
            <p:nvPr/>
          </p:nvSpPr>
          <p:spPr>
            <a:xfrm>
              <a:off x="2654785" y="7231458"/>
              <a:ext cx="324000" cy="108000"/>
            </a:xfrm>
            <a:prstGeom prst="frame">
              <a:avLst/>
            </a:prstGeom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sz="2326">
                <a:solidFill>
                  <a:schemeClr val="tx1"/>
                </a:solidFill>
              </a:endParaRPr>
            </a:p>
          </p:txBody>
        </p:sp>
        <p:sp>
          <p:nvSpPr>
            <p:cNvPr id="78" name="Frame 77">
              <a:extLst>
                <a:ext uri="{FF2B5EF4-FFF2-40B4-BE49-F238E27FC236}">
                  <a16:creationId xmlns:a16="http://schemas.microsoft.com/office/drawing/2014/main" id="{5578E7ED-6528-B04C-8EE8-B4E91799DFE8}"/>
                </a:ext>
              </a:extLst>
            </p:cNvPr>
            <p:cNvSpPr/>
            <p:nvPr/>
          </p:nvSpPr>
          <p:spPr>
            <a:xfrm>
              <a:off x="4124099" y="7173373"/>
              <a:ext cx="331200" cy="108000"/>
            </a:xfrm>
            <a:prstGeom prst="frame">
              <a:avLst/>
            </a:prstGeom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sz="2326" dirty="0">
                <a:solidFill>
                  <a:schemeClr val="tx1"/>
                </a:solidFill>
              </a:endParaRPr>
            </a:p>
          </p:txBody>
        </p:sp>
        <p:sp>
          <p:nvSpPr>
            <p:cNvPr id="79" name="Frame 78">
              <a:extLst>
                <a:ext uri="{FF2B5EF4-FFF2-40B4-BE49-F238E27FC236}">
                  <a16:creationId xmlns:a16="http://schemas.microsoft.com/office/drawing/2014/main" id="{021439B9-393F-A74F-ADF2-0A27DBCA291C}"/>
                </a:ext>
              </a:extLst>
            </p:cNvPr>
            <p:cNvSpPr/>
            <p:nvPr/>
          </p:nvSpPr>
          <p:spPr>
            <a:xfrm>
              <a:off x="4124179" y="7385746"/>
              <a:ext cx="331200" cy="108000"/>
            </a:xfrm>
            <a:prstGeom prst="frame">
              <a:avLst/>
            </a:prstGeom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sz="2326" dirty="0">
                <a:solidFill>
                  <a:schemeClr val="tx1"/>
                </a:solidFill>
              </a:endParaRPr>
            </a:p>
          </p:txBody>
        </p:sp>
        <p:sp>
          <p:nvSpPr>
            <p:cNvPr id="80" name="Frame 79">
              <a:extLst>
                <a:ext uri="{FF2B5EF4-FFF2-40B4-BE49-F238E27FC236}">
                  <a16:creationId xmlns:a16="http://schemas.microsoft.com/office/drawing/2014/main" id="{2A2352A8-DF06-AA44-BAB7-EFA8C92A7E0A}"/>
                </a:ext>
              </a:extLst>
            </p:cNvPr>
            <p:cNvSpPr/>
            <p:nvPr/>
          </p:nvSpPr>
          <p:spPr>
            <a:xfrm>
              <a:off x="4471174" y="7482395"/>
              <a:ext cx="331200" cy="108000"/>
            </a:xfrm>
            <a:prstGeom prst="frame">
              <a:avLst/>
            </a:prstGeom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sz="2326" dirty="0">
                <a:solidFill>
                  <a:schemeClr val="tx1"/>
                </a:solidFill>
              </a:endParaRPr>
            </a:p>
          </p:txBody>
        </p:sp>
        <p:sp>
          <p:nvSpPr>
            <p:cNvPr id="81" name="Frame 80">
              <a:extLst>
                <a:ext uri="{FF2B5EF4-FFF2-40B4-BE49-F238E27FC236}">
                  <a16:creationId xmlns:a16="http://schemas.microsoft.com/office/drawing/2014/main" id="{225B6549-A2D5-294E-82B5-AFB212738B8F}"/>
                </a:ext>
              </a:extLst>
            </p:cNvPr>
            <p:cNvSpPr/>
            <p:nvPr/>
          </p:nvSpPr>
          <p:spPr>
            <a:xfrm>
              <a:off x="4815232" y="7374379"/>
              <a:ext cx="331200" cy="108000"/>
            </a:xfrm>
            <a:prstGeom prst="frame">
              <a:avLst/>
            </a:prstGeom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sz="2326" dirty="0">
                <a:solidFill>
                  <a:schemeClr val="tx1"/>
                </a:solidFill>
              </a:endParaRPr>
            </a:p>
          </p:txBody>
        </p:sp>
      </p:grpSp>
      <p:sp>
        <p:nvSpPr>
          <p:cNvPr id="98" name="TextBox 97">
            <a:extLst>
              <a:ext uri="{FF2B5EF4-FFF2-40B4-BE49-F238E27FC236}">
                <a16:creationId xmlns:a16="http://schemas.microsoft.com/office/drawing/2014/main" id="{131C2AB1-B574-AD4D-83BD-7B1A8E3DE99A}"/>
              </a:ext>
            </a:extLst>
          </p:cNvPr>
          <p:cNvSpPr txBox="1"/>
          <p:nvPr/>
        </p:nvSpPr>
        <p:spPr>
          <a:xfrm>
            <a:off x="1082881" y="5820700"/>
            <a:ext cx="449162" cy="330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A" sz="1551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D20C89A3-FBB0-234F-BEE1-715998CF7FD0}"/>
              </a:ext>
            </a:extLst>
          </p:cNvPr>
          <p:cNvSpPr/>
          <p:nvPr/>
        </p:nvSpPr>
        <p:spPr>
          <a:xfrm>
            <a:off x="586934" y="11267569"/>
            <a:ext cx="8182996" cy="128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SA" sz="1551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S8</a:t>
            </a:r>
            <a:r>
              <a:rPr lang="en-SA" sz="155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55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15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ost response pathways using </a:t>
            </a:r>
            <a:r>
              <a:rPr lang="en-SA" sz="15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differentially expressed host genes</a:t>
            </a:r>
            <a:r>
              <a:rPr lang="en-US" sz="15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(DEHGs</a:t>
            </a:r>
            <a:r>
              <a:rPr lang="en-US" sz="155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COVID-19</a:t>
            </a:r>
            <a:r>
              <a:rPr lang="en-US" sz="15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in the high viral load compared to the low viral load of lungs autopsy of COVID-19 patients.</a:t>
            </a:r>
            <a:r>
              <a:rPr lang="en-SA" sz="15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55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(A) “the human immune response to tuberculosis” and (B) “Lung fibrosis”. A red box indicates an up-regulated gene, while a blue box represents a down-regulated gene in the high viral load compared to the low viral load of COVID-19 lung samples, respectively.</a:t>
            </a:r>
            <a:endParaRPr lang="en-SA" sz="155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71750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>
            <a:extLst>
              <a:ext uri="{FF2B5EF4-FFF2-40B4-BE49-F238E27FC236}">
                <a16:creationId xmlns:a16="http://schemas.microsoft.com/office/drawing/2014/main" id="{1C09474A-CD15-3D41-BBFF-1DB9CCCF5F3F}"/>
              </a:ext>
            </a:extLst>
          </p:cNvPr>
          <p:cNvGrpSpPr/>
          <p:nvPr/>
        </p:nvGrpSpPr>
        <p:grpSpPr>
          <a:xfrm>
            <a:off x="762580" y="6400800"/>
            <a:ext cx="8473275" cy="4320000"/>
            <a:chOff x="267607" y="4953000"/>
            <a:chExt cx="6556701" cy="3342857"/>
          </a:xfrm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CC0255C8-4201-4044-883B-B58D5C64E664}"/>
                </a:ext>
              </a:extLst>
            </p:cNvPr>
            <p:cNvGrpSpPr/>
            <p:nvPr/>
          </p:nvGrpSpPr>
          <p:grpSpPr>
            <a:xfrm>
              <a:off x="267607" y="4953000"/>
              <a:ext cx="6556701" cy="3342857"/>
              <a:chOff x="374650" y="6400800"/>
              <a:chExt cx="9179382" cy="4680000"/>
            </a:xfrm>
          </p:grpSpPr>
          <p:pic>
            <p:nvPicPr>
              <p:cNvPr id="93" name="Picture 92">
                <a:extLst>
                  <a:ext uri="{FF2B5EF4-FFF2-40B4-BE49-F238E27FC236}">
                    <a16:creationId xmlns:a16="http://schemas.microsoft.com/office/drawing/2014/main" id="{C7C7C485-1B00-EC4C-A62E-C6FA40186D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74650" y="6400800"/>
                <a:ext cx="9179382" cy="4680000"/>
              </a:xfrm>
              <a:prstGeom prst="rect">
                <a:avLst/>
              </a:prstGeom>
            </p:spPr>
          </p:pic>
          <p:sp>
            <p:nvSpPr>
              <p:cNvPr id="94" name="Frame 93">
                <a:extLst>
                  <a:ext uri="{FF2B5EF4-FFF2-40B4-BE49-F238E27FC236}">
                    <a16:creationId xmlns:a16="http://schemas.microsoft.com/office/drawing/2014/main" id="{D7E4FB1F-7D4E-2749-A3FE-57830DADD03C}"/>
                  </a:ext>
                </a:extLst>
              </p:cNvPr>
              <p:cNvSpPr/>
              <p:nvPr/>
            </p:nvSpPr>
            <p:spPr>
              <a:xfrm>
                <a:off x="2795073" y="9333781"/>
                <a:ext cx="468000" cy="144000"/>
              </a:xfrm>
              <a:prstGeom prst="frame">
                <a:avLst/>
              </a:prstGeom>
              <a:ln w="158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 sz="1662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5" name="Frame 94">
                <a:extLst>
                  <a:ext uri="{FF2B5EF4-FFF2-40B4-BE49-F238E27FC236}">
                    <a16:creationId xmlns:a16="http://schemas.microsoft.com/office/drawing/2014/main" id="{B4B3583D-8EA1-FC4E-83C1-9839DD28DE0A}"/>
                  </a:ext>
                </a:extLst>
              </p:cNvPr>
              <p:cNvSpPr/>
              <p:nvPr/>
            </p:nvSpPr>
            <p:spPr>
              <a:xfrm>
                <a:off x="4221265" y="7834590"/>
                <a:ext cx="468000" cy="144000"/>
              </a:xfrm>
              <a:prstGeom prst="frame">
                <a:avLst/>
              </a:prstGeom>
              <a:ln w="158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 sz="1662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6" name="Frame 95">
                <a:extLst>
                  <a:ext uri="{FF2B5EF4-FFF2-40B4-BE49-F238E27FC236}">
                    <a16:creationId xmlns:a16="http://schemas.microsoft.com/office/drawing/2014/main" id="{F657213D-AFDC-6448-9F87-CEC2B1DB3687}"/>
                  </a:ext>
                </a:extLst>
              </p:cNvPr>
              <p:cNvSpPr/>
              <p:nvPr/>
            </p:nvSpPr>
            <p:spPr>
              <a:xfrm>
                <a:off x="4221265" y="7961496"/>
                <a:ext cx="468000" cy="144000"/>
              </a:xfrm>
              <a:prstGeom prst="frame">
                <a:avLst/>
              </a:prstGeom>
              <a:ln w="158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 sz="1662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7" name="Frame 96">
                <a:extLst>
                  <a:ext uri="{FF2B5EF4-FFF2-40B4-BE49-F238E27FC236}">
                    <a16:creationId xmlns:a16="http://schemas.microsoft.com/office/drawing/2014/main" id="{9D6483E7-32DF-0944-A8F3-8983F0CF73A8}"/>
                  </a:ext>
                </a:extLst>
              </p:cNvPr>
              <p:cNvSpPr/>
              <p:nvPr/>
            </p:nvSpPr>
            <p:spPr>
              <a:xfrm>
                <a:off x="4823636" y="9021893"/>
                <a:ext cx="468000" cy="144000"/>
              </a:xfrm>
              <a:prstGeom prst="frame">
                <a:avLst/>
              </a:prstGeom>
              <a:ln w="158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 sz="1662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8" name="Frame 97">
                <a:extLst>
                  <a:ext uri="{FF2B5EF4-FFF2-40B4-BE49-F238E27FC236}">
                    <a16:creationId xmlns:a16="http://schemas.microsoft.com/office/drawing/2014/main" id="{3C52891E-F0D4-DB45-88B2-94FD24FD5B56}"/>
                  </a:ext>
                </a:extLst>
              </p:cNvPr>
              <p:cNvSpPr/>
              <p:nvPr/>
            </p:nvSpPr>
            <p:spPr>
              <a:xfrm>
                <a:off x="4820092" y="9153029"/>
                <a:ext cx="468000" cy="144000"/>
              </a:xfrm>
              <a:prstGeom prst="frame">
                <a:avLst/>
              </a:prstGeom>
              <a:ln w="158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 sz="1662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9" name="Frame 98">
                <a:extLst>
                  <a:ext uri="{FF2B5EF4-FFF2-40B4-BE49-F238E27FC236}">
                    <a16:creationId xmlns:a16="http://schemas.microsoft.com/office/drawing/2014/main" id="{DE5808E9-69DC-EE43-9C5C-F5A286DF3163}"/>
                  </a:ext>
                </a:extLst>
              </p:cNvPr>
              <p:cNvSpPr/>
              <p:nvPr/>
            </p:nvSpPr>
            <p:spPr>
              <a:xfrm>
                <a:off x="5521833" y="9358587"/>
                <a:ext cx="468000" cy="144000"/>
              </a:xfrm>
              <a:prstGeom prst="frame">
                <a:avLst/>
              </a:prstGeom>
              <a:ln w="158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 sz="1662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0" name="Frame 99">
                <a:extLst>
                  <a:ext uri="{FF2B5EF4-FFF2-40B4-BE49-F238E27FC236}">
                    <a16:creationId xmlns:a16="http://schemas.microsoft.com/office/drawing/2014/main" id="{E1F16231-56D4-994A-A37D-03C1888D8220}"/>
                  </a:ext>
                </a:extLst>
              </p:cNvPr>
              <p:cNvSpPr/>
              <p:nvPr/>
            </p:nvSpPr>
            <p:spPr>
              <a:xfrm>
                <a:off x="5518290" y="9482635"/>
                <a:ext cx="468000" cy="144000"/>
              </a:xfrm>
              <a:prstGeom prst="frame">
                <a:avLst/>
              </a:prstGeom>
              <a:ln w="158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 sz="1662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1" name="Frame 100">
                <a:extLst>
                  <a:ext uri="{FF2B5EF4-FFF2-40B4-BE49-F238E27FC236}">
                    <a16:creationId xmlns:a16="http://schemas.microsoft.com/office/drawing/2014/main" id="{F120A5C9-CCEF-474C-8E09-A33FE9FEE460}"/>
                  </a:ext>
                </a:extLst>
              </p:cNvPr>
              <p:cNvSpPr/>
              <p:nvPr/>
            </p:nvSpPr>
            <p:spPr>
              <a:xfrm>
                <a:off x="6436230" y="9805154"/>
                <a:ext cx="468000" cy="144000"/>
              </a:xfrm>
              <a:prstGeom prst="frame">
                <a:avLst/>
              </a:prstGeom>
              <a:ln w="158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 sz="1662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2" name="Frame 101">
                <a:extLst>
                  <a:ext uri="{FF2B5EF4-FFF2-40B4-BE49-F238E27FC236}">
                    <a16:creationId xmlns:a16="http://schemas.microsoft.com/office/drawing/2014/main" id="{6F889F96-6F3E-F441-BF48-CC456475C7D2}"/>
                  </a:ext>
                </a:extLst>
              </p:cNvPr>
              <p:cNvSpPr/>
              <p:nvPr/>
            </p:nvSpPr>
            <p:spPr>
              <a:xfrm>
                <a:off x="6439776" y="9929202"/>
                <a:ext cx="468000" cy="144000"/>
              </a:xfrm>
              <a:prstGeom prst="frame">
                <a:avLst/>
              </a:prstGeom>
              <a:ln w="158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 sz="1662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3" name="Frame 102">
                <a:extLst>
                  <a:ext uri="{FF2B5EF4-FFF2-40B4-BE49-F238E27FC236}">
                    <a16:creationId xmlns:a16="http://schemas.microsoft.com/office/drawing/2014/main" id="{DA3751F5-356F-1C41-889E-94783683DD86}"/>
                  </a:ext>
                </a:extLst>
              </p:cNvPr>
              <p:cNvSpPr/>
              <p:nvPr/>
            </p:nvSpPr>
            <p:spPr>
              <a:xfrm>
                <a:off x="7542012" y="10251718"/>
                <a:ext cx="468000" cy="144000"/>
              </a:xfrm>
              <a:prstGeom prst="frame">
                <a:avLst/>
              </a:prstGeom>
              <a:ln w="158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 sz="1662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4" name="Frame 103">
                <a:extLst>
                  <a:ext uri="{FF2B5EF4-FFF2-40B4-BE49-F238E27FC236}">
                    <a16:creationId xmlns:a16="http://schemas.microsoft.com/office/drawing/2014/main" id="{B4092625-FD9D-9B4D-A38A-3BC1816039C7}"/>
                  </a:ext>
                </a:extLst>
              </p:cNvPr>
              <p:cNvSpPr/>
              <p:nvPr/>
            </p:nvSpPr>
            <p:spPr>
              <a:xfrm>
                <a:off x="7545556" y="10375766"/>
                <a:ext cx="468000" cy="144000"/>
              </a:xfrm>
              <a:prstGeom prst="frame">
                <a:avLst/>
              </a:prstGeom>
              <a:ln w="158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 sz="1662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5" name="Frame 104">
                <a:extLst>
                  <a:ext uri="{FF2B5EF4-FFF2-40B4-BE49-F238E27FC236}">
                    <a16:creationId xmlns:a16="http://schemas.microsoft.com/office/drawing/2014/main" id="{D9A78646-4821-2D4F-9FFB-5BF6CDF9F71E}"/>
                  </a:ext>
                </a:extLst>
              </p:cNvPr>
              <p:cNvSpPr/>
              <p:nvPr/>
            </p:nvSpPr>
            <p:spPr>
              <a:xfrm>
                <a:off x="8937588" y="9752142"/>
                <a:ext cx="468000" cy="144000"/>
              </a:xfrm>
              <a:prstGeom prst="frame">
                <a:avLst/>
              </a:prstGeom>
              <a:solidFill>
                <a:schemeClr val="accent1"/>
              </a:solidFill>
              <a:ln w="1587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 sz="1662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6" name="Frame 105">
                <a:extLst>
                  <a:ext uri="{FF2B5EF4-FFF2-40B4-BE49-F238E27FC236}">
                    <a16:creationId xmlns:a16="http://schemas.microsoft.com/office/drawing/2014/main" id="{37340B2A-D783-DD4B-8DBC-8E0ACB85B048}"/>
                  </a:ext>
                </a:extLst>
              </p:cNvPr>
              <p:cNvSpPr/>
              <p:nvPr/>
            </p:nvSpPr>
            <p:spPr>
              <a:xfrm>
                <a:off x="8948424" y="9333034"/>
                <a:ext cx="468000" cy="144000"/>
              </a:xfrm>
              <a:prstGeom prst="frame">
                <a:avLst/>
              </a:prstGeom>
              <a:ln w="158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 sz="1662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7" name="Frame 106">
                <a:extLst>
                  <a:ext uri="{FF2B5EF4-FFF2-40B4-BE49-F238E27FC236}">
                    <a16:creationId xmlns:a16="http://schemas.microsoft.com/office/drawing/2014/main" id="{A863011A-3D5A-2940-8737-3F0ADC405937}"/>
                  </a:ext>
                </a:extLst>
              </p:cNvPr>
              <p:cNvSpPr/>
              <p:nvPr/>
            </p:nvSpPr>
            <p:spPr>
              <a:xfrm>
                <a:off x="5215369" y="7854451"/>
                <a:ext cx="468000" cy="126000"/>
              </a:xfrm>
              <a:prstGeom prst="frame">
                <a:avLst/>
              </a:prstGeom>
              <a:ln w="158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 sz="1662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8" name="Frame 107">
                <a:extLst>
                  <a:ext uri="{FF2B5EF4-FFF2-40B4-BE49-F238E27FC236}">
                    <a16:creationId xmlns:a16="http://schemas.microsoft.com/office/drawing/2014/main" id="{1B9BC5CF-239F-554A-A881-8018923F77E4}"/>
                  </a:ext>
                </a:extLst>
              </p:cNvPr>
              <p:cNvSpPr/>
              <p:nvPr/>
            </p:nvSpPr>
            <p:spPr>
              <a:xfrm>
                <a:off x="5218681" y="7753397"/>
                <a:ext cx="468000" cy="126000"/>
              </a:xfrm>
              <a:prstGeom prst="frame">
                <a:avLst/>
              </a:prstGeom>
              <a:ln w="158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 sz="1662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9" name="Frame 108">
                <a:extLst>
                  <a:ext uri="{FF2B5EF4-FFF2-40B4-BE49-F238E27FC236}">
                    <a16:creationId xmlns:a16="http://schemas.microsoft.com/office/drawing/2014/main" id="{0B816218-ACB6-3B42-9BD0-624EFF6CA5C7}"/>
                  </a:ext>
                </a:extLst>
              </p:cNvPr>
              <p:cNvSpPr/>
              <p:nvPr/>
            </p:nvSpPr>
            <p:spPr>
              <a:xfrm>
                <a:off x="5228617" y="7122257"/>
                <a:ext cx="468000" cy="126000"/>
              </a:xfrm>
              <a:prstGeom prst="frame">
                <a:avLst/>
              </a:prstGeom>
              <a:ln w="158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 sz="1662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0" name="Frame 109">
                <a:extLst>
                  <a:ext uri="{FF2B5EF4-FFF2-40B4-BE49-F238E27FC236}">
                    <a16:creationId xmlns:a16="http://schemas.microsoft.com/office/drawing/2014/main" id="{8F525985-6E37-6A43-9E22-45C15A8DACA0}"/>
                  </a:ext>
                </a:extLst>
              </p:cNvPr>
              <p:cNvSpPr/>
              <p:nvPr/>
            </p:nvSpPr>
            <p:spPr>
              <a:xfrm>
                <a:off x="5231929" y="7021203"/>
                <a:ext cx="468000" cy="126000"/>
              </a:xfrm>
              <a:prstGeom prst="frame">
                <a:avLst/>
              </a:prstGeom>
              <a:ln w="158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 sz="1662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1" name="Frame 110">
                <a:extLst>
                  <a:ext uri="{FF2B5EF4-FFF2-40B4-BE49-F238E27FC236}">
                    <a16:creationId xmlns:a16="http://schemas.microsoft.com/office/drawing/2014/main" id="{76255EF3-9A14-BA48-9F04-AC74AA1657A4}"/>
                  </a:ext>
                </a:extLst>
              </p:cNvPr>
              <p:cNvSpPr/>
              <p:nvPr/>
            </p:nvSpPr>
            <p:spPr>
              <a:xfrm>
                <a:off x="6404758" y="7125567"/>
                <a:ext cx="468000" cy="126000"/>
              </a:xfrm>
              <a:prstGeom prst="frame">
                <a:avLst/>
              </a:prstGeom>
              <a:ln w="158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 sz="1662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2" name="Frame 111">
                <a:extLst>
                  <a:ext uri="{FF2B5EF4-FFF2-40B4-BE49-F238E27FC236}">
                    <a16:creationId xmlns:a16="http://schemas.microsoft.com/office/drawing/2014/main" id="{A72AF7B9-6E69-7042-AE7B-3D1CE595862B}"/>
                  </a:ext>
                </a:extLst>
              </p:cNvPr>
              <p:cNvSpPr/>
              <p:nvPr/>
            </p:nvSpPr>
            <p:spPr>
              <a:xfrm>
                <a:off x="6408070" y="7024513"/>
                <a:ext cx="468000" cy="126000"/>
              </a:xfrm>
              <a:prstGeom prst="frame">
                <a:avLst/>
              </a:prstGeom>
              <a:ln w="158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 sz="1662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3" name="Frame 112">
                <a:extLst>
                  <a:ext uri="{FF2B5EF4-FFF2-40B4-BE49-F238E27FC236}">
                    <a16:creationId xmlns:a16="http://schemas.microsoft.com/office/drawing/2014/main" id="{68658604-383A-4047-A09D-989B6E9E0DCB}"/>
                  </a:ext>
                </a:extLst>
              </p:cNvPr>
              <p:cNvSpPr/>
              <p:nvPr/>
            </p:nvSpPr>
            <p:spPr>
              <a:xfrm>
                <a:off x="6408066" y="7690439"/>
                <a:ext cx="468000" cy="126000"/>
              </a:xfrm>
              <a:prstGeom prst="frame">
                <a:avLst/>
              </a:prstGeom>
              <a:ln w="158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 sz="1662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4" name="Frame 113">
                <a:extLst>
                  <a:ext uri="{FF2B5EF4-FFF2-40B4-BE49-F238E27FC236}">
                    <a16:creationId xmlns:a16="http://schemas.microsoft.com/office/drawing/2014/main" id="{01CC23D4-86E8-674B-AF78-E820F4ECCEF9}"/>
                  </a:ext>
                </a:extLst>
              </p:cNvPr>
              <p:cNvSpPr/>
              <p:nvPr/>
            </p:nvSpPr>
            <p:spPr>
              <a:xfrm>
                <a:off x="6411378" y="7589385"/>
                <a:ext cx="468000" cy="126000"/>
              </a:xfrm>
              <a:prstGeom prst="frame">
                <a:avLst/>
              </a:prstGeom>
              <a:ln w="158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 sz="1662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2" name="Frame 81">
              <a:extLst>
                <a:ext uri="{FF2B5EF4-FFF2-40B4-BE49-F238E27FC236}">
                  <a16:creationId xmlns:a16="http://schemas.microsoft.com/office/drawing/2014/main" id="{5DE4B669-B96D-2046-8565-F1740C9404C3}"/>
                </a:ext>
              </a:extLst>
            </p:cNvPr>
            <p:cNvSpPr/>
            <p:nvPr/>
          </p:nvSpPr>
          <p:spPr>
            <a:xfrm>
              <a:off x="1874559" y="5608254"/>
              <a:ext cx="334286" cy="102857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sz="1662" dirty="0">
                <a:solidFill>
                  <a:schemeClr val="tx1"/>
                </a:solidFill>
              </a:endParaRPr>
            </a:p>
          </p:txBody>
        </p:sp>
        <p:sp>
          <p:nvSpPr>
            <p:cNvPr id="83" name="Frame 82">
              <a:extLst>
                <a:ext uri="{FF2B5EF4-FFF2-40B4-BE49-F238E27FC236}">
                  <a16:creationId xmlns:a16="http://schemas.microsoft.com/office/drawing/2014/main" id="{FAD20DE5-FA05-CE40-A723-860A088D29D9}"/>
                </a:ext>
              </a:extLst>
            </p:cNvPr>
            <p:cNvSpPr/>
            <p:nvPr/>
          </p:nvSpPr>
          <p:spPr>
            <a:xfrm>
              <a:off x="1177105" y="5597495"/>
              <a:ext cx="334286" cy="102857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sz="1662" dirty="0">
                <a:solidFill>
                  <a:schemeClr val="tx1"/>
                </a:solidFill>
              </a:endParaRPr>
            </a:p>
          </p:txBody>
        </p:sp>
        <p:sp>
          <p:nvSpPr>
            <p:cNvPr id="84" name="Frame 83">
              <a:extLst>
                <a:ext uri="{FF2B5EF4-FFF2-40B4-BE49-F238E27FC236}">
                  <a16:creationId xmlns:a16="http://schemas.microsoft.com/office/drawing/2014/main" id="{6EC04583-87BF-C744-B1C0-99DACD41C4FB}"/>
                </a:ext>
              </a:extLst>
            </p:cNvPr>
            <p:cNvSpPr/>
            <p:nvPr/>
          </p:nvSpPr>
          <p:spPr>
            <a:xfrm>
              <a:off x="1160968" y="6119211"/>
              <a:ext cx="334286" cy="93600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sz="1662" dirty="0">
                <a:solidFill>
                  <a:schemeClr val="tx1"/>
                </a:solidFill>
              </a:endParaRPr>
            </a:p>
          </p:txBody>
        </p:sp>
        <p:sp>
          <p:nvSpPr>
            <p:cNvPr id="85" name="Frame 84">
              <a:extLst>
                <a:ext uri="{FF2B5EF4-FFF2-40B4-BE49-F238E27FC236}">
                  <a16:creationId xmlns:a16="http://schemas.microsoft.com/office/drawing/2014/main" id="{FB7A2C64-7E2F-BF4A-A29A-E4EB3112CBED}"/>
                </a:ext>
              </a:extLst>
            </p:cNvPr>
            <p:cNvSpPr/>
            <p:nvPr/>
          </p:nvSpPr>
          <p:spPr>
            <a:xfrm>
              <a:off x="1160968" y="6904504"/>
              <a:ext cx="334286" cy="93600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sz="1662" dirty="0">
                <a:solidFill>
                  <a:schemeClr val="tx1"/>
                </a:solidFill>
              </a:endParaRPr>
            </a:p>
          </p:txBody>
        </p:sp>
        <p:sp>
          <p:nvSpPr>
            <p:cNvPr id="86" name="Frame 85">
              <a:extLst>
                <a:ext uri="{FF2B5EF4-FFF2-40B4-BE49-F238E27FC236}">
                  <a16:creationId xmlns:a16="http://schemas.microsoft.com/office/drawing/2014/main" id="{96429299-8967-8948-9141-AF3C74218AD3}"/>
                </a:ext>
              </a:extLst>
            </p:cNvPr>
            <p:cNvSpPr/>
            <p:nvPr/>
          </p:nvSpPr>
          <p:spPr>
            <a:xfrm>
              <a:off x="6383991" y="7187859"/>
              <a:ext cx="334286" cy="102857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sz="1662" dirty="0">
                <a:solidFill>
                  <a:schemeClr val="tx1"/>
                </a:solidFill>
              </a:endParaRPr>
            </a:p>
          </p:txBody>
        </p:sp>
        <p:sp>
          <p:nvSpPr>
            <p:cNvPr id="87" name="Frame 86">
              <a:extLst>
                <a:ext uri="{FF2B5EF4-FFF2-40B4-BE49-F238E27FC236}">
                  <a16:creationId xmlns:a16="http://schemas.microsoft.com/office/drawing/2014/main" id="{82E5EA49-9342-3C44-A0C8-A5CC4BDC890B}"/>
                </a:ext>
              </a:extLst>
            </p:cNvPr>
            <p:cNvSpPr/>
            <p:nvPr/>
          </p:nvSpPr>
          <p:spPr>
            <a:xfrm>
              <a:off x="6391731" y="6593708"/>
              <a:ext cx="334286" cy="102857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sz="1662" dirty="0">
                <a:solidFill>
                  <a:schemeClr val="tx1"/>
                </a:solidFill>
              </a:endParaRPr>
            </a:p>
          </p:txBody>
        </p:sp>
        <p:sp>
          <p:nvSpPr>
            <p:cNvPr id="88" name="Frame 87">
              <a:extLst>
                <a:ext uri="{FF2B5EF4-FFF2-40B4-BE49-F238E27FC236}">
                  <a16:creationId xmlns:a16="http://schemas.microsoft.com/office/drawing/2014/main" id="{50790D99-600A-2C41-8CF3-814E2440608E}"/>
                </a:ext>
              </a:extLst>
            </p:cNvPr>
            <p:cNvSpPr/>
            <p:nvPr/>
          </p:nvSpPr>
          <p:spPr>
            <a:xfrm>
              <a:off x="6386352" y="6297928"/>
              <a:ext cx="334286" cy="102857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sz="1662" dirty="0">
                <a:solidFill>
                  <a:schemeClr val="tx1"/>
                </a:solidFill>
              </a:endParaRPr>
            </a:p>
          </p:txBody>
        </p:sp>
        <p:sp>
          <p:nvSpPr>
            <p:cNvPr id="89" name="Frame 88">
              <a:extLst>
                <a:ext uri="{FF2B5EF4-FFF2-40B4-BE49-F238E27FC236}">
                  <a16:creationId xmlns:a16="http://schemas.microsoft.com/office/drawing/2014/main" id="{E14F9381-DA4C-6244-9236-F90C847EBB55}"/>
                </a:ext>
              </a:extLst>
            </p:cNvPr>
            <p:cNvSpPr/>
            <p:nvPr/>
          </p:nvSpPr>
          <p:spPr>
            <a:xfrm>
              <a:off x="6391731" y="5554934"/>
              <a:ext cx="334286" cy="102857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sz="1662" dirty="0">
                <a:solidFill>
                  <a:schemeClr val="tx1"/>
                </a:solidFill>
              </a:endParaRPr>
            </a:p>
          </p:txBody>
        </p:sp>
        <p:sp>
          <p:nvSpPr>
            <p:cNvPr id="90" name="Frame 89">
              <a:extLst>
                <a:ext uri="{FF2B5EF4-FFF2-40B4-BE49-F238E27FC236}">
                  <a16:creationId xmlns:a16="http://schemas.microsoft.com/office/drawing/2014/main" id="{8162AD24-EF3E-D94F-93CC-33D4CB8B6FF1}"/>
                </a:ext>
              </a:extLst>
            </p:cNvPr>
            <p:cNvSpPr/>
            <p:nvPr/>
          </p:nvSpPr>
          <p:spPr>
            <a:xfrm>
              <a:off x="6391731" y="6147967"/>
              <a:ext cx="334286" cy="102857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sz="1662" dirty="0">
                <a:solidFill>
                  <a:schemeClr val="tx1"/>
                </a:solidFill>
              </a:endParaRPr>
            </a:p>
          </p:txBody>
        </p:sp>
        <p:sp>
          <p:nvSpPr>
            <p:cNvPr id="91" name="Frame 90">
              <a:extLst>
                <a:ext uri="{FF2B5EF4-FFF2-40B4-BE49-F238E27FC236}">
                  <a16:creationId xmlns:a16="http://schemas.microsoft.com/office/drawing/2014/main" id="{12AEB704-71BE-8145-85E6-DB17B8FE4B86}"/>
                </a:ext>
              </a:extLst>
            </p:cNvPr>
            <p:cNvSpPr/>
            <p:nvPr/>
          </p:nvSpPr>
          <p:spPr>
            <a:xfrm>
              <a:off x="2258299" y="6016658"/>
              <a:ext cx="334286" cy="102857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sz="1662" dirty="0">
                <a:solidFill>
                  <a:schemeClr val="tx1"/>
                </a:solidFill>
              </a:endParaRPr>
            </a:p>
          </p:txBody>
        </p:sp>
        <p:sp>
          <p:nvSpPr>
            <p:cNvPr id="92" name="Frame 91">
              <a:extLst>
                <a:ext uri="{FF2B5EF4-FFF2-40B4-BE49-F238E27FC236}">
                  <a16:creationId xmlns:a16="http://schemas.microsoft.com/office/drawing/2014/main" id="{0EB34135-405F-294D-9086-383331507F20}"/>
                </a:ext>
              </a:extLst>
            </p:cNvPr>
            <p:cNvSpPr/>
            <p:nvPr/>
          </p:nvSpPr>
          <p:spPr>
            <a:xfrm>
              <a:off x="2626665" y="6871167"/>
              <a:ext cx="288000" cy="102857"/>
            </a:xfrm>
            <a:prstGeom prst="frame">
              <a:avLst/>
            </a:prstGeom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sz="1662" dirty="0">
                <a:solidFill>
                  <a:schemeClr val="tx1"/>
                </a:solidFill>
              </a:endParaRPr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98E78C74-3F74-E345-B57D-FB8DE47F0113}"/>
              </a:ext>
            </a:extLst>
          </p:cNvPr>
          <p:cNvSpPr/>
          <p:nvPr/>
        </p:nvSpPr>
        <p:spPr>
          <a:xfrm>
            <a:off x="2029912" y="177800"/>
            <a:ext cx="5629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 </a:t>
            </a:r>
            <a:endParaRPr lang="en-SA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1D542F6-1BBD-FB49-B091-618F259CAA10}"/>
              </a:ext>
            </a:extLst>
          </p:cNvPr>
          <p:cNvSpPr/>
          <p:nvPr/>
        </p:nvSpPr>
        <p:spPr>
          <a:xfrm>
            <a:off x="6678112" y="87868"/>
            <a:ext cx="5501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 </a:t>
            </a:r>
            <a:endParaRPr lang="en-SA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EE01E06-EEB0-2C4F-9D49-F3FF61D5E29B}"/>
              </a:ext>
            </a:extLst>
          </p:cNvPr>
          <p:cNvSpPr/>
          <p:nvPr/>
        </p:nvSpPr>
        <p:spPr>
          <a:xfrm>
            <a:off x="4414190" y="6032287"/>
            <a:ext cx="5501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(C) </a:t>
            </a:r>
            <a:endParaRPr lang="en-SA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C7EA5605-76F7-4244-956A-510AA991A787}"/>
              </a:ext>
            </a:extLst>
          </p:cNvPr>
          <p:cNvSpPr/>
          <p:nvPr/>
        </p:nvSpPr>
        <p:spPr>
          <a:xfrm>
            <a:off x="597767" y="11052997"/>
            <a:ext cx="8473274" cy="15010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SA" sz="1551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S9</a:t>
            </a:r>
            <a:r>
              <a:rPr lang="en-SA" sz="155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55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15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ost response pathways using </a:t>
            </a:r>
            <a:r>
              <a:rPr lang="en-SA" sz="15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differentially expressed host genes</a:t>
            </a:r>
            <a:r>
              <a:rPr lang="en-US" sz="15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(DEHGs</a:t>
            </a:r>
            <a:r>
              <a:rPr lang="en-US" sz="155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COVID-19</a:t>
            </a:r>
            <a:r>
              <a:rPr lang="en-US" sz="15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in the high viral load compared to the low viral load of lungs autopsy of COVID-19 patients.</a:t>
            </a:r>
            <a:r>
              <a:rPr lang="en-SA" sz="15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spc="1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“</a:t>
            </a:r>
            <a:r>
              <a:rPr lang="en-SA" sz="1400" spc="1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Photodynamic therapy-induced NF-kB survival signaling</a:t>
            </a:r>
            <a:r>
              <a:rPr lang="en-US" sz="1400" spc="1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”; (B)“</a:t>
            </a:r>
            <a:r>
              <a:rPr lang="en-SA" sz="1400" spc="1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IL-10 Anti-inflammatory Signaling Pathway</a:t>
            </a:r>
            <a:r>
              <a:rPr lang="en-US" sz="1400" spc="1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” and (C) “</a:t>
            </a:r>
            <a:r>
              <a:rPr lang="en-SA" sz="1400" spc="1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Type II interferon signaling (IFNG</a:t>
            </a:r>
            <a:r>
              <a:rPr lang="en-US" sz="1400" spc="1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)”. </a:t>
            </a:r>
            <a:r>
              <a:rPr lang="en-US" sz="155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red box indicates an up-regulated gene, while a blue box represents a down-regulated gene in the high viral load compared to the low viral load of COVID-19 lung samples, respectively.</a:t>
            </a:r>
            <a:endParaRPr lang="en-SA" sz="155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9202594-0C88-7046-815F-F02521B630CD}"/>
              </a:ext>
            </a:extLst>
          </p:cNvPr>
          <p:cNvGrpSpPr/>
          <p:nvPr/>
        </p:nvGrpSpPr>
        <p:grpSpPr>
          <a:xfrm>
            <a:off x="404147" y="693176"/>
            <a:ext cx="3873500" cy="4749800"/>
            <a:chOff x="404147" y="693176"/>
            <a:chExt cx="3873500" cy="4749800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05AB2431-FFC2-DE48-BCA6-5B26A5B18F56}"/>
                </a:ext>
              </a:extLst>
            </p:cNvPr>
            <p:cNvGrpSpPr/>
            <p:nvPr/>
          </p:nvGrpSpPr>
          <p:grpSpPr>
            <a:xfrm>
              <a:off x="404147" y="693176"/>
              <a:ext cx="3873500" cy="4749800"/>
              <a:chOff x="404147" y="693176"/>
              <a:chExt cx="3873500" cy="4749800"/>
            </a:xfrm>
          </p:grpSpPr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09DB7DAF-291C-064E-8DBF-E62B595AC8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04147" y="693176"/>
                <a:ext cx="3873500" cy="4749800"/>
              </a:xfrm>
              <a:prstGeom prst="rect">
                <a:avLst/>
              </a:prstGeom>
            </p:spPr>
          </p:pic>
          <p:sp>
            <p:nvSpPr>
              <p:cNvPr id="43" name="Frame 42">
                <a:extLst>
                  <a:ext uri="{FF2B5EF4-FFF2-40B4-BE49-F238E27FC236}">
                    <a16:creationId xmlns:a16="http://schemas.microsoft.com/office/drawing/2014/main" id="{B3E1B348-EA8D-1E40-9A94-3ACA6AB2E7E6}"/>
                  </a:ext>
                </a:extLst>
              </p:cNvPr>
              <p:cNvSpPr/>
              <p:nvPr/>
            </p:nvSpPr>
            <p:spPr>
              <a:xfrm>
                <a:off x="3451078" y="944165"/>
                <a:ext cx="540000" cy="144000"/>
              </a:xfrm>
              <a:prstGeom prst="frame">
                <a:avLst/>
              </a:prstGeom>
              <a:ln w="1587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Frame 46">
                <a:extLst>
                  <a:ext uri="{FF2B5EF4-FFF2-40B4-BE49-F238E27FC236}">
                    <a16:creationId xmlns:a16="http://schemas.microsoft.com/office/drawing/2014/main" id="{80823466-44B4-8346-9C9E-2202E9EB921F}"/>
                  </a:ext>
                </a:extLst>
              </p:cNvPr>
              <p:cNvSpPr/>
              <p:nvPr/>
            </p:nvSpPr>
            <p:spPr>
              <a:xfrm>
                <a:off x="1381254" y="4446373"/>
                <a:ext cx="540000" cy="144000"/>
              </a:xfrm>
              <a:prstGeom prst="frame">
                <a:avLst/>
              </a:prstGeom>
              <a:ln w="1587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Frame 47">
                <a:extLst>
                  <a:ext uri="{FF2B5EF4-FFF2-40B4-BE49-F238E27FC236}">
                    <a16:creationId xmlns:a16="http://schemas.microsoft.com/office/drawing/2014/main" id="{6126233B-1027-8D44-9120-BC30868D425C}"/>
                  </a:ext>
                </a:extLst>
              </p:cNvPr>
              <p:cNvSpPr/>
              <p:nvPr/>
            </p:nvSpPr>
            <p:spPr>
              <a:xfrm>
                <a:off x="1381254" y="4727981"/>
                <a:ext cx="540000" cy="144000"/>
              </a:xfrm>
              <a:prstGeom prst="frame">
                <a:avLst/>
              </a:prstGeom>
              <a:ln w="1587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Frame 49">
                <a:extLst>
                  <a:ext uri="{FF2B5EF4-FFF2-40B4-BE49-F238E27FC236}">
                    <a16:creationId xmlns:a16="http://schemas.microsoft.com/office/drawing/2014/main" id="{C2FEE079-C4A3-6049-AB0C-9000D2F0BE59}"/>
                  </a:ext>
                </a:extLst>
              </p:cNvPr>
              <p:cNvSpPr/>
              <p:nvPr/>
            </p:nvSpPr>
            <p:spPr>
              <a:xfrm>
                <a:off x="1381254" y="5127944"/>
                <a:ext cx="540000" cy="144000"/>
              </a:xfrm>
              <a:prstGeom prst="frame">
                <a:avLst/>
              </a:prstGeom>
              <a:ln w="1587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>
                  <a:solidFill>
                    <a:schemeClr val="tx1"/>
                  </a:solidFill>
                </a:endParaRPr>
              </a:p>
            </p:txBody>
          </p:sp>
          <p:sp>
            <p:nvSpPr>
              <p:cNvPr id="53" name="Frame 52">
                <a:extLst>
                  <a:ext uri="{FF2B5EF4-FFF2-40B4-BE49-F238E27FC236}">
                    <a16:creationId xmlns:a16="http://schemas.microsoft.com/office/drawing/2014/main" id="{343007BA-2252-334B-A1ED-4418BA612A73}"/>
                  </a:ext>
                </a:extLst>
              </p:cNvPr>
              <p:cNvSpPr/>
              <p:nvPr/>
            </p:nvSpPr>
            <p:spPr>
              <a:xfrm>
                <a:off x="2654726" y="4727981"/>
                <a:ext cx="540000" cy="144000"/>
              </a:xfrm>
              <a:prstGeom prst="frame">
                <a:avLst/>
              </a:prstGeom>
              <a:ln w="1587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3" name="Frame 62">
              <a:extLst>
                <a:ext uri="{FF2B5EF4-FFF2-40B4-BE49-F238E27FC236}">
                  <a16:creationId xmlns:a16="http://schemas.microsoft.com/office/drawing/2014/main" id="{2ACB9DE4-EA52-994B-BC43-FDFCCCE9E8AA}"/>
                </a:ext>
              </a:extLst>
            </p:cNvPr>
            <p:cNvSpPr/>
            <p:nvPr/>
          </p:nvSpPr>
          <p:spPr>
            <a:xfrm>
              <a:off x="2654726" y="4997490"/>
              <a:ext cx="540000" cy="144000"/>
            </a:xfrm>
            <a:prstGeom prst="frame">
              <a:avLst/>
            </a:prstGeom>
            <a:ln w="158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dirty="0">
                <a:solidFill>
                  <a:schemeClr val="tx1"/>
                </a:solidFill>
              </a:endParaRPr>
            </a:p>
          </p:txBody>
        </p:sp>
        <p:sp>
          <p:nvSpPr>
            <p:cNvPr id="64" name="Frame 63">
              <a:extLst>
                <a:ext uri="{FF2B5EF4-FFF2-40B4-BE49-F238E27FC236}">
                  <a16:creationId xmlns:a16="http://schemas.microsoft.com/office/drawing/2014/main" id="{D2629F53-B088-7840-B80F-AD0E6FE6E41F}"/>
                </a:ext>
              </a:extLst>
            </p:cNvPr>
            <p:cNvSpPr/>
            <p:nvPr/>
          </p:nvSpPr>
          <p:spPr>
            <a:xfrm>
              <a:off x="1937931" y="4590373"/>
              <a:ext cx="540000" cy="144000"/>
            </a:xfrm>
            <a:prstGeom prst="frame">
              <a:avLst/>
            </a:prstGeom>
            <a:ln w="158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dirty="0">
                <a:solidFill>
                  <a:schemeClr val="tx1"/>
                </a:solidFill>
              </a:endParaRPr>
            </a:p>
          </p:txBody>
        </p:sp>
        <p:sp>
          <p:nvSpPr>
            <p:cNvPr id="65" name="Frame 64">
              <a:extLst>
                <a:ext uri="{FF2B5EF4-FFF2-40B4-BE49-F238E27FC236}">
                  <a16:creationId xmlns:a16="http://schemas.microsoft.com/office/drawing/2014/main" id="{FC429AEB-7B78-344A-BA5C-BB15A58E8688}"/>
                </a:ext>
              </a:extLst>
            </p:cNvPr>
            <p:cNvSpPr/>
            <p:nvPr/>
          </p:nvSpPr>
          <p:spPr>
            <a:xfrm>
              <a:off x="712664" y="4860263"/>
              <a:ext cx="540000" cy="144000"/>
            </a:xfrm>
            <a:prstGeom prst="frame">
              <a:avLst/>
            </a:prstGeom>
            <a:ln w="158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>
                <a:solidFill>
                  <a:schemeClr val="tx1"/>
                </a:solidFill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45E2701F-10F2-3241-AA6C-489E112A1851}"/>
              </a:ext>
            </a:extLst>
          </p:cNvPr>
          <p:cNvGrpSpPr/>
          <p:nvPr/>
        </p:nvGrpSpPr>
        <p:grpSpPr>
          <a:xfrm>
            <a:off x="4508500" y="413776"/>
            <a:ext cx="4902200" cy="5029200"/>
            <a:chOff x="4508500" y="413776"/>
            <a:chExt cx="4902200" cy="5029200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FA570263-B4E1-3D4F-81F7-E4895B820048}"/>
                </a:ext>
              </a:extLst>
            </p:cNvPr>
            <p:cNvGrpSpPr/>
            <p:nvPr/>
          </p:nvGrpSpPr>
          <p:grpSpPr>
            <a:xfrm>
              <a:off x="4508500" y="413776"/>
              <a:ext cx="4902200" cy="5029200"/>
              <a:chOff x="4508500" y="413776"/>
              <a:chExt cx="4902200" cy="5029200"/>
            </a:xfrm>
          </p:grpSpPr>
          <p:pic>
            <p:nvPicPr>
              <p:cNvPr id="55" name="Picture 54">
                <a:extLst>
                  <a:ext uri="{FF2B5EF4-FFF2-40B4-BE49-F238E27FC236}">
                    <a16:creationId xmlns:a16="http://schemas.microsoft.com/office/drawing/2014/main" id="{C0C23523-8A2C-D144-B5EA-0687DA8016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08500" y="413776"/>
                <a:ext cx="4902200" cy="5029200"/>
              </a:xfrm>
              <a:prstGeom prst="rect">
                <a:avLst/>
              </a:prstGeom>
            </p:spPr>
          </p:pic>
          <p:sp>
            <p:nvSpPr>
              <p:cNvPr id="57" name="Frame 56">
                <a:extLst>
                  <a:ext uri="{FF2B5EF4-FFF2-40B4-BE49-F238E27FC236}">
                    <a16:creationId xmlns:a16="http://schemas.microsoft.com/office/drawing/2014/main" id="{705C716E-098F-2E40-82E5-CCFF23CD33CD}"/>
                  </a:ext>
                </a:extLst>
              </p:cNvPr>
              <p:cNvSpPr/>
              <p:nvPr/>
            </p:nvSpPr>
            <p:spPr>
              <a:xfrm>
                <a:off x="5832956" y="2038239"/>
                <a:ext cx="540000" cy="144000"/>
              </a:xfrm>
              <a:prstGeom prst="frame">
                <a:avLst/>
              </a:prstGeom>
              <a:ln w="158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Frame 57">
                <a:extLst>
                  <a:ext uri="{FF2B5EF4-FFF2-40B4-BE49-F238E27FC236}">
                    <a16:creationId xmlns:a16="http://schemas.microsoft.com/office/drawing/2014/main" id="{19B89120-61F4-954F-9E5C-6E33254AECB2}"/>
                  </a:ext>
                </a:extLst>
              </p:cNvPr>
              <p:cNvSpPr/>
              <p:nvPr/>
            </p:nvSpPr>
            <p:spPr>
              <a:xfrm>
                <a:off x="5831644" y="1897138"/>
                <a:ext cx="540000" cy="144000"/>
              </a:xfrm>
              <a:prstGeom prst="frame">
                <a:avLst/>
              </a:prstGeom>
              <a:ln w="158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A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6" name="Frame 65">
              <a:extLst>
                <a:ext uri="{FF2B5EF4-FFF2-40B4-BE49-F238E27FC236}">
                  <a16:creationId xmlns:a16="http://schemas.microsoft.com/office/drawing/2014/main" id="{FE8318BD-AE55-BC42-8F2F-6EE84C080418}"/>
                </a:ext>
              </a:extLst>
            </p:cNvPr>
            <p:cNvSpPr/>
            <p:nvPr/>
          </p:nvSpPr>
          <p:spPr>
            <a:xfrm>
              <a:off x="5631943" y="4111620"/>
              <a:ext cx="540000" cy="144000"/>
            </a:xfrm>
            <a:prstGeom prst="frame">
              <a:avLst/>
            </a:prstGeom>
            <a:ln w="158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dirty="0">
                <a:solidFill>
                  <a:schemeClr val="tx1"/>
                </a:solidFill>
              </a:endParaRPr>
            </a:p>
          </p:txBody>
        </p:sp>
        <p:sp>
          <p:nvSpPr>
            <p:cNvPr id="68" name="Frame 67">
              <a:extLst>
                <a:ext uri="{FF2B5EF4-FFF2-40B4-BE49-F238E27FC236}">
                  <a16:creationId xmlns:a16="http://schemas.microsoft.com/office/drawing/2014/main" id="{FF69A602-0533-D44E-BC05-E53E398218C4}"/>
                </a:ext>
              </a:extLst>
            </p:cNvPr>
            <p:cNvSpPr/>
            <p:nvPr/>
          </p:nvSpPr>
          <p:spPr>
            <a:xfrm>
              <a:off x="8011794" y="2986126"/>
              <a:ext cx="540000" cy="144000"/>
            </a:xfrm>
            <a:prstGeom prst="frame">
              <a:avLst/>
            </a:prstGeom>
            <a:ln w="158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dirty="0">
                <a:solidFill>
                  <a:schemeClr val="tx1"/>
                </a:solidFill>
              </a:endParaRPr>
            </a:p>
          </p:txBody>
        </p:sp>
        <p:sp>
          <p:nvSpPr>
            <p:cNvPr id="69" name="Frame 68">
              <a:extLst>
                <a:ext uri="{FF2B5EF4-FFF2-40B4-BE49-F238E27FC236}">
                  <a16:creationId xmlns:a16="http://schemas.microsoft.com/office/drawing/2014/main" id="{0C629E9C-B0DE-9B46-AF0A-41FBBE88EB7F}"/>
                </a:ext>
              </a:extLst>
            </p:cNvPr>
            <p:cNvSpPr/>
            <p:nvPr/>
          </p:nvSpPr>
          <p:spPr>
            <a:xfrm>
              <a:off x="7199388" y="1244064"/>
              <a:ext cx="540000" cy="144000"/>
            </a:xfrm>
            <a:prstGeom prst="frame">
              <a:avLst/>
            </a:prstGeom>
            <a:ln w="158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dirty="0">
                <a:solidFill>
                  <a:schemeClr val="tx1"/>
                </a:solidFill>
              </a:endParaRPr>
            </a:p>
          </p:txBody>
        </p:sp>
        <p:sp>
          <p:nvSpPr>
            <p:cNvPr id="70" name="Frame 69">
              <a:extLst>
                <a:ext uri="{FF2B5EF4-FFF2-40B4-BE49-F238E27FC236}">
                  <a16:creationId xmlns:a16="http://schemas.microsoft.com/office/drawing/2014/main" id="{0F049835-4E45-A14E-A7E1-64E4C8C4DD4D}"/>
                </a:ext>
              </a:extLst>
            </p:cNvPr>
            <p:cNvSpPr/>
            <p:nvPr/>
          </p:nvSpPr>
          <p:spPr>
            <a:xfrm>
              <a:off x="7200064" y="1106714"/>
              <a:ext cx="540000" cy="144000"/>
            </a:xfrm>
            <a:prstGeom prst="frame">
              <a:avLst/>
            </a:prstGeom>
            <a:ln w="158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dirty="0">
                <a:solidFill>
                  <a:schemeClr val="tx1"/>
                </a:solidFill>
              </a:endParaRPr>
            </a:p>
          </p:txBody>
        </p:sp>
        <p:sp>
          <p:nvSpPr>
            <p:cNvPr id="73" name="Frame 72">
              <a:extLst>
                <a:ext uri="{FF2B5EF4-FFF2-40B4-BE49-F238E27FC236}">
                  <a16:creationId xmlns:a16="http://schemas.microsoft.com/office/drawing/2014/main" id="{F6ADC256-A79D-C34D-8367-7E14701E4382}"/>
                </a:ext>
              </a:extLst>
            </p:cNvPr>
            <p:cNvSpPr/>
            <p:nvPr/>
          </p:nvSpPr>
          <p:spPr>
            <a:xfrm>
              <a:off x="8596707" y="1800068"/>
              <a:ext cx="502124" cy="199018"/>
            </a:xfrm>
            <a:prstGeom prst="frame">
              <a:avLst/>
            </a:prstGeom>
            <a:solidFill>
              <a:schemeClr val="tx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dirty="0">
                <a:solidFill>
                  <a:schemeClr val="tx1"/>
                </a:solidFill>
              </a:endParaRPr>
            </a:p>
          </p:txBody>
        </p:sp>
        <p:sp>
          <p:nvSpPr>
            <p:cNvPr id="72" name="Frame 71">
              <a:extLst>
                <a:ext uri="{FF2B5EF4-FFF2-40B4-BE49-F238E27FC236}">
                  <a16:creationId xmlns:a16="http://schemas.microsoft.com/office/drawing/2014/main" id="{FB467706-972D-3E4F-94E7-2E3FB3F4BDB3}"/>
                </a:ext>
              </a:extLst>
            </p:cNvPr>
            <p:cNvSpPr/>
            <p:nvPr/>
          </p:nvSpPr>
          <p:spPr>
            <a:xfrm>
              <a:off x="8573062" y="2628105"/>
              <a:ext cx="539999" cy="169070"/>
            </a:xfrm>
            <a:prstGeom prst="frame">
              <a:avLst/>
            </a:prstGeom>
            <a:solidFill>
              <a:schemeClr val="tx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dirty="0">
                <a:solidFill>
                  <a:schemeClr val="tx1"/>
                </a:solidFill>
              </a:endParaRPr>
            </a:p>
          </p:txBody>
        </p:sp>
        <p:sp>
          <p:nvSpPr>
            <p:cNvPr id="71" name="Frame 70">
              <a:extLst>
                <a:ext uri="{FF2B5EF4-FFF2-40B4-BE49-F238E27FC236}">
                  <a16:creationId xmlns:a16="http://schemas.microsoft.com/office/drawing/2014/main" id="{C07E4202-4E02-6945-B3CA-11D187649897}"/>
                </a:ext>
              </a:extLst>
            </p:cNvPr>
            <p:cNvSpPr/>
            <p:nvPr/>
          </p:nvSpPr>
          <p:spPr>
            <a:xfrm>
              <a:off x="7605826" y="2628105"/>
              <a:ext cx="387344" cy="169070"/>
            </a:xfrm>
            <a:prstGeom prst="frame">
              <a:avLst/>
            </a:prstGeom>
            <a:solidFill>
              <a:schemeClr val="tx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dirty="0">
                <a:solidFill>
                  <a:schemeClr val="tx1"/>
                </a:solidFill>
              </a:endParaRPr>
            </a:p>
          </p:txBody>
        </p:sp>
        <p:sp>
          <p:nvSpPr>
            <p:cNvPr id="78" name="Frame 77">
              <a:extLst>
                <a:ext uri="{FF2B5EF4-FFF2-40B4-BE49-F238E27FC236}">
                  <a16:creationId xmlns:a16="http://schemas.microsoft.com/office/drawing/2014/main" id="{380DF45F-C844-0D40-967B-1F6117F40858}"/>
                </a:ext>
              </a:extLst>
            </p:cNvPr>
            <p:cNvSpPr/>
            <p:nvPr/>
          </p:nvSpPr>
          <p:spPr>
            <a:xfrm>
              <a:off x="8225125" y="1800068"/>
              <a:ext cx="206274" cy="199018"/>
            </a:xfrm>
            <a:prstGeom prst="frame">
              <a:avLst/>
            </a:prstGeom>
            <a:solidFill>
              <a:schemeClr val="tx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A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55995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2400</TotalTime>
  <Words>713</Words>
  <Application>Microsoft Macintosh PowerPoint</Application>
  <PresentationFormat>A3 Paper (297x420 mm)</PresentationFormat>
  <Paragraphs>35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Firoz Ahmed</dc:creator>
  <cp:lastModifiedBy>Firoz S. Ahmed</cp:lastModifiedBy>
  <cp:revision>294</cp:revision>
  <cp:lastPrinted>2020-04-19T08:05:24Z</cp:lastPrinted>
  <dcterms:created xsi:type="dcterms:W3CDTF">2020-01-03T08:33:41Z</dcterms:created>
  <dcterms:modified xsi:type="dcterms:W3CDTF">2020-11-14T13:27:18Z</dcterms:modified>
</cp:coreProperties>
</file>