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ng, H. (Hong Zhang)" initials="ZH(Z" lastIdx="1" clrIdx="0">
    <p:extLst>
      <p:ext uri="{19B8F6BF-5375-455C-9EA6-DF929625EA0E}">
        <p15:presenceInfo xmlns:p15="http://schemas.microsoft.com/office/powerpoint/2012/main" userId="S-1-5-21-2169066342-2480738168-2466311071-2149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1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8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9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35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73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2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1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7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0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193BF-6D74-4906-A274-561F2CAB65A0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98EDF-C6AD-4391-B5CE-29ABB1AD3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4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tiff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132" y="1505173"/>
            <a:ext cx="4421124" cy="2874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97" y="1817496"/>
            <a:ext cx="877900" cy="22496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9896" y="717176"/>
            <a:ext cx="4239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1B:   NLRX1/Actin</a:t>
            </a:r>
          </a:p>
        </p:txBody>
      </p:sp>
    </p:spTree>
    <p:extLst>
      <p:ext uri="{BB962C8B-B14F-4D97-AF65-F5344CB8AC3E}">
        <p14:creationId xmlns:p14="http://schemas.microsoft.com/office/powerpoint/2010/main" val="20327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10" y="645587"/>
            <a:ext cx="877900" cy="224961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159991" y="122832"/>
            <a:ext cx="4904232" cy="3144012"/>
            <a:chOff x="1159991" y="122832"/>
            <a:chExt cx="4904232" cy="314401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991" y="122832"/>
              <a:ext cx="4904232" cy="314401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341310" y="276255"/>
              <a:ext cx="1078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p-</a:t>
              </a:r>
              <a:r>
                <a:rPr lang="en-US" dirty="0" err="1"/>
                <a:t>Akt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65421" y="757004"/>
            <a:ext cx="4637532" cy="1999488"/>
            <a:chOff x="6765421" y="757004"/>
            <a:chExt cx="4637532" cy="19994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5421" y="757004"/>
              <a:ext cx="4637532" cy="199948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946710" y="914400"/>
              <a:ext cx="955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Akt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426691" y="3788243"/>
            <a:ext cx="4637532" cy="2802636"/>
            <a:chOff x="1426691" y="3788243"/>
            <a:chExt cx="4637532" cy="28026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6691" y="3788243"/>
              <a:ext cx="4637532" cy="280263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624084" y="3971499"/>
              <a:ext cx="1091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Actin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110484" y="3971499"/>
            <a:ext cx="331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4A: p-</a:t>
            </a:r>
            <a:r>
              <a:rPr lang="en-US" dirty="0" err="1"/>
              <a:t>Akt</a:t>
            </a:r>
            <a:r>
              <a:rPr lang="en-US" dirty="0"/>
              <a:t>/</a:t>
            </a:r>
            <a:r>
              <a:rPr lang="en-US" dirty="0" err="1"/>
              <a:t>Akt</a:t>
            </a:r>
            <a:r>
              <a:rPr lang="en-US" dirty="0"/>
              <a:t>/Actin</a:t>
            </a:r>
          </a:p>
        </p:txBody>
      </p:sp>
    </p:spTree>
    <p:extLst>
      <p:ext uri="{BB962C8B-B14F-4D97-AF65-F5344CB8AC3E}">
        <p14:creationId xmlns:p14="http://schemas.microsoft.com/office/powerpoint/2010/main" val="147692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10" y="536405"/>
            <a:ext cx="877900" cy="224961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702774" y="369078"/>
            <a:ext cx="4637532" cy="2802636"/>
            <a:chOff x="1702774" y="369078"/>
            <a:chExt cx="4637532" cy="28026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774" y="369078"/>
              <a:ext cx="4637532" cy="280263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869743" y="369078"/>
              <a:ext cx="955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p-AMPK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01770" y="369078"/>
            <a:ext cx="4637532" cy="2802636"/>
            <a:chOff x="6701770" y="369078"/>
            <a:chExt cx="4637532" cy="280263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1770" y="369078"/>
              <a:ext cx="4637532" cy="280263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905766" y="369078"/>
              <a:ext cx="859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AMPK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02774" y="3447049"/>
            <a:ext cx="4637532" cy="2802636"/>
            <a:chOff x="1702774" y="3447049"/>
            <a:chExt cx="4637532" cy="28026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774" y="3447049"/>
              <a:ext cx="4637532" cy="280263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869743" y="3447049"/>
              <a:ext cx="955344" cy="38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Actin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083188" y="3829186"/>
            <a:ext cx="409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4C: p-AMPK/AMPK/Actin</a:t>
            </a:r>
          </a:p>
        </p:txBody>
      </p:sp>
    </p:spTree>
    <p:extLst>
      <p:ext uri="{BB962C8B-B14F-4D97-AF65-F5344CB8AC3E}">
        <p14:creationId xmlns:p14="http://schemas.microsoft.com/office/powerpoint/2010/main" val="2453028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10" y="536405"/>
            <a:ext cx="877900" cy="22496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310" y="4284260"/>
            <a:ext cx="4314444" cy="6096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341310" y="259896"/>
            <a:ext cx="4637532" cy="2802636"/>
            <a:chOff x="1341310" y="259896"/>
            <a:chExt cx="4637532" cy="28026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310" y="259896"/>
              <a:ext cx="4637532" cy="280263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446663" y="259896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p-STAT3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56742" y="259896"/>
            <a:ext cx="4637532" cy="2692908"/>
            <a:chOff x="6856742" y="259896"/>
            <a:chExt cx="4637532" cy="269290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6742" y="259896"/>
              <a:ext cx="4637532" cy="269290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014950" y="259896"/>
              <a:ext cx="859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STAT3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446663" y="382137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64573" y="4006039"/>
            <a:ext cx="3985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4E: p-STAT3/STAT3/Actin</a:t>
            </a:r>
          </a:p>
        </p:txBody>
      </p:sp>
    </p:spTree>
    <p:extLst>
      <p:ext uri="{BB962C8B-B14F-4D97-AF65-F5344CB8AC3E}">
        <p14:creationId xmlns:p14="http://schemas.microsoft.com/office/powerpoint/2010/main" val="68635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10" y="577347"/>
            <a:ext cx="877900" cy="22496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01552" y="4026090"/>
            <a:ext cx="338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6C: p-PDH/PDH/a-tubulin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44819" y="244448"/>
            <a:ext cx="5032248" cy="3198876"/>
            <a:chOff x="1644819" y="244448"/>
            <a:chExt cx="5032248" cy="319887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4819" y="244448"/>
              <a:ext cx="5032248" cy="319887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42448" y="368490"/>
              <a:ext cx="9962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p-PDH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22323" y="244448"/>
            <a:ext cx="5032248" cy="3198876"/>
            <a:chOff x="7022323" y="244448"/>
            <a:chExt cx="5032248" cy="31988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2323" y="244448"/>
              <a:ext cx="5032248" cy="319887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246961" y="312688"/>
              <a:ext cx="80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PDH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44819" y="3659124"/>
            <a:ext cx="5032248" cy="3198876"/>
            <a:chOff x="1644819" y="3659124"/>
            <a:chExt cx="5032248" cy="31988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4819" y="3659124"/>
              <a:ext cx="5032248" cy="319887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692324" y="3684891"/>
              <a:ext cx="10508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a-tubulin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088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13" y="300838"/>
            <a:ext cx="877900" cy="224961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341310" y="337414"/>
            <a:ext cx="4603595" cy="2729484"/>
            <a:chOff x="1341310" y="337414"/>
            <a:chExt cx="4603595" cy="27294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310" y="337414"/>
              <a:ext cx="4386072" cy="272948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761564" y="352099"/>
              <a:ext cx="11833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cytoHK</a:t>
              </a:r>
              <a:r>
                <a:rPr lang="en-US" dirty="0"/>
                <a:t> II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62429" y="300838"/>
            <a:ext cx="4619724" cy="2766060"/>
            <a:chOff x="6162429" y="300838"/>
            <a:chExt cx="4619724" cy="27660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2429" y="300838"/>
              <a:ext cx="4349496" cy="276606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670262" y="300838"/>
              <a:ext cx="1111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Actin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41310" y="3893103"/>
            <a:ext cx="4098036" cy="2801112"/>
            <a:chOff x="1341310" y="3893103"/>
            <a:chExt cx="4098036" cy="280111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310" y="3893103"/>
              <a:ext cx="4098036" cy="280111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554071" y="3893103"/>
              <a:ext cx="885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mtHK</a:t>
              </a:r>
              <a:r>
                <a:rPr lang="en-US" dirty="0"/>
                <a:t> II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62429" y="3893103"/>
            <a:ext cx="4349496" cy="2766060"/>
            <a:chOff x="6162429" y="3893103"/>
            <a:chExt cx="4349496" cy="27660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2429" y="3893103"/>
              <a:ext cx="4349496" cy="27660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670262" y="3893103"/>
              <a:ext cx="841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COX IV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89310" y="3352800"/>
            <a:ext cx="2943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3740887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60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H. (Hong Zhang)</dc:creator>
  <cp:lastModifiedBy>Coert Zuurbier</cp:lastModifiedBy>
  <cp:revision>8</cp:revision>
  <dcterms:created xsi:type="dcterms:W3CDTF">2020-08-03T08:08:49Z</dcterms:created>
  <dcterms:modified xsi:type="dcterms:W3CDTF">2020-08-04T08:16:00Z</dcterms:modified>
</cp:coreProperties>
</file>