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264275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CC"/>
    <a:srgbClr val="FF9900"/>
    <a:srgbClr val="0BD400"/>
    <a:srgbClr val="9933FF"/>
    <a:srgbClr val="FF5050"/>
    <a:srgbClr val="6699FF"/>
    <a:srgbClr val="6C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0" autoAdjust="0"/>
  </p:normalViewPr>
  <p:slideViewPr>
    <p:cSldViewPr snapToGrid="0">
      <p:cViewPr varScale="1">
        <p:scale>
          <a:sx n="72" d="100"/>
          <a:sy n="72" d="100"/>
        </p:scale>
        <p:origin x="2443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1346836"/>
            <a:ext cx="5324634" cy="2865120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4322446"/>
            <a:ext cx="4698206" cy="1986914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1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438150"/>
            <a:ext cx="1350734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438150"/>
            <a:ext cx="397389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4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6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2051688"/>
            <a:ext cx="5402937" cy="3423284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5507358"/>
            <a:ext cx="5402937" cy="1800224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6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438152"/>
            <a:ext cx="5402937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2017396"/>
            <a:ext cx="2650082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3006090"/>
            <a:ext cx="265008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2017396"/>
            <a:ext cx="2663133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3006090"/>
            <a:ext cx="2663133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91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1184912"/>
            <a:ext cx="3171289" cy="5848350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8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1184912"/>
            <a:ext cx="3171289" cy="5848350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0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438152"/>
            <a:ext cx="5402937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2190750"/>
            <a:ext cx="5402937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7627622"/>
            <a:ext cx="2114193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90D29ECA-40EF-4425-BDF9-F87DE3B237FD}"/>
              </a:ext>
            </a:extLst>
          </p:cNvPr>
          <p:cNvCxnSpPr>
            <a:cxnSpLocks/>
            <a:stCxn id="305" idx="3"/>
            <a:endCxn id="326" idx="1"/>
          </p:cNvCxnSpPr>
          <p:nvPr/>
        </p:nvCxnSpPr>
        <p:spPr>
          <a:xfrm flipH="1" flipV="1">
            <a:off x="4052885" y="572652"/>
            <a:ext cx="1799493" cy="466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9A14B453-017A-4280-BF14-BEA87D987D59}"/>
              </a:ext>
            </a:extLst>
          </p:cNvPr>
          <p:cNvCxnSpPr>
            <a:cxnSpLocks/>
            <a:stCxn id="316" idx="1"/>
            <a:endCxn id="325" idx="3"/>
          </p:cNvCxnSpPr>
          <p:nvPr/>
        </p:nvCxnSpPr>
        <p:spPr>
          <a:xfrm>
            <a:off x="1929735" y="572650"/>
            <a:ext cx="2078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FBC0DF6C-F99E-4D24-B61B-088F0A22D10C}"/>
              </a:ext>
            </a:extLst>
          </p:cNvPr>
          <p:cNvCxnSpPr>
            <a:cxnSpLocks/>
            <a:stCxn id="333" idx="1"/>
            <a:endCxn id="250" idx="1"/>
          </p:cNvCxnSpPr>
          <p:nvPr/>
        </p:nvCxnSpPr>
        <p:spPr>
          <a:xfrm flipV="1">
            <a:off x="21116" y="1166821"/>
            <a:ext cx="6209198" cy="67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Rectangle 246">
            <a:extLst>
              <a:ext uri="{FF2B5EF4-FFF2-40B4-BE49-F238E27FC236}">
                <a16:creationId xmlns:a16="http://schemas.microsoft.com/office/drawing/2014/main" id="{2519C19D-2D60-45E1-BAB3-6EDEE772DCEB}"/>
              </a:ext>
            </a:extLst>
          </p:cNvPr>
          <p:cNvSpPr/>
          <p:nvPr/>
        </p:nvSpPr>
        <p:spPr>
          <a:xfrm>
            <a:off x="145729" y="1081620"/>
            <a:ext cx="164255" cy="169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1AC2B8B1-7E97-4C94-9939-B4198E2693B6}"/>
              </a:ext>
            </a:extLst>
          </p:cNvPr>
          <p:cNvSpPr/>
          <p:nvPr/>
        </p:nvSpPr>
        <p:spPr>
          <a:xfrm>
            <a:off x="5600836" y="1074074"/>
            <a:ext cx="164255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36B464C8-7AE9-47DA-99EB-83ABD837AB56}"/>
              </a:ext>
            </a:extLst>
          </p:cNvPr>
          <p:cNvSpPr/>
          <p:nvPr/>
        </p:nvSpPr>
        <p:spPr>
          <a:xfrm>
            <a:off x="5409400" y="1051531"/>
            <a:ext cx="3332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//</a:t>
            </a:r>
            <a:endParaRPr lang="en-US" sz="1000" dirty="0"/>
          </a:p>
        </p:txBody>
      </p:sp>
      <p:sp>
        <p:nvSpPr>
          <p:cNvPr id="250" name="Left Arrow 339">
            <a:extLst>
              <a:ext uri="{FF2B5EF4-FFF2-40B4-BE49-F238E27FC236}">
                <a16:creationId xmlns:a16="http://schemas.microsoft.com/office/drawing/2014/main" id="{5C3DCEEA-1D65-4252-BEC5-5C97BF320C75}"/>
              </a:ext>
            </a:extLst>
          </p:cNvPr>
          <p:cNvSpPr/>
          <p:nvPr/>
        </p:nvSpPr>
        <p:spPr>
          <a:xfrm rot="10800000">
            <a:off x="5799073" y="1024102"/>
            <a:ext cx="431243" cy="285438"/>
          </a:xfrm>
          <a:prstGeom prst="leftArrow">
            <a:avLst>
              <a:gd name="adj1" fmla="val 63916"/>
              <a:gd name="adj2" fmla="val 50000"/>
            </a:avLst>
          </a:prstGeom>
          <a:solidFill>
            <a:srgbClr val="FF9B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F367C151-2567-4EA8-8590-6F6E4BF0590B}"/>
              </a:ext>
            </a:extLst>
          </p:cNvPr>
          <p:cNvSpPr/>
          <p:nvPr/>
        </p:nvSpPr>
        <p:spPr>
          <a:xfrm>
            <a:off x="5762294" y="1060439"/>
            <a:ext cx="5493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cysH</a:t>
            </a:r>
            <a:endParaRPr lang="en-US" sz="900" i="1" dirty="0"/>
          </a:p>
        </p:txBody>
      </p:sp>
      <p:sp>
        <p:nvSpPr>
          <p:cNvPr id="252" name="Diamond 251">
            <a:extLst>
              <a:ext uri="{FF2B5EF4-FFF2-40B4-BE49-F238E27FC236}">
                <a16:creationId xmlns:a16="http://schemas.microsoft.com/office/drawing/2014/main" id="{BCE47300-DBAA-4955-9ECC-C1989C64AA49}"/>
              </a:ext>
            </a:extLst>
          </p:cNvPr>
          <p:cNvSpPr>
            <a:spLocks noChangeAspect="1"/>
          </p:cNvSpPr>
          <p:nvPr/>
        </p:nvSpPr>
        <p:spPr>
          <a:xfrm>
            <a:off x="5140974" y="1075431"/>
            <a:ext cx="65221" cy="184628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Diamond 252">
            <a:extLst>
              <a:ext uri="{FF2B5EF4-FFF2-40B4-BE49-F238E27FC236}">
                <a16:creationId xmlns:a16="http://schemas.microsoft.com/office/drawing/2014/main" id="{39836C94-D850-4B0A-9FF7-0F52E6BFFE42}"/>
              </a:ext>
            </a:extLst>
          </p:cNvPr>
          <p:cNvSpPr>
            <a:spLocks noChangeAspect="1"/>
          </p:cNvSpPr>
          <p:nvPr/>
        </p:nvSpPr>
        <p:spPr>
          <a:xfrm>
            <a:off x="5274814" y="1075477"/>
            <a:ext cx="65221" cy="184628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93BECE73-BE33-47B6-B90D-E282653DFA65}"/>
              </a:ext>
            </a:extLst>
          </p:cNvPr>
          <p:cNvSpPr/>
          <p:nvPr/>
        </p:nvSpPr>
        <p:spPr>
          <a:xfrm>
            <a:off x="5204833" y="1073480"/>
            <a:ext cx="71744" cy="188694"/>
          </a:xfrm>
          <a:prstGeom prst="rect">
            <a:avLst/>
          </a:prstGeom>
          <a:solidFill>
            <a:srgbClr val="FF9B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Diamond 254">
            <a:extLst>
              <a:ext uri="{FF2B5EF4-FFF2-40B4-BE49-F238E27FC236}">
                <a16:creationId xmlns:a16="http://schemas.microsoft.com/office/drawing/2014/main" id="{885815F9-1E18-4F38-BAF4-414EEBCA5AF8}"/>
              </a:ext>
            </a:extLst>
          </p:cNvPr>
          <p:cNvSpPr>
            <a:spLocks noChangeAspect="1"/>
          </p:cNvSpPr>
          <p:nvPr/>
        </p:nvSpPr>
        <p:spPr>
          <a:xfrm>
            <a:off x="5408651" y="1075454"/>
            <a:ext cx="65221" cy="184628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345BCCE2-9A09-40BE-A788-A6820CD61298}"/>
              </a:ext>
            </a:extLst>
          </p:cNvPr>
          <p:cNvSpPr/>
          <p:nvPr/>
        </p:nvSpPr>
        <p:spPr>
          <a:xfrm>
            <a:off x="5337654" y="1073419"/>
            <a:ext cx="71744" cy="188694"/>
          </a:xfrm>
          <a:prstGeom prst="rect">
            <a:avLst/>
          </a:prstGeom>
          <a:solidFill>
            <a:srgbClr val="FF5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6C30A269-7CEB-4658-A698-7092B1E81179}"/>
              </a:ext>
            </a:extLst>
          </p:cNvPr>
          <p:cNvSpPr/>
          <p:nvPr/>
        </p:nvSpPr>
        <p:spPr>
          <a:xfrm>
            <a:off x="93870" y="1050601"/>
            <a:ext cx="249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900" dirty="0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CABA6645-0C3C-469E-9816-AD341ED27780}"/>
              </a:ext>
            </a:extLst>
          </p:cNvPr>
          <p:cNvSpPr/>
          <p:nvPr/>
        </p:nvSpPr>
        <p:spPr>
          <a:xfrm>
            <a:off x="289755" y="806837"/>
            <a:ext cx="21884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Tn6900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A. salmonicida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S44 pS44-1</a:t>
            </a:r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F4B51742-B40B-4186-BBA8-03B66B1B872B}"/>
              </a:ext>
            </a:extLst>
          </p:cNvPr>
          <p:cNvGrpSpPr/>
          <p:nvPr/>
        </p:nvGrpSpPr>
        <p:grpSpPr>
          <a:xfrm>
            <a:off x="301602" y="1028154"/>
            <a:ext cx="2297139" cy="275829"/>
            <a:chOff x="505235" y="331985"/>
            <a:chExt cx="2102793" cy="393153"/>
          </a:xfrm>
        </p:grpSpPr>
        <p:sp>
          <p:nvSpPr>
            <p:cNvPr id="260" name="Left Arrow 339">
              <a:extLst>
                <a:ext uri="{FF2B5EF4-FFF2-40B4-BE49-F238E27FC236}">
                  <a16:creationId xmlns:a16="http://schemas.microsoft.com/office/drawing/2014/main" id="{14EF7BD8-49E4-4032-9ADA-84616FB2E2F3}"/>
                </a:ext>
              </a:extLst>
            </p:cNvPr>
            <p:cNvSpPr/>
            <p:nvPr/>
          </p:nvSpPr>
          <p:spPr>
            <a:xfrm rot="10800000">
              <a:off x="843504" y="331986"/>
              <a:ext cx="876404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8FAAD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1" name="Left Arrow 339">
              <a:extLst>
                <a:ext uri="{FF2B5EF4-FFF2-40B4-BE49-F238E27FC236}">
                  <a16:creationId xmlns:a16="http://schemas.microsoft.com/office/drawing/2014/main" id="{157FE7E1-D029-4710-A0F5-6954E59DD811}"/>
                </a:ext>
              </a:extLst>
            </p:cNvPr>
            <p:cNvSpPr/>
            <p:nvPr/>
          </p:nvSpPr>
          <p:spPr>
            <a:xfrm rot="10800000">
              <a:off x="576956" y="331986"/>
              <a:ext cx="266547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4976C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2" name="Left Arrow 339">
              <a:extLst>
                <a:ext uri="{FF2B5EF4-FFF2-40B4-BE49-F238E27FC236}">
                  <a16:creationId xmlns:a16="http://schemas.microsoft.com/office/drawing/2014/main" id="{F5A3D77C-A3C2-4F7D-BAF0-0EC4A26E719A}"/>
                </a:ext>
              </a:extLst>
            </p:cNvPr>
            <p:cNvSpPr/>
            <p:nvPr/>
          </p:nvSpPr>
          <p:spPr>
            <a:xfrm rot="10800000">
              <a:off x="1719906" y="331985"/>
              <a:ext cx="495286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BACAE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1E8A1689-10AE-45EA-9104-F2EAFEA1BEBF}"/>
                </a:ext>
              </a:extLst>
            </p:cNvPr>
            <p:cNvSpPr/>
            <p:nvPr/>
          </p:nvSpPr>
          <p:spPr>
            <a:xfrm>
              <a:off x="505235" y="372805"/>
              <a:ext cx="451405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tnsA</a:t>
              </a:r>
              <a:endParaRPr lang="en-US" sz="900" i="1" dirty="0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5A16B705-9823-4A1C-B9D9-171B1FC1BADF}"/>
                </a:ext>
              </a:extLst>
            </p:cNvPr>
            <p:cNvSpPr/>
            <p:nvPr/>
          </p:nvSpPr>
          <p:spPr>
            <a:xfrm>
              <a:off x="1039283" y="379185"/>
              <a:ext cx="456321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tnsB</a:t>
              </a:r>
              <a:endParaRPr lang="en-US" sz="900" i="1" dirty="0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3F052AA8-DDCC-4EEF-84F8-B71ECF8BF551}"/>
                </a:ext>
              </a:extLst>
            </p:cNvPr>
            <p:cNvSpPr/>
            <p:nvPr/>
          </p:nvSpPr>
          <p:spPr>
            <a:xfrm>
              <a:off x="1731403" y="367737"/>
              <a:ext cx="458756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tnsC</a:t>
              </a:r>
              <a:endParaRPr lang="en-US" sz="900" i="1" dirty="0"/>
            </a:p>
          </p:txBody>
        </p:sp>
        <p:sp>
          <p:nvSpPr>
            <p:cNvPr id="266" name="Left Arrow 339">
              <a:extLst>
                <a:ext uri="{FF2B5EF4-FFF2-40B4-BE49-F238E27FC236}">
                  <a16:creationId xmlns:a16="http://schemas.microsoft.com/office/drawing/2014/main" id="{8B803D13-E850-40D7-BA81-70BAEF56A027}"/>
                </a:ext>
              </a:extLst>
            </p:cNvPr>
            <p:cNvSpPr/>
            <p:nvPr/>
          </p:nvSpPr>
          <p:spPr>
            <a:xfrm rot="10800000">
              <a:off x="2274210" y="332654"/>
              <a:ext cx="228726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C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C6584D3B-F842-451B-BDB8-46FF79C46B19}"/>
                </a:ext>
              </a:extLst>
            </p:cNvPr>
            <p:cNvSpPr/>
            <p:nvPr/>
          </p:nvSpPr>
          <p:spPr>
            <a:xfrm>
              <a:off x="2220670" y="371770"/>
              <a:ext cx="387358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xre</a:t>
              </a:r>
              <a:endParaRPr lang="en-US" sz="900" i="1" dirty="0"/>
            </a:p>
          </p:txBody>
        </p:sp>
      </p:grpSp>
      <p:sp>
        <p:nvSpPr>
          <p:cNvPr id="268" name="Rectangle 267">
            <a:extLst>
              <a:ext uri="{FF2B5EF4-FFF2-40B4-BE49-F238E27FC236}">
                <a16:creationId xmlns:a16="http://schemas.microsoft.com/office/drawing/2014/main" id="{EF85D910-9C93-453A-B22A-EA297C7716AB}"/>
              </a:ext>
            </a:extLst>
          </p:cNvPr>
          <p:cNvSpPr/>
          <p:nvPr/>
        </p:nvSpPr>
        <p:spPr>
          <a:xfrm>
            <a:off x="2034991" y="942256"/>
            <a:ext cx="264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471DCF4D-A981-464A-8C2E-C5ABC7B8B93A}"/>
              </a:ext>
            </a:extLst>
          </p:cNvPr>
          <p:cNvSpPr/>
          <p:nvPr/>
        </p:nvSpPr>
        <p:spPr>
          <a:xfrm>
            <a:off x="2446163" y="940525"/>
            <a:ext cx="264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i="1" dirty="0">
              <a:solidFill>
                <a:srgbClr val="FF0000"/>
              </a:solidFill>
            </a:endParaRP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66598E88-2F5F-41F4-808D-8217D055736D}"/>
              </a:ext>
            </a:extLst>
          </p:cNvPr>
          <p:cNvGrpSpPr/>
          <p:nvPr/>
        </p:nvGrpSpPr>
        <p:grpSpPr>
          <a:xfrm flipH="1">
            <a:off x="2671493" y="1029275"/>
            <a:ext cx="2504348" cy="281148"/>
            <a:chOff x="3464889" y="1271111"/>
            <a:chExt cx="2504348" cy="281148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B54E16C8-8894-4A75-A98C-4711D34C6C3A}"/>
                </a:ext>
              </a:extLst>
            </p:cNvPr>
            <p:cNvGrpSpPr/>
            <p:nvPr/>
          </p:nvGrpSpPr>
          <p:grpSpPr>
            <a:xfrm rot="10800000">
              <a:off x="3530358" y="1271111"/>
              <a:ext cx="2438879" cy="281148"/>
              <a:chOff x="4150984" y="148741"/>
              <a:chExt cx="3639617" cy="462597"/>
            </a:xfrm>
          </p:grpSpPr>
          <p:sp>
            <p:nvSpPr>
              <p:cNvPr id="276" name="Left Arrow 339">
                <a:extLst>
                  <a:ext uri="{FF2B5EF4-FFF2-40B4-BE49-F238E27FC236}">
                    <a16:creationId xmlns:a16="http://schemas.microsoft.com/office/drawing/2014/main" id="{9A4532D6-ABA5-4DF4-9E3B-38C1B9D5F885}"/>
                  </a:ext>
                </a:extLst>
              </p:cNvPr>
              <p:cNvSpPr/>
              <p:nvPr/>
            </p:nvSpPr>
            <p:spPr>
              <a:xfrm rot="10800000">
                <a:off x="4150984" y="148741"/>
                <a:ext cx="911246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C39BE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Left Arrow 339">
                <a:extLst>
                  <a:ext uri="{FF2B5EF4-FFF2-40B4-BE49-F238E27FC236}">
                    <a16:creationId xmlns:a16="http://schemas.microsoft.com/office/drawing/2014/main" id="{9ED442AF-E5B4-410E-ABD3-E99E6AE51B7A}"/>
                  </a:ext>
                </a:extLst>
              </p:cNvPr>
              <p:cNvSpPr/>
              <p:nvPr/>
            </p:nvSpPr>
            <p:spPr>
              <a:xfrm rot="10800000">
                <a:off x="5062229" y="154456"/>
                <a:ext cx="1521897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5047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Left Arrow 339">
                <a:extLst>
                  <a:ext uri="{FF2B5EF4-FFF2-40B4-BE49-F238E27FC236}">
                    <a16:creationId xmlns:a16="http://schemas.microsoft.com/office/drawing/2014/main" id="{B3563AE6-0B42-4BA6-9A41-3EC1A4FE73A9}"/>
                  </a:ext>
                </a:extLst>
              </p:cNvPr>
              <p:cNvSpPr/>
              <p:nvPr/>
            </p:nvSpPr>
            <p:spPr>
              <a:xfrm rot="10800000">
                <a:off x="6584127" y="151239"/>
                <a:ext cx="760949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7E7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Left Arrow 339">
                <a:extLst>
                  <a:ext uri="{FF2B5EF4-FFF2-40B4-BE49-F238E27FC236}">
                    <a16:creationId xmlns:a16="http://schemas.microsoft.com/office/drawing/2014/main" id="{1A3EC5D9-8764-4828-8ED9-718FEFDDE276}"/>
                  </a:ext>
                </a:extLst>
              </p:cNvPr>
              <p:cNvSpPr/>
              <p:nvPr/>
            </p:nvSpPr>
            <p:spPr>
              <a:xfrm rot="10800000">
                <a:off x="7344961" y="158266"/>
                <a:ext cx="445640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AFAB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78B54CFF-9CF6-44E6-B252-CA21721C3050}"/>
                </a:ext>
              </a:extLst>
            </p:cNvPr>
            <p:cNvSpPr/>
            <p:nvPr/>
          </p:nvSpPr>
          <p:spPr>
            <a:xfrm>
              <a:off x="3464889" y="1304295"/>
              <a:ext cx="45216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cas6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E54DE60D-8FBE-4963-8B5F-B33AAEC0797B}"/>
                </a:ext>
              </a:extLst>
            </p:cNvPr>
            <p:cNvSpPr/>
            <p:nvPr/>
          </p:nvSpPr>
          <p:spPr>
            <a:xfrm>
              <a:off x="3828153" y="1305470"/>
              <a:ext cx="49931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cas7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0B8AFA07-05C1-43D6-9B91-1ECEFF858E23}"/>
                </a:ext>
              </a:extLst>
            </p:cNvPr>
            <p:cNvSpPr/>
            <p:nvPr/>
          </p:nvSpPr>
          <p:spPr>
            <a:xfrm>
              <a:off x="4613162" y="1303456"/>
              <a:ext cx="54296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cas8/5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EB6AD4D2-73FD-4AC4-9BDE-26DFDD2C68F7}"/>
                </a:ext>
              </a:extLst>
            </p:cNvPr>
            <p:cNvSpPr/>
            <p:nvPr/>
          </p:nvSpPr>
          <p:spPr>
            <a:xfrm>
              <a:off x="5511206" y="1307244"/>
              <a:ext cx="42474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tniQ</a:t>
              </a:r>
              <a:endParaRPr 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0" name="Rectangle 279">
            <a:extLst>
              <a:ext uri="{FF2B5EF4-FFF2-40B4-BE49-F238E27FC236}">
                <a16:creationId xmlns:a16="http://schemas.microsoft.com/office/drawing/2014/main" id="{7FDFC745-D446-4534-A5FF-3AD7593BF6C1}"/>
              </a:ext>
            </a:extLst>
          </p:cNvPr>
          <p:cNvSpPr/>
          <p:nvPr/>
        </p:nvSpPr>
        <p:spPr>
          <a:xfrm>
            <a:off x="5561567" y="1057710"/>
            <a:ext cx="2237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3BEF0812-2946-41FB-973F-1203E1617A26}"/>
              </a:ext>
            </a:extLst>
          </p:cNvPr>
          <p:cNvCxnSpPr>
            <a:cxnSpLocks/>
            <a:stCxn id="285" idx="3"/>
            <a:endCxn id="315" idx="3"/>
          </p:cNvCxnSpPr>
          <p:nvPr/>
        </p:nvCxnSpPr>
        <p:spPr>
          <a:xfrm>
            <a:off x="8337" y="570306"/>
            <a:ext cx="1877210" cy="23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Rectangle 281">
            <a:extLst>
              <a:ext uri="{FF2B5EF4-FFF2-40B4-BE49-F238E27FC236}">
                <a16:creationId xmlns:a16="http://schemas.microsoft.com/office/drawing/2014/main" id="{C80BB8A4-2F61-452C-B6DD-07A4EF4CC857}"/>
              </a:ext>
            </a:extLst>
          </p:cNvPr>
          <p:cNvSpPr/>
          <p:nvPr/>
        </p:nvSpPr>
        <p:spPr>
          <a:xfrm>
            <a:off x="212785" y="480981"/>
            <a:ext cx="164255" cy="1820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AFE21883-E571-4E76-AA52-C8B748F696FD}"/>
              </a:ext>
            </a:extLst>
          </p:cNvPr>
          <p:cNvSpPr/>
          <p:nvPr/>
        </p:nvSpPr>
        <p:spPr>
          <a:xfrm>
            <a:off x="5667892" y="478269"/>
            <a:ext cx="164255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75BFF3A6-F886-440F-BF03-FF7B68BAE1F7}"/>
              </a:ext>
            </a:extLst>
          </p:cNvPr>
          <p:cNvSpPr/>
          <p:nvPr/>
        </p:nvSpPr>
        <p:spPr>
          <a:xfrm>
            <a:off x="5476456" y="455726"/>
            <a:ext cx="3332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//</a:t>
            </a:r>
            <a:endParaRPr lang="en-US" sz="1000" dirty="0"/>
          </a:p>
        </p:txBody>
      </p:sp>
      <p:sp>
        <p:nvSpPr>
          <p:cNvPr id="285" name="Left Arrow 339">
            <a:extLst>
              <a:ext uri="{FF2B5EF4-FFF2-40B4-BE49-F238E27FC236}">
                <a16:creationId xmlns:a16="http://schemas.microsoft.com/office/drawing/2014/main" id="{F09D003A-D020-49EE-9E4E-F1E62AB9E1C1}"/>
              </a:ext>
            </a:extLst>
          </p:cNvPr>
          <p:cNvSpPr/>
          <p:nvPr/>
        </p:nvSpPr>
        <p:spPr>
          <a:xfrm rot="10800000">
            <a:off x="8339" y="427587"/>
            <a:ext cx="172797" cy="285438"/>
          </a:xfrm>
          <a:prstGeom prst="leftArrow">
            <a:avLst>
              <a:gd name="adj1" fmla="val 63916"/>
              <a:gd name="adj2" fmla="val 50000"/>
            </a:avLst>
          </a:prstGeom>
          <a:solidFill>
            <a:srgbClr val="FF5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3EDBB6C-4DA2-46B9-A457-A84A67C046F2}"/>
              </a:ext>
            </a:extLst>
          </p:cNvPr>
          <p:cNvSpPr/>
          <p:nvPr/>
        </p:nvSpPr>
        <p:spPr>
          <a:xfrm>
            <a:off x="-76438" y="454796"/>
            <a:ext cx="5493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  <a:endParaRPr lang="en-US" sz="900" i="1" dirty="0"/>
          </a:p>
        </p:txBody>
      </p:sp>
      <p:sp>
        <p:nvSpPr>
          <p:cNvPr id="287" name="Diamond 286">
            <a:extLst>
              <a:ext uri="{FF2B5EF4-FFF2-40B4-BE49-F238E27FC236}">
                <a16:creationId xmlns:a16="http://schemas.microsoft.com/office/drawing/2014/main" id="{8B20413C-0503-4435-BC92-DB1080EEEDC0}"/>
              </a:ext>
            </a:extLst>
          </p:cNvPr>
          <p:cNvSpPr>
            <a:spLocks noChangeAspect="1"/>
          </p:cNvSpPr>
          <p:nvPr/>
        </p:nvSpPr>
        <p:spPr>
          <a:xfrm>
            <a:off x="5208030" y="479626"/>
            <a:ext cx="65221" cy="184628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Diamond 287">
            <a:extLst>
              <a:ext uri="{FF2B5EF4-FFF2-40B4-BE49-F238E27FC236}">
                <a16:creationId xmlns:a16="http://schemas.microsoft.com/office/drawing/2014/main" id="{C68D1508-692F-44C9-8A1F-6A486082739E}"/>
              </a:ext>
            </a:extLst>
          </p:cNvPr>
          <p:cNvSpPr>
            <a:spLocks noChangeAspect="1"/>
          </p:cNvSpPr>
          <p:nvPr/>
        </p:nvSpPr>
        <p:spPr>
          <a:xfrm>
            <a:off x="5341870" y="479672"/>
            <a:ext cx="65221" cy="184628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7182D2DC-1CA6-48A8-BD39-A9A2B2317F6C}"/>
              </a:ext>
            </a:extLst>
          </p:cNvPr>
          <p:cNvSpPr/>
          <p:nvPr/>
        </p:nvSpPr>
        <p:spPr>
          <a:xfrm>
            <a:off x="5271889" y="477675"/>
            <a:ext cx="71744" cy="188694"/>
          </a:xfrm>
          <a:prstGeom prst="rect">
            <a:avLst/>
          </a:prstGeom>
          <a:solidFill>
            <a:srgbClr val="FF9B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Diamond 289">
            <a:extLst>
              <a:ext uri="{FF2B5EF4-FFF2-40B4-BE49-F238E27FC236}">
                <a16:creationId xmlns:a16="http://schemas.microsoft.com/office/drawing/2014/main" id="{76815CCD-92A6-429F-AD19-0FA57DD790B3}"/>
              </a:ext>
            </a:extLst>
          </p:cNvPr>
          <p:cNvSpPr>
            <a:spLocks noChangeAspect="1"/>
          </p:cNvSpPr>
          <p:nvPr/>
        </p:nvSpPr>
        <p:spPr>
          <a:xfrm>
            <a:off x="5475707" y="479649"/>
            <a:ext cx="65221" cy="184628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51CD598C-6DE5-4992-BF99-DA6D6F762667}"/>
              </a:ext>
            </a:extLst>
          </p:cNvPr>
          <p:cNvSpPr/>
          <p:nvPr/>
        </p:nvSpPr>
        <p:spPr>
          <a:xfrm>
            <a:off x="5404710" y="477614"/>
            <a:ext cx="71744" cy="188694"/>
          </a:xfrm>
          <a:prstGeom prst="rect">
            <a:avLst/>
          </a:prstGeom>
          <a:solidFill>
            <a:srgbClr val="FF5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A0DD64F6-63EA-4B58-A91E-67E80902E137}"/>
              </a:ext>
            </a:extLst>
          </p:cNvPr>
          <p:cNvSpPr/>
          <p:nvPr/>
        </p:nvSpPr>
        <p:spPr>
          <a:xfrm>
            <a:off x="160926" y="454796"/>
            <a:ext cx="249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900" dirty="0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92A690C8-368A-45F5-A70F-DC9A672E2856}"/>
              </a:ext>
            </a:extLst>
          </p:cNvPr>
          <p:cNvSpPr/>
          <p:nvPr/>
        </p:nvSpPr>
        <p:spPr>
          <a:xfrm>
            <a:off x="289756" y="71413"/>
            <a:ext cx="208262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Tn6899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A. 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hydrophila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AFG_SD03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8500EFC1-EC01-4FED-8A3D-DBF855A4B237}"/>
              </a:ext>
            </a:extLst>
          </p:cNvPr>
          <p:cNvSpPr/>
          <p:nvPr/>
        </p:nvSpPr>
        <p:spPr>
          <a:xfrm>
            <a:off x="2102047" y="346451"/>
            <a:ext cx="264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95" name="Rectangle 294">
            <a:extLst>
              <a:ext uri="{FF2B5EF4-FFF2-40B4-BE49-F238E27FC236}">
                <a16:creationId xmlns:a16="http://schemas.microsoft.com/office/drawing/2014/main" id="{D783AF67-A151-4DA7-ADAB-C17E3F7E2955}"/>
              </a:ext>
            </a:extLst>
          </p:cNvPr>
          <p:cNvSpPr/>
          <p:nvPr/>
        </p:nvSpPr>
        <p:spPr>
          <a:xfrm>
            <a:off x="2513219" y="344720"/>
            <a:ext cx="264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600" i="1" dirty="0">
              <a:solidFill>
                <a:srgbClr val="FF0000"/>
              </a:solidFill>
            </a:endParaRPr>
          </a:p>
        </p:txBody>
      </p: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DE4F4CE9-E025-492B-B0D8-8E01D4AEF239}"/>
              </a:ext>
            </a:extLst>
          </p:cNvPr>
          <p:cNvGrpSpPr/>
          <p:nvPr/>
        </p:nvGrpSpPr>
        <p:grpSpPr>
          <a:xfrm flipH="1">
            <a:off x="2738549" y="433470"/>
            <a:ext cx="2509714" cy="281148"/>
            <a:chOff x="3459523" y="1271111"/>
            <a:chExt cx="2509714" cy="281148"/>
          </a:xfrm>
        </p:grpSpPr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4F6042D5-01D2-45CD-A484-1A38B28632B2}"/>
                </a:ext>
              </a:extLst>
            </p:cNvPr>
            <p:cNvGrpSpPr/>
            <p:nvPr/>
          </p:nvGrpSpPr>
          <p:grpSpPr>
            <a:xfrm rot="10800000">
              <a:off x="3530358" y="1271111"/>
              <a:ext cx="2438879" cy="281148"/>
              <a:chOff x="4150984" y="148741"/>
              <a:chExt cx="3639617" cy="462597"/>
            </a:xfrm>
          </p:grpSpPr>
          <p:sp>
            <p:nvSpPr>
              <p:cNvPr id="301" name="Left Arrow 339">
                <a:extLst>
                  <a:ext uri="{FF2B5EF4-FFF2-40B4-BE49-F238E27FC236}">
                    <a16:creationId xmlns:a16="http://schemas.microsoft.com/office/drawing/2014/main" id="{B3056E81-F673-4160-8121-C81612C3CCA8}"/>
                  </a:ext>
                </a:extLst>
              </p:cNvPr>
              <p:cNvSpPr/>
              <p:nvPr/>
            </p:nvSpPr>
            <p:spPr>
              <a:xfrm rot="10800000">
                <a:off x="4150984" y="148741"/>
                <a:ext cx="911246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C39BE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Left Arrow 339">
                <a:extLst>
                  <a:ext uri="{FF2B5EF4-FFF2-40B4-BE49-F238E27FC236}">
                    <a16:creationId xmlns:a16="http://schemas.microsoft.com/office/drawing/2014/main" id="{D8E29754-5FF7-4B52-B72D-A2E3F1CA912A}"/>
                  </a:ext>
                </a:extLst>
              </p:cNvPr>
              <p:cNvSpPr/>
              <p:nvPr/>
            </p:nvSpPr>
            <p:spPr>
              <a:xfrm rot="10800000">
                <a:off x="6276615" y="154455"/>
                <a:ext cx="307507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5047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Left Arrow 339">
                <a:extLst>
                  <a:ext uri="{FF2B5EF4-FFF2-40B4-BE49-F238E27FC236}">
                    <a16:creationId xmlns:a16="http://schemas.microsoft.com/office/drawing/2014/main" id="{3281D9A0-B227-4125-B109-7A9912B4F71A}"/>
                  </a:ext>
                </a:extLst>
              </p:cNvPr>
              <p:cNvSpPr/>
              <p:nvPr/>
            </p:nvSpPr>
            <p:spPr>
              <a:xfrm rot="10800000">
                <a:off x="6584126" y="151239"/>
                <a:ext cx="760949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7E79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Left Arrow 339">
                <a:extLst>
                  <a:ext uri="{FF2B5EF4-FFF2-40B4-BE49-F238E27FC236}">
                    <a16:creationId xmlns:a16="http://schemas.microsoft.com/office/drawing/2014/main" id="{5D7A1361-0C2E-4FFC-AFF1-C52DA372EDCD}"/>
                  </a:ext>
                </a:extLst>
              </p:cNvPr>
              <p:cNvSpPr/>
              <p:nvPr/>
            </p:nvSpPr>
            <p:spPr>
              <a:xfrm rot="10800000">
                <a:off x="7344961" y="158266"/>
                <a:ext cx="445640" cy="453072"/>
              </a:xfrm>
              <a:prstGeom prst="leftArrow">
                <a:avLst>
                  <a:gd name="adj1" fmla="val 63916"/>
                  <a:gd name="adj2" fmla="val 50000"/>
                </a:avLst>
              </a:prstGeom>
              <a:solidFill>
                <a:srgbClr val="FFAFAB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22FFD1C3-B29F-4B9D-94B1-E5219D18BD40}"/>
                </a:ext>
              </a:extLst>
            </p:cNvPr>
            <p:cNvSpPr/>
            <p:nvPr/>
          </p:nvSpPr>
          <p:spPr>
            <a:xfrm>
              <a:off x="3459523" y="1305693"/>
              <a:ext cx="45216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cas6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1C1A8823-8802-4501-8728-536050A2BB4F}"/>
                </a:ext>
              </a:extLst>
            </p:cNvPr>
            <p:cNvSpPr/>
            <p:nvPr/>
          </p:nvSpPr>
          <p:spPr>
            <a:xfrm>
              <a:off x="3813774" y="1301371"/>
              <a:ext cx="49651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cas7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0048E2AC-CB65-4B2A-ADE2-B157EA4A66D5}"/>
                </a:ext>
              </a:extLst>
            </p:cNvPr>
            <p:cNvSpPr/>
            <p:nvPr/>
          </p:nvSpPr>
          <p:spPr>
            <a:xfrm>
              <a:off x="5511206" y="1307244"/>
              <a:ext cx="424743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tniQ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5" name="Rectangle 304">
            <a:extLst>
              <a:ext uri="{FF2B5EF4-FFF2-40B4-BE49-F238E27FC236}">
                <a16:creationId xmlns:a16="http://schemas.microsoft.com/office/drawing/2014/main" id="{24096145-E7C0-40F3-BE25-66DD5E9DD7A0}"/>
              </a:ext>
            </a:extLst>
          </p:cNvPr>
          <p:cNvSpPr/>
          <p:nvPr/>
        </p:nvSpPr>
        <p:spPr>
          <a:xfrm>
            <a:off x="5628623" y="461905"/>
            <a:ext cx="2237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A62D6401-D919-4315-85F1-09569887E2BC}"/>
              </a:ext>
            </a:extLst>
          </p:cNvPr>
          <p:cNvGrpSpPr/>
          <p:nvPr/>
        </p:nvGrpSpPr>
        <p:grpSpPr>
          <a:xfrm>
            <a:off x="368658" y="432349"/>
            <a:ext cx="2297139" cy="275829"/>
            <a:chOff x="505235" y="331985"/>
            <a:chExt cx="2102793" cy="393153"/>
          </a:xfrm>
        </p:grpSpPr>
        <p:sp>
          <p:nvSpPr>
            <p:cNvPr id="307" name="Left Arrow 339">
              <a:extLst>
                <a:ext uri="{FF2B5EF4-FFF2-40B4-BE49-F238E27FC236}">
                  <a16:creationId xmlns:a16="http://schemas.microsoft.com/office/drawing/2014/main" id="{C010B1A5-4484-4E07-AC40-BBC6DF7E30BC}"/>
                </a:ext>
              </a:extLst>
            </p:cNvPr>
            <p:cNvSpPr/>
            <p:nvPr/>
          </p:nvSpPr>
          <p:spPr>
            <a:xfrm rot="10800000">
              <a:off x="843504" y="331986"/>
              <a:ext cx="876404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8FAAD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08" name="Left Arrow 339">
              <a:extLst>
                <a:ext uri="{FF2B5EF4-FFF2-40B4-BE49-F238E27FC236}">
                  <a16:creationId xmlns:a16="http://schemas.microsoft.com/office/drawing/2014/main" id="{8C0662DA-EC14-4BE5-9A7C-DA60C9BAB692}"/>
                </a:ext>
              </a:extLst>
            </p:cNvPr>
            <p:cNvSpPr/>
            <p:nvPr/>
          </p:nvSpPr>
          <p:spPr>
            <a:xfrm rot="10800000">
              <a:off x="576956" y="331986"/>
              <a:ext cx="266547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4976C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09" name="Rectangle 308">
              <a:extLst>
                <a:ext uri="{FF2B5EF4-FFF2-40B4-BE49-F238E27FC236}">
                  <a16:creationId xmlns:a16="http://schemas.microsoft.com/office/drawing/2014/main" id="{6A76906B-3917-4792-B0AC-F7EEEEEFF64C}"/>
                </a:ext>
              </a:extLst>
            </p:cNvPr>
            <p:cNvSpPr/>
            <p:nvPr/>
          </p:nvSpPr>
          <p:spPr>
            <a:xfrm>
              <a:off x="505235" y="372805"/>
              <a:ext cx="451405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tnsA</a:t>
              </a:r>
              <a:endParaRPr lang="en-US" sz="900" i="1" dirty="0"/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B06B912D-7A0C-481F-BBC2-14A8207C3B68}"/>
                </a:ext>
              </a:extLst>
            </p:cNvPr>
            <p:cNvSpPr/>
            <p:nvPr/>
          </p:nvSpPr>
          <p:spPr>
            <a:xfrm>
              <a:off x="1039283" y="379185"/>
              <a:ext cx="456321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tnsB</a:t>
              </a:r>
              <a:endParaRPr lang="en-US" sz="900" i="1" dirty="0"/>
            </a:p>
          </p:txBody>
        </p:sp>
        <p:sp>
          <p:nvSpPr>
            <p:cNvPr id="311" name="Left Arrow 339">
              <a:extLst>
                <a:ext uri="{FF2B5EF4-FFF2-40B4-BE49-F238E27FC236}">
                  <a16:creationId xmlns:a16="http://schemas.microsoft.com/office/drawing/2014/main" id="{508E04B4-6D15-4554-BD5C-4CAC89AECFAD}"/>
                </a:ext>
              </a:extLst>
            </p:cNvPr>
            <p:cNvSpPr/>
            <p:nvPr/>
          </p:nvSpPr>
          <p:spPr>
            <a:xfrm rot="10800000">
              <a:off x="2274210" y="332654"/>
              <a:ext cx="228726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C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308D30CA-4378-4EB6-859A-A335DA93EE51}"/>
                </a:ext>
              </a:extLst>
            </p:cNvPr>
            <p:cNvSpPr/>
            <p:nvPr/>
          </p:nvSpPr>
          <p:spPr>
            <a:xfrm>
              <a:off x="2220670" y="371770"/>
              <a:ext cx="387358" cy="329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xre</a:t>
              </a:r>
              <a:endParaRPr lang="en-US" sz="900" i="1" dirty="0"/>
            </a:p>
          </p:txBody>
        </p:sp>
        <p:sp>
          <p:nvSpPr>
            <p:cNvPr id="313" name="Left Arrow 339">
              <a:extLst>
                <a:ext uri="{FF2B5EF4-FFF2-40B4-BE49-F238E27FC236}">
                  <a16:creationId xmlns:a16="http://schemas.microsoft.com/office/drawing/2014/main" id="{E4616AE3-DD04-405E-A5A5-54AFF4C27098}"/>
                </a:ext>
              </a:extLst>
            </p:cNvPr>
            <p:cNvSpPr/>
            <p:nvPr/>
          </p:nvSpPr>
          <p:spPr>
            <a:xfrm rot="10800000">
              <a:off x="2033886" y="331985"/>
              <a:ext cx="183723" cy="392485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BACAE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314" name="Rectangle 313">
            <a:extLst>
              <a:ext uri="{FF2B5EF4-FFF2-40B4-BE49-F238E27FC236}">
                <a16:creationId xmlns:a16="http://schemas.microsoft.com/office/drawing/2014/main" id="{B6AFDD3B-C5AB-47AD-BAC9-7AF2F4C0C644}"/>
              </a:ext>
            </a:extLst>
          </p:cNvPr>
          <p:cNvSpPr/>
          <p:nvPr/>
        </p:nvSpPr>
        <p:spPr>
          <a:xfrm>
            <a:off x="1689551" y="484070"/>
            <a:ext cx="99785" cy="178935"/>
          </a:xfrm>
          <a:prstGeom prst="rect">
            <a:avLst/>
          </a:prstGeom>
          <a:solidFill>
            <a:srgbClr val="BACAE8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BEC7A0E3-F543-4D95-B784-EE3E0DD0B257}"/>
              </a:ext>
            </a:extLst>
          </p:cNvPr>
          <p:cNvSpPr/>
          <p:nvPr/>
        </p:nvSpPr>
        <p:spPr>
          <a:xfrm>
            <a:off x="1819936" y="484070"/>
            <a:ext cx="65613" cy="177163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DCA1A133-CFD0-4BDA-8C59-4780524963AC}"/>
              </a:ext>
            </a:extLst>
          </p:cNvPr>
          <p:cNvSpPr/>
          <p:nvPr/>
        </p:nvSpPr>
        <p:spPr>
          <a:xfrm>
            <a:off x="1929737" y="484070"/>
            <a:ext cx="66543" cy="177163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97E85E6B-F8FF-4418-A79E-11A20A0EE8DA}"/>
              </a:ext>
            </a:extLst>
          </p:cNvPr>
          <p:cNvSpPr/>
          <p:nvPr/>
        </p:nvSpPr>
        <p:spPr>
          <a:xfrm>
            <a:off x="-85550" y="247947"/>
            <a:ext cx="7713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contig 103</a:t>
            </a:r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9108337E-226E-40F9-AF24-97266687CFB1}"/>
              </a:ext>
            </a:extLst>
          </p:cNvPr>
          <p:cNvSpPr/>
          <p:nvPr/>
        </p:nvSpPr>
        <p:spPr>
          <a:xfrm>
            <a:off x="1539357" y="650839"/>
            <a:ext cx="7713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IS630-like</a:t>
            </a:r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91166CAA-495C-4B3A-91A7-7D8F76404992}"/>
              </a:ext>
            </a:extLst>
          </p:cNvPr>
          <p:cNvSpPr/>
          <p:nvPr/>
        </p:nvSpPr>
        <p:spPr>
          <a:xfrm>
            <a:off x="1598532" y="463391"/>
            <a:ext cx="28073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tn</a:t>
            </a:r>
            <a:endParaRPr lang="en-US" sz="900" i="1" dirty="0"/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723CC3BC-3A8D-47E1-8489-BC543795861F}"/>
              </a:ext>
            </a:extLst>
          </p:cNvPr>
          <p:cNvCxnSpPr>
            <a:cxnSpLocks/>
          </p:cNvCxnSpPr>
          <p:nvPr/>
        </p:nvCxnSpPr>
        <p:spPr>
          <a:xfrm flipH="1">
            <a:off x="1796611" y="488707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Rectangle 320">
            <a:extLst>
              <a:ext uri="{FF2B5EF4-FFF2-40B4-BE49-F238E27FC236}">
                <a16:creationId xmlns:a16="http://schemas.microsoft.com/office/drawing/2014/main" id="{F34AA87D-BA9E-4B06-BF0B-3234CF3B9D2F}"/>
              </a:ext>
            </a:extLst>
          </p:cNvPr>
          <p:cNvSpPr/>
          <p:nvPr/>
        </p:nvSpPr>
        <p:spPr>
          <a:xfrm>
            <a:off x="1941101" y="463724"/>
            <a:ext cx="40888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i="1" dirty="0"/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46816B0E-BA2C-4CF8-9AC3-C8F69BF13732}"/>
              </a:ext>
            </a:extLst>
          </p:cNvPr>
          <p:cNvCxnSpPr>
            <a:cxnSpLocks/>
          </p:cNvCxnSpPr>
          <p:nvPr/>
        </p:nvCxnSpPr>
        <p:spPr>
          <a:xfrm flipH="1">
            <a:off x="2030926" y="488707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Rectangle 322">
            <a:extLst>
              <a:ext uri="{FF2B5EF4-FFF2-40B4-BE49-F238E27FC236}">
                <a16:creationId xmlns:a16="http://schemas.microsoft.com/office/drawing/2014/main" id="{D812565D-3B82-4E9C-B7DA-8D0E8EC583EC}"/>
              </a:ext>
            </a:extLst>
          </p:cNvPr>
          <p:cNvSpPr/>
          <p:nvPr/>
        </p:nvSpPr>
        <p:spPr>
          <a:xfrm>
            <a:off x="1813108" y="254799"/>
            <a:ext cx="7713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contig 141</a:t>
            </a:r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9C583FE0-691D-41B4-A78C-33D508D1D2C3}"/>
              </a:ext>
            </a:extLst>
          </p:cNvPr>
          <p:cNvSpPr/>
          <p:nvPr/>
        </p:nvSpPr>
        <p:spPr>
          <a:xfrm>
            <a:off x="3346178" y="487375"/>
            <a:ext cx="566304" cy="178935"/>
          </a:xfrm>
          <a:prstGeom prst="rect">
            <a:avLst/>
          </a:prstGeom>
          <a:solidFill>
            <a:srgbClr val="FF504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743F8238-D4A4-4691-964B-E4B8A6920426}"/>
              </a:ext>
            </a:extLst>
          </p:cNvPr>
          <p:cNvSpPr/>
          <p:nvPr/>
        </p:nvSpPr>
        <p:spPr>
          <a:xfrm>
            <a:off x="3943084" y="484070"/>
            <a:ext cx="65613" cy="177163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D11DC2C9-E06A-4894-821F-6B8AB5D9C85F}"/>
              </a:ext>
            </a:extLst>
          </p:cNvPr>
          <p:cNvSpPr/>
          <p:nvPr/>
        </p:nvSpPr>
        <p:spPr>
          <a:xfrm>
            <a:off x="4052885" y="484070"/>
            <a:ext cx="66543" cy="177163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9D1456F7-FF32-46D4-812F-61F9CBE8A598}"/>
              </a:ext>
            </a:extLst>
          </p:cNvPr>
          <p:cNvCxnSpPr>
            <a:cxnSpLocks/>
          </p:cNvCxnSpPr>
          <p:nvPr/>
        </p:nvCxnSpPr>
        <p:spPr>
          <a:xfrm flipH="1">
            <a:off x="3919759" y="488707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09725E9-820A-47BD-87DB-1BF887D0F793}"/>
              </a:ext>
            </a:extLst>
          </p:cNvPr>
          <p:cNvCxnSpPr>
            <a:cxnSpLocks/>
          </p:cNvCxnSpPr>
          <p:nvPr/>
        </p:nvCxnSpPr>
        <p:spPr>
          <a:xfrm flipH="1">
            <a:off x="4154074" y="488707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Rectangle 328">
            <a:extLst>
              <a:ext uri="{FF2B5EF4-FFF2-40B4-BE49-F238E27FC236}">
                <a16:creationId xmlns:a16="http://schemas.microsoft.com/office/drawing/2014/main" id="{8B9ACE1C-F26B-4A06-9AB8-259B43A02D17}"/>
              </a:ext>
            </a:extLst>
          </p:cNvPr>
          <p:cNvSpPr/>
          <p:nvPr/>
        </p:nvSpPr>
        <p:spPr>
          <a:xfrm flipH="1">
            <a:off x="3383477" y="469023"/>
            <a:ext cx="57738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cas8/5*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4346DF3A-CF5C-4EB1-BEC8-8089E252A5E2}"/>
              </a:ext>
            </a:extLst>
          </p:cNvPr>
          <p:cNvSpPr/>
          <p:nvPr/>
        </p:nvSpPr>
        <p:spPr>
          <a:xfrm flipH="1">
            <a:off x="4090276" y="464253"/>
            <a:ext cx="54296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/5*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Rectangle 330">
            <a:extLst>
              <a:ext uri="{FF2B5EF4-FFF2-40B4-BE49-F238E27FC236}">
                <a16:creationId xmlns:a16="http://schemas.microsoft.com/office/drawing/2014/main" id="{23EC274C-58CC-425F-8D91-1FFE17E88A8F}"/>
              </a:ext>
            </a:extLst>
          </p:cNvPr>
          <p:cNvSpPr/>
          <p:nvPr/>
        </p:nvSpPr>
        <p:spPr>
          <a:xfrm>
            <a:off x="3647306" y="649240"/>
            <a:ext cx="7713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IS21-like</a:t>
            </a: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B2F3FF07-7DEA-413A-BF0F-2DD35D27ADAD}"/>
              </a:ext>
            </a:extLst>
          </p:cNvPr>
          <p:cNvSpPr/>
          <p:nvPr/>
        </p:nvSpPr>
        <p:spPr>
          <a:xfrm>
            <a:off x="3916888" y="244385"/>
            <a:ext cx="7713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contig 104</a:t>
            </a:r>
          </a:p>
        </p:txBody>
      </p:sp>
      <p:sp>
        <p:nvSpPr>
          <p:cNvPr id="333" name="Rectangle 332">
            <a:extLst>
              <a:ext uri="{FF2B5EF4-FFF2-40B4-BE49-F238E27FC236}">
                <a16:creationId xmlns:a16="http://schemas.microsoft.com/office/drawing/2014/main" id="{0612EB9B-4D93-42B9-973A-E2935FEA8807}"/>
              </a:ext>
            </a:extLst>
          </p:cNvPr>
          <p:cNvSpPr/>
          <p:nvPr/>
        </p:nvSpPr>
        <p:spPr>
          <a:xfrm>
            <a:off x="21118" y="1082665"/>
            <a:ext cx="90999" cy="169659"/>
          </a:xfrm>
          <a:prstGeom prst="rect">
            <a:avLst/>
          </a:prstGeom>
          <a:solidFill>
            <a:srgbClr val="FF9B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7501B54E-2759-437E-87B3-B620420D931D}"/>
              </a:ext>
            </a:extLst>
          </p:cNvPr>
          <p:cNvCxnSpPr>
            <a:cxnSpLocks/>
          </p:cNvCxnSpPr>
          <p:nvPr/>
        </p:nvCxnSpPr>
        <p:spPr>
          <a:xfrm flipH="1">
            <a:off x="121285" y="1086250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4D13A6E-76DC-4752-B1AB-C0924DDF0CFF}"/>
              </a:ext>
            </a:extLst>
          </p:cNvPr>
          <p:cNvCxnSpPr>
            <a:cxnSpLocks/>
          </p:cNvCxnSpPr>
          <p:nvPr/>
        </p:nvCxnSpPr>
        <p:spPr>
          <a:xfrm flipH="1">
            <a:off x="5789249" y="1087440"/>
            <a:ext cx="1" cy="16303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文字方塊 59">
            <a:extLst>
              <a:ext uri="{FF2B5EF4-FFF2-40B4-BE49-F238E27FC236}">
                <a16:creationId xmlns:a16="http://schemas.microsoft.com/office/drawing/2014/main" id="{C7A11765-5470-4744-82D5-7E5102963DA4}"/>
              </a:ext>
            </a:extLst>
          </p:cNvPr>
          <p:cNvSpPr txBox="1"/>
          <p:nvPr/>
        </p:nvSpPr>
        <p:spPr>
          <a:xfrm>
            <a:off x="-16814" y="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FB5EB05E-E49E-4549-9B12-45ED80FDA175}"/>
              </a:ext>
            </a:extLst>
          </p:cNvPr>
          <p:cNvCxnSpPr>
            <a:cxnSpLocks/>
          </p:cNvCxnSpPr>
          <p:nvPr/>
        </p:nvCxnSpPr>
        <p:spPr>
          <a:xfrm>
            <a:off x="1159586" y="2931648"/>
            <a:ext cx="4271721" cy="8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Rectangle 337">
            <a:extLst>
              <a:ext uri="{FF2B5EF4-FFF2-40B4-BE49-F238E27FC236}">
                <a16:creationId xmlns:a16="http://schemas.microsoft.com/office/drawing/2014/main" id="{EA4798C8-4D04-4532-A356-7E62D98798C2}"/>
              </a:ext>
            </a:extLst>
          </p:cNvPr>
          <p:cNvSpPr/>
          <p:nvPr/>
        </p:nvSpPr>
        <p:spPr>
          <a:xfrm>
            <a:off x="2405029" y="2773547"/>
            <a:ext cx="238082" cy="303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ctangle 338">
            <a:extLst>
              <a:ext uri="{FF2B5EF4-FFF2-40B4-BE49-F238E27FC236}">
                <a16:creationId xmlns:a16="http://schemas.microsoft.com/office/drawing/2014/main" id="{F58A0345-5D96-47D0-A58D-EE56881863C2}"/>
              </a:ext>
            </a:extLst>
          </p:cNvPr>
          <p:cNvSpPr/>
          <p:nvPr/>
        </p:nvSpPr>
        <p:spPr>
          <a:xfrm>
            <a:off x="2399072" y="2793150"/>
            <a:ext cx="254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sz="1200" dirty="0"/>
          </a:p>
        </p:txBody>
      </p:sp>
      <p:sp>
        <p:nvSpPr>
          <p:cNvPr id="340" name="Rectangle 339">
            <a:extLst>
              <a:ext uri="{FF2B5EF4-FFF2-40B4-BE49-F238E27FC236}">
                <a16:creationId xmlns:a16="http://schemas.microsoft.com/office/drawing/2014/main" id="{E496ACF6-FADD-4E30-9143-49893D5EF492}"/>
              </a:ext>
            </a:extLst>
          </p:cNvPr>
          <p:cNvSpPr/>
          <p:nvPr/>
        </p:nvSpPr>
        <p:spPr>
          <a:xfrm>
            <a:off x="1622127" y="2773548"/>
            <a:ext cx="288852" cy="308118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39759"/>
                      <a:gd name="connsiteY0" fmla="*/ 0 h 146637"/>
                      <a:gd name="connsiteX1" fmla="*/ 339759 w 339759"/>
                      <a:gd name="connsiteY1" fmla="*/ 0 h 146637"/>
                      <a:gd name="connsiteX2" fmla="*/ 339759 w 339759"/>
                      <a:gd name="connsiteY2" fmla="*/ 146637 h 146637"/>
                      <a:gd name="connsiteX3" fmla="*/ 0 w 339759"/>
                      <a:gd name="connsiteY3" fmla="*/ 146637 h 146637"/>
                      <a:gd name="connsiteX4" fmla="*/ 0 w 339759"/>
                      <a:gd name="connsiteY4" fmla="*/ 0 h 1466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9759" h="146637" fill="none" extrusionOk="0">
                        <a:moveTo>
                          <a:pt x="0" y="0"/>
                        </a:moveTo>
                        <a:cubicBezTo>
                          <a:pt x="139951" y="9580"/>
                          <a:pt x="200761" y="-12925"/>
                          <a:pt x="339759" y="0"/>
                        </a:cubicBezTo>
                        <a:cubicBezTo>
                          <a:pt x="340728" y="38451"/>
                          <a:pt x="337625" y="79380"/>
                          <a:pt x="339759" y="146637"/>
                        </a:cubicBezTo>
                        <a:cubicBezTo>
                          <a:pt x="213107" y="131548"/>
                          <a:pt x="99530" y="141455"/>
                          <a:pt x="0" y="146637"/>
                        </a:cubicBezTo>
                        <a:cubicBezTo>
                          <a:pt x="994" y="84049"/>
                          <a:pt x="4592" y="31225"/>
                          <a:pt x="0" y="0"/>
                        </a:cubicBezTo>
                        <a:close/>
                      </a:path>
                      <a:path w="339759" h="146637" stroke="0" extrusionOk="0">
                        <a:moveTo>
                          <a:pt x="0" y="0"/>
                        </a:moveTo>
                        <a:cubicBezTo>
                          <a:pt x="107380" y="-16800"/>
                          <a:pt x="193922" y="-13800"/>
                          <a:pt x="339759" y="0"/>
                        </a:cubicBezTo>
                        <a:cubicBezTo>
                          <a:pt x="334108" y="71667"/>
                          <a:pt x="346006" y="114160"/>
                          <a:pt x="339759" y="146637"/>
                        </a:cubicBezTo>
                        <a:cubicBezTo>
                          <a:pt x="237361" y="132278"/>
                          <a:pt x="80651" y="148033"/>
                          <a:pt x="0" y="146637"/>
                        </a:cubicBezTo>
                        <a:cubicBezTo>
                          <a:pt x="2994" y="116397"/>
                          <a:pt x="-1191" y="3468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65AFC791-08A3-408E-8F88-156AB6B02775}"/>
              </a:ext>
            </a:extLst>
          </p:cNvPr>
          <p:cNvCxnSpPr>
            <a:cxnSpLocks/>
          </p:cNvCxnSpPr>
          <p:nvPr/>
        </p:nvCxnSpPr>
        <p:spPr>
          <a:xfrm>
            <a:off x="1912531" y="2775003"/>
            <a:ext cx="0" cy="30228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Left Arrow 338">
            <a:extLst>
              <a:ext uri="{FF2B5EF4-FFF2-40B4-BE49-F238E27FC236}">
                <a16:creationId xmlns:a16="http://schemas.microsoft.com/office/drawing/2014/main" id="{DA02AA73-102E-4F54-81CB-76714BBFDC38}"/>
              </a:ext>
            </a:extLst>
          </p:cNvPr>
          <p:cNvSpPr/>
          <p:nvPr/>
        </p:nvSpPr>
        <p:spPr>
          <a:xfrm rot="10800000">
            <a:off x="2676828" y="2630806"/>
            <a:ext cx="3483686" cy="592172"/>
          </a:xfrm>
          <a:prstGeom prst="leftArrow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F6B7E6D-9EAB-43B2-BA9A-C210C1D38649}"/>
              </a:ext>
            </a:extLst>
          </p:cNvPr>
          <p:cNvSpPr/>
          <p:nvPr/>
        </p:nvSpPr>
        <p:spPr>
          <a:xfrm>
            <a:off x="3689919" y="2817607"/>
            <a:ext cx="771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cysH</a:t>
            </a:r>
            <a:endParaRPr lang="en-US" sz="1200" i="1" dirty="0"/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CC15B426-5418-4F72-AF22-8AA094699920}"/>
              </a:ext>
            </a:extLst>
          </p:cNvPr>
          <p:cNvCxnSpPr>
            <a:cxnSpLocks/>
          </p:cNvCxnSpPr>
          <p:nvPr/>
        </p:nvCxnSpPr>
        <p:spPr>
          <a:xfrm>
            <a:off x="2676828" y="2793150"/>
            <a:ext cx="0" cy="27699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Rectangle 344">
            <a:extLst>
              <a:ext uri="{FF2B5EF4-FFF2-40B4-BE49-F238E27FC236}">
                <a16:creationId xmlns:a16="http://schemas.microsoft.com/office/drawing/2014/main" id="{DE6038BA-7828-4F72-9015-8FF327F3B496}"/>
              </a:ext>
            </a:extLst>
          </p:cNvPr>
          <p:cNvSpPr/>
          <p:nvPr/>
        </p:nvSpPr>
        <p:spPr>
          <a:xfrm>
            <a:off x="2153965" y="2802730"/>
            <a:ext cx="295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//</a:t>
            </a:r>
            <a:endParaRPr lang="en-US" sz="1200"/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89372340-6849-4F26-A67C-A1E72FEF9F4F}"/>
              </a:ext>
            </a:extLst>
          </p:cNvPr>
          <p:cNvSpPr/>
          <p:nvPr/>
        </p:nvSpPr>
        <p:spPr>
          <a:xfrm>
            <a:off x="12313" y="1567487"/>
            <a:ext cx="22639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A. salmonicida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S44 pS44-1 </a:t>
            </a:r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C5843EB0-F457-4391-9E47-2F71A104D04D}"/>
              </a:ext>
            </a:extLst>
          </p:cNvPr>
          <p:cNvSpPr/>
          <p:nvPr/>
        </p:nvSpPr>
        <p:spPr>
          <a:xfrm>
            <a:off x="335950" y="1964225"/>
            <a:ext cx="388054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u="sng" dirty="0">
                <a:latin typeface="Consolas" panose="020B0609020204030204" pitchFamily="49" charset="0"/>
              </a:rPr>
              <a:t>GCACA</a:t>
            </a:r>
            <a:r>
              <a:rPr lang="en-US" sz="1050" dirty="0">
                <a:solidFill>
                  <a:srgbClr val="0000FF"/>
                </a:solidFill>
                <a:latin typeface="Consolas" panose="020B0609020204030204" pitchFamily="49" charset="0"/>
              </a:rPr>
              <a:t>TGTCGTCT</a:t>
            </a:r>
            <a:r>
              <a:rPr lang="en-US" sz="1050" dirty="0">
                <a:solidFill>
                  <a:schemeClr val="accent5"/>
                </a:solidFill>
                <a:latin typeface="Consolas" panose="020B0609020204030204" pitchFamily="49" charset="0"/>
              </a:rPr>
              <a:t>AAACCATA</a:t>
            </a:r>
            <a:r>
              <a:rPr lang="en-US" sz="1050" dirty="0">
                <a:latin typeface="Consolas" panose="020B0609020204030204" pitchFamily="49" charset="0"/>
              </a:rPr>
              <a:t>…</a:t>
            </a:r>
            <a:r>
              <a:rPr lang="en-US" sz="1050" dirty="0">
                <a:solidFill>
                  <a:schemeClr val="accent5"/>
                </a:solidFill>
                <a:latin typeface="Consolas" panose="020B0609020204030204" pitchFamily="49" charset="0"/>
              </a:rPr>
              <a:t>TATGGTTT</a:t>
            </a:r>
            <a:r>
              <a:rPr lang="en-US" sz="1050" dirty="0">
                <a:solidFill>
                  <a:srgbClr val="0000FF"/>
                </a:solidFill>
                <a:latin typeface="Consolas" panose="020B0609020204030204" pitchFamily="49" charset="0"/>
              </a:rPr>
              <a:t>AGACGACA</a:t>
            </a:r>
            <a:r>
              <a:rPr lang="en-US" sz="1050" u="sng" dirty="0">
                <a:latin typeface="Consolas" panose="020B0609020204030204" pitchFamily="49" charset="0"/>
              </a:rPr>
              <a:t>GCACA</a:t>
            </a:r>
            <a:endParaRPr lang="en-US" sz="1050" dirty="0">
              <a:latin typeface="Consolas" panose="020B0609020204030204" pitchFamily="49" charset="0"/>
            </a:endParaRPr>
          </a:p>
        </p:txBody>
      </p:sp>
      <p:sp>
        <p:nvSpPr>
          <p:cNvPr id="348" name="Rectangle 347">
            <a:extLst>
              <a:ext uri="{FF2B5EF4-FFF2-40B4-BE49-F238E27FC236}">
                <a16:creationId xmlns:a16="http://schemas.microsoft.com/office/drawing/2014/main" id="{9A64B995-3F38-4EBE-8994-7E61CA64765F}"/>
              </a:ext>
            </a:extLst>
          </p:cNvPr>
          <p:cNvSpPr/>
          <p:nvPr/>
        </p:nvSpPr>
        <p:spPr>
          <a:xfrm>
            <a:off x="1942526" y="2777924"/>
            <a:ext cx="238082" cy="3037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 348">
            <a:extLst>
              <a:ext uri="{FF2B5EF4-FFF2-40B4-BE49-F238E27FC236}">
                <a16:creationId xmlns:a16="http://schemas.microsoft.com/office/drawing/2014/main" id="{04603EA6-790F-4345-8279-5DFE092FEC39}"/>
              </a:ext>
            </a:extLst>
          </p:cNvPr>
          <p:cNvSpPr/>
          <p:nvPr/>
        </p:nvSpPr>
        <p:spPr>
          <a:xfrm>
            <a:off x="1909424" y="2786920"/>
            <a:ext cx="288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200" dirty="0"/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ED201A93-2458-4A48-87ED-CC8B0B9488E6}"/>
              </a:ext>
            </a:extLst>
          </p:cNvPr>
          <p:cNvCxnSpPr>
            <a:cxnSpLocks/>
          </p:cNvCxnSpPr>
          <p:nvPr/>
        </p:nvCxnSpPr>
        <p:spPr>
          <a:xfrm>
            <a:off x="609374" y="2330547"/>
            <a:ext cx="1297131" cy="14958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64B554D1-1E44-4AB5-BAA5-AAE40EBBE440}"/>
              </a:ext>
            </a:extLst>
          </p:cNvPr>
          <p:cNvCxnSpPr>
            <a:cxnSpLocks/>
          </p:cNvCxnSpPr>
          <p:nvPr/>
        </p:nvCxnSpPr>
        <p:spPr>
          <a:xfrm flipH="1" flipV="1">
            <a:off x="610615" y="2034047"/>
            <a:ext cx="1" cy="29246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8B8652E0-C028-4FC4-BB06-2B8F9BAEA964}"/>
              </a:ext>
            </a:extLst>
          </p:cNvPr>
          <p:cNvCxnSpPr>
            <a:cxnSpLocks/>
          </p:cNvCxnSpPr>
          <p:nvPr/>
        </p:nvCxnSpPr>
        <p:spPr>
          <a:xfrm flipV="1">
            <a:off x="2676830" y="2336747"/>
            <a:ext cx="1266254" cy="152759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072D94D2-B652-451E-A799-1F1E939211C5}"/>
              </a:ext>
            </a:extLst>
          </p:cNvPr>
          <p:cNvCxnSpPr>
            <a:cxnSpLocks/>
          </p:cNvCxnSpPr>
          <p:nvPr/>
        </p:nvCxnSpPr>
        <p:spPr>
          <a:xfrm>
            <a:off x="3944325" y="2029543"/>
            <a:ext cx="0" cy="31935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2FF06382-AAAC-464C-9C19-21CC36CE0066}"/>
              </a:ext>
            </a:extLst>
          </p:cNvPr>
          <p:cNvCxnSpPr>
            <a:cxnSpLocks/>
          </p:cNvCxnSpPr>
          <p:nvPr/>
        </p:nvCxnSpPr>
        <p:spPr>
          <a:xfrm>
            <a:off x="2676828" y="2489503"/>
            <a:ext cx="0" cy="31935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882AD640-1D70-4A6C-B521-B536F5108C4C}"/>
              </a:ext>
            </a:extLst>
          </p:cNvPr>
          <p:cNvCxnSpPr>
            <a:cxnSpLocks/>
          </p:cNvCxnSpPr>
          <p:nvPr/>
        </p:nvCxnSpPr>
        <p:spPr>
          <a:xfrm>
            <a:off x="1906503" y="2480934"/>
            <a:ext cx="0" cy="319356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Rectangle 355">
            <a:extLst>
              <a:ext uri="{FF2B5EF4-FFF2-40B4-BE49-F238E27FC236}">
                <a16:creationId xmlns:a16="http://schemas.microsoft.com/office/drawing/2014/main" id="{635B451F-7208-4736-A3E0-B11A04EA0AE3}"/>
              </a:ext>
            </a:extLst>
          </p:cNvPr>
          <p:cNvSpPr/>
          <p:nvPr/>
        </p:nvSpPr>
        <p:spPr>
          <a:xfrm flipV="1">
            <a:off x="1275196" y="2878132"/>
            <a:ext cx="234175" cy="1157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Rectangle 356">
            <a:extLst>
              <a:ext uri="{FF2B5EF4-FFF2-40B4-BE49-F238E27FC236}">
                <a16:creationId xmlns:a16="http://schemas.microsoft.com/office/drawing/2014/main" id="{B0F06EC6-D6BF-449B-8EC4-677B376C1951}"/>
              </a:ext>
            </a:extLst>
          </p:cNvPr>
          <p:cNvSpPr/>
          <p:nvPr/>
        </p:nvSpPr>
        <p:spPr>
          <a:xfrm flipV="1">
            <a:off x="5011118" y="2864172"/>
            <a:ext cx="234175" cy="1157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D4B0A6BD-BE11-4EE2-8446-96138941B3A6}"/>
              </a:ext>
            </a:extLst>
          </p:cNvPr>
          <p:cNvCxnSpPr>
            <a:cxnSpLocks/>
          </p:cNvCxnSpPr>
          <p:nvPr/>
        </p:nvCxnSpPr>
        <p:spPr>
          <a:xfrm>
            <a:off x="1388163" y="3038505"/>
            <a:ext cx="0" cy="18447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Rectangle 358">
            <a:extLst>
              <a:ext uri="{FF2B5EF4-FFF2-40B4-BE49-F238E27FC236}">
                <a16:creationId xmlns:a16="http://schemas.microsoft.com/office/drawing/2014/main" id="{306B7EC0-217F-4758-B25E-59E1141185D9}"/>
              </a:ext>
            </a:extLst>
          </p:cNvPr>
          <p:cNvSpPr/>
          <p:nvPr/>
        </p:nvSpPr>
        <p:spPr>
          <a:xfrm>
            <a:off x="276023" y="3161246"/>
            <a:ext cx="225823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Protospacer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A. salmonicida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S44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spacer one</a:t>
            </a:r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0E37DDC2-0021-44E9-B3B9-08C193C62F96}"/>
              </a:ext>
            </a:extLst>
          </p:cNvPr>
          <p:cNvSpPr/>
          <p:nvPr/>
        </p:nvSpPr>
        <p:spPr>
          <a:xfrm>
            <a:off x="3870612" y="3160396"/>
            <a:ext cx="25081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Protospacer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hydrophila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AFG_SD03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spacer one</a:t>
            </a:r>
          </a:p>
        </p:txBody>
      </p: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B7035F2D-7DF2-44B6-8603-9B9335C48A5C}"/>
              </a:ext>
            </a:extLst>
          </p:cNvPr>
          <p:cNvCxnSpPr>
            <a:cxnSpLocks/>
          </p:cNvCxnSpPr>
          <p:nvPr/>
        </p:nvCxnSpPr>
        <p:spPr>
          <a:xfrm flipH="1">
            <a:off x="5128203" y="3048437"/>
            <a:ext cx="1" cy="19216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Rectangle 361">
            <a:extLst>
              <a:ext uri="{FF2B5EF4-FFF2-40B4-BE49-F238E27FC236}">
                <a16:creationId xmlns:a16="http://schemas.microsoft.com/office/drawing/2014/main" id="{D4C4338C-CDD3-4053-8EFA-9A872741F0C2}"/>
              </a:ext>
            </a:extLst>
          </p:cNvPr>
          <p:cNvSpPr/>
          <p:nvPr/>
        </p:nvSpPr>
        <p:spPr>
          <a:xfrm>
            <a:off x="518710" y="2102828"/>
            <a:ext cx="632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A7F8581A-27EA-41AC-95B4-1C425A3EA436}"/>
              </a:ext>
            </a:extLst>
          </p:cNvPr>
          <p:cNvSpPr/>
          <p:nvPr/>
        </p:nvSpPr>
        <p:spPr>
          <a:xfrm>
            <a:off x="3413260" y="2105786"/>
            <a:ext cx="632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44A1C2BC-2F18-4513-B506-E64B222A1021}"/>
              </a:ext>
            </a:extLst>
          </p:cNvPr>
          <p:cNvSpPr/>
          <p:nvPr/>
        </p:nvSpPr>
        <p:spPr>
          <a:xfrm>
            <a:off x="1045972" y="1807376"/>
            <a:ext cx="11429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Rectangle 364">
            <a:extLst>
              <a:ext uri="{FF2B5EF4-FFF2-40B4-BE49-F238E27FC236}">
                <a16:creationId xmlns:a16="http://schemas.microsoft.com/office/drawing/2014/main" id="{DBECD1C5-AF81-48DA-9513-3B5E0A92C72A}"/>
              </a:ext>
            </a:extLst>
          </p:cNvPr>
          <p:cNvSpPr/>
          <p:nvPr/>
        </p:nvSpPr>
        <p:spPr>
          <a:xfrm>
            <a:off x="2363971" y="1801557"/>
            <a:ext cx="11429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Left end</a:t>
            </a:r>
          </a:p>
        </p:txBody>
      </p: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1488FFC0-8A7C-4F50-AC18-466BF14035B5}"/>
              </a:ext>
            </a:extLst>
          </p:cNvPr>
          <p:cNvCxnSpPr>
            <a:cxnSpLocks/>
          </p:cNvCxnSpPr>
          <p:nvPr/>
        </p:nvCxnSpPr>
        <p:spPr>
          <a:xfrm flipH="1">
            <a:off x="1595584" y="2679204"/>
            <a:ext cx="24229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D48BB28E-CA93-40D4-BD47-A4EE0A588A3F}"/>
              </a:ext>
            </a:extLst>
          </p:cNvPr>
          <p:cNvCxnSpPr>
            <a:cxnSpLocks/>
          </p:cNvCxnSpPr>
          <p:nvPr/>
        </p:nvCxnSpPr>
        <p:spPr>
          <a:xfrm flipV="1">
            <a:off x="1512689" y="2679204"/>
            <a:ext cx="85843" cy="19457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Rectangle 367">
            <a:extLst>
              <a:ext uri="{FF2B5EF4-FFF2-40B4-BE49-F238E27FC236}">
                <a16:creationId xmlns:a16="http://schemas.microsoft.com/office/drawing/2014/main" id="{84D6F5E0-6798-441F-ABF9-76E284B10BEC}"/>
              </a:ext>
            </a:extLst>
          </p:cNvPr>
          <p:cNvSpPr/>
          <p:nvPr/>
        </p:nvSpPr>
        <p:spPr>
          <a:xfrm>
            <a:off x="1406529" y="2496904"/>
            <a:ext cx="6320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46 bp</a:t>
            </a:r>
          </a:p>
        </p:txBody>
      </p:sp>
      <p:sp>
        <p:nvSpPr>
          <p:cNvPr id="369" name="文字方塊 59">
            <a:extLst>
              <a:ext uri="{FF2B5EF4-FFF2-40B4-BE49-F238E27FC236}">
                <a16:creationId xmlns:a16="http://schemas.microsoft.com/office/drawing/2014/main" id="{74A78DAE-4B7C-4FB8-8BD1-73E2B84EAA29}"/>
              </a:ext>
            </a:extLst>
          </p:cNvPr>
          <p:cNvSpPr txBox="1"/>
          <p:nvPr/>
        </p:nvSpPr>
        <p:spPr>
          <a:xfrm>
            <a:off x="-14635" y="153703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5E050DA7-B8EC-4CFC-A1A5-A8BA5E3C8959}"/>
              </a:ext>
            </a:extLst>
          </p:cNvPr>
          <p:cNvSpPr/>
          <p:nvPr/>
        </p:nvSpPr>
        <p:spPr>
          <a:xfrm>
            <a:off x="1439338" y="3840354"/>
            <a:ext cx="298800" cy="357958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7E70236E-030D-4EF5-B5A0-B6DA549A9255}"/>
              </a:ext>
            </a:extLst>
          </p:cNvPr>
          <p:cNvSpPr/>
          <p:nvPr/>
        </p:nvSpPr>
        <p:spPr>
          <a:xfrm>
            <a:off x="684873" y="3590639"/>
            <a:ext cx="20826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Tn6899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A. 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hydrophila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AFG_SD03</a:t>
            </a: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329BBAF7-8B99-485B-BF5C-D8452CE4C20E}"/>
              </a:ext>
            </a:extLst>
          </p:cNvPr>
          <p:cNvSpPr/>
          <p:nvPr/>
        </p:nvSpPr>
        <p:spPr>
          <a:xfrm>
            <a:off x="199925" y="4723182"/>
            <a:ext cx="285366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1 –  ACAAAACGCCGACAGGCCUGUUCAUCCAGGCU</a:t>
            </a:r>
          </a:p>
          <a:p>
            <a:r>
              <a:rPr lang="en-US" sz="85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           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|||||||||||||||||||||||||||| ||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pS44-1 – A</a:t>
            </a:r>
            <a:r>
              <a:rPr lang="en-US" sz="850" u="sng" dirty="0">
                <a:latin typeface="Consolas" panose="020B0609020204030204" pitchFamily="49" charset="0"/>
                <a:cs typeface="Courier New" panose="02070309020205020404" pitchFamily="49" charset="0"/>
              </a:rPr>
              <a:t>CC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ACAAAACGCCGACAGGCCTGTTCATCCAAGCGC</a:t>
            </a:r>
          </a:p>
        </p:txBody>
      </p:sp>
      <p:sp>
        <p:nvSpPr>
          <p:cNvPr id="373" name="Rectangle 372">
            <a:extLst>
              <a:ext uri="{FF2B5EF4-FFF2-40B4-BE49-F238E27FC236}">
                <a16:creationId xmlns:a16="http://schemas.microsoft.com/office/drawing/2014/main" id="{F6E95178-ACEB-4887-BF5B-3C1F2CC3C171}"/>
              </a:ext>
            </a:extLst>
          </p:cNvPr>
          <p:cNvSpPr/>
          <p:nvPr/>
        </p:nvSpPr>
        <p:spPr>
          <a:xfrm>
            <a:off x="3964326" y="3595464"/>
            <a:ext cx="17427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Tn6900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A. salmonicida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S44</a:t>
            </a:r>
          </a:p>
        </p:txBody>
      </p:sp>
      <p:sp>
        <p:nvSpPr>
          <p:cNvPr id="374" name="文字方塊 59">
            <a:extLst>
              <a:ext uri="{FF2B5EF4-FFF2-40B4-BE49-F238E27FC236}">
                <a16:creationId xmlns:a16="http://schemas.microsoft.com/office/drawing/2014/main" id="{260C6184-486E-45DD-BD14-B26CBD5BE79B}"/>
              </a:ext>
            </a:extLst>
          </p:cNvPr>
          <p:cNvSpPr txBox="1"/>
          <p:nvPr/>
        </p:nvSpPr>
        <p:spPr>
          <a:xfrm>
            <a:off x="-19599" y="354639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Rectangle 374">
            <a:extLst>
              <a:ext uri="{FF2B5EF4-FFF2-40B4-BE49-F238E27FC236}">
                <a16:creationId xmlns:a16="http://schemas.microsoft.com/office/drawing/2014/main" id="{E4DCBD8E-4754-48B4-AD57-6D47AC153E33}"/>
              </a:ext>
            </a:extLst>
          </p:cNvPr>
          <p:cNvSpPr/>
          <p:nvPr/>
        </p:nvSpPr>
        <p:spPr>
          <a:xfrm>
            <a:off x="2026577" y="3838371"/>
            <a:ext cx="298800" cy="357958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6" name="Rectangle 375">
            <a:extLst>
              <a:ext uri="{FF2B5EF4-FFF2-40B4-BE49-F238E27FC236}">
                <a16:creationId xmlns:a16="http://schemas.microsoft.com/office/drawing/2014/main" id="{05A64C95-DE5A-44E5-880C-D0474454CE99}"/>
              </a:ext>
            </a:extLst>
          </p:cNvPr>
          <p:cNvSpPr/>
          <p:nvPr/>
        </p:nvSpPr>
        <p:spPr>
          <a:xfrm>
            <a:off x="411330" y="3778801"/>
            <a:ext cx="2735044" cy="87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1 – GTGAACTGCCGTATAGGCAGCCAAGAAA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2 – GTGAACTGCCGTATAGGCAGCCAAGA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3 – 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CTGCCGTA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AGGCAG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</a:p>
          <a:p>
            <a:endParaRPr lang="en-US" sz="850" dirty="0">
              <a:solidFill>
                <a:srgbClr val="FF0000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1 – ACAAAACGCCGACAGGCCTGTTCATCCAGGCT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2 - AGGACTGGAAGAAATCATCCAAGTTGGGGACT</a:t>
            </a:r>
          </a:p>
        </p:txBody>
      </p:sp>
      <p:sp>
        <p:nvSpPr>
          <p:cNvPr id="377" name="Rectangle 376">
            <a:extLst>
              <a:ext uri="{FF2B5EF4-FFF2-40B4-BE49-F238E27FC236}">
                <a16:creationId xmlns:a16="http://schemas.microsoft.com/office/drawing/2014/main" id="{A572B435-349A-4C30-A9AC-A3DFCE5C4F73}"/>
              </a:ext>
            </a:extLst>
          </p:cNvPr>
          <p:cNvSpPr/>
          <p:nvPr/>
        </p:nvSpPr>
        <p:spPr>
          <a:xfrm>
            <a:off x="4507899" y="3838663"/>
            <a:ext cx="298800" cy="357958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11A4AB84-3D60-48A7-8C8F-C50BB9CBCE09}"/>
              </a:ext>
            </a:extLst>
          </p:cNvPr>
          <p:cNvSpPr/>
          <p:nvPr/>
        </p:nvSpPr>
        <p:spPr>
          <a:xfrm>
            <a:off x="5095138" y="3836680"/>
            <a:ext cx="298800" cy="357958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9" name="Rectangle 378">
            <a:extLst>
              <a:ext uri="{FF2B5EF4-FFF2-40B4-BE49-F238E27FC236}">
                <a16:creationId xmlns:a16="http://schemas.microsoft.com/office/drawing/2014/main" id="{8CBBBE8D-8EAA-4DD2-83AE-385F5F16BFEF}"/>
              </a:ext>
            </a:extLst>
          </p:cNvPr>
          <p:cNvSpPr/>
          <p:nvPr/>
        </p:nvSpPr>
        <p:spPr>
          <a:xfrm>
            <a:off x="3479891" y="3777110"/>
            <a:ext cx="2735044" cy="87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1 – GTGAACTGCCGTATAGGCAGCCAAGAAA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2 – GTGAACTGCCGTATAGGCAGCCAAGA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Repeat 3 – 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CTGCCGTA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AGGCAG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8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</a:p>
          <a:p>
            <a:endParaRPr lang="en-US" sz="850" dirty="0">
              <a:solidFill>
                <a:srgbClr val="FF0000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1 – CGGAAGGGGAGGGCACCCTGCTTATTGATAAT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2 - AGGACTGGAAGAAATCATCCAAGTTGGGGACT</a:t>
            </a:r>
          </a:p>
        </p:txBody>
      </p:sp>
      <p:sp>
        <p:nvSpPr>
          <p:cNvPr id="380" name="Rectangle 379">
            <a:extLst>
              <a:ext uri="{FF2B5EF4-FFF2-40B4-BE49-F238E27FC236}">
                <a16:creationId xmlns:a16="http://schemas.microsoft.com/office/drawing/2014/main" id="{283858CE-11A5-4973-B6B0-3F345299824B}"/>
              </a:ext>
            </a:extLst>
          </p:cNvPr>
          <p:cNvSpPr/>
          <p:nvPr/>
        </p:nvSpPr>
        <p:spPr>
          <a:xfrm>
            <a:off x="3306378" y="4723182"/>
            <a:ext cx="285366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1 –  CGGAAGGGGAGGGCACCCUGCUUAUUGAUAAU</a:t>
            </a:r>
          </a:p>
          <a:p>
            <a:r>
              <a:rPr lang="en-US" sz="85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           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||||||||||||||||||||||||||||||||</a:t>
            </a:r>
          </a:p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pS44-1 – A</a:t>
            </a:r>
            <a:r>
              <a:rPr lang="en-US" sz="850" u="sng" dirty="0">
                <a:latin typeface="Consolas" panose="020B0609020204030204" pitchFamily="49" charset="0"/>
                <a:cs typeface="Courier New" panose="02070309020205020404" pitchFamily="49" charset="0"/>
              </a:rPr>
              <a:t>CC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CGGAAGGGGAGGGCACCCTGCTTATTGATAATC</a:t>
            </a:r>
          </a:p>
        </p:txBody>
      </p:sp>
      <p:sp>
        <p:nvSpPr>
          <p:cNvPr id="381" name="Rectangle 380">
            <a:extLst>
              <a:ext uri="{FF2B5EF4-FFF2-40B4-BE49-F238E27FC236}">
                <a16:creationId xmlns:a16="http://schemas.microsoft.com/office/drawing/2014/main" id="{2E661F67-F429-4E8B-AA67-EBEF87FF979B}"/>
              </a:ext>
            </a:extLst>
          </p:cNvPr>
          <p:cNvSpPr/>
          <p:nvPr/>
        </p:nvSpPr>
        <p:spPr>
          <a:xfrm>
            <a:off x="196981" y="5288675"/>
            <a:ext cx="285366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 2 –  AGGACUGGAAGAAAUCAUCCAAGUUGGGGACU</a:t>
            </a:r>
          </a:p>
          <a:p>
            <a:r>
              <a:rPr lang="en-US" sz="85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           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||||| |||||  | || |||||  ||||</a:t>
            </a:r>
          </a:p>
          <a:p>
            <a:r>
              <a:rPr lang="en-US" sz="850" i="1" dirty="0">
                <a:latin typeface="Consolas" panose="020B0609020204030204" pitchFamily="49" charset="0"/>
                <a:cs typeface="Courier New" panose="02070309020205020404" pitchFamily="49" charset="0"/>
              </a:rPr>
              <a:t>Ah ffs 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– G</a:t>
            </a:r>
            <a:r>
              <a:rPr lang="en-US" sz="850" u="sng" dirty="0">
                <a:latin typeface="Consolas" panose="020B0609020204030204" pitchFamily="49" charset="0"/>
                <a:cs typeface="Courier New" panose="02070309020205020404" pitchFamily="49" charset="0"/>
              </a:rPr>
              <a:t>TC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AGGACCGGAAGGTAGCAGCCAAGGCGGGGGACT</a:t>
            </a:r>
          </a:p>
        </p:txBody>
      </p:sp>
      <p:sp>
        <p:nvSpPr>
          <p:cNvPr id="382" name="Rectangle 381">
            <a:extLst>
              <a:ext uri="{FF2B5EF4-FFF2-40B4-BE49-F238E27FC236}">
                <a16:creationId xmlns:a16="http://schemas.microsoft.com/office/drawing/2014/main" id="{00076F6D-063B-4DFD-B84F-62E181B1F7D6}"/>
              </a:ext>
            </a:extLst>
          </p:cNvPr>
          <p:cNvSpPr/>
          <p:nvPr/>
        </p:nvSpPr>
        <p:spPr>
          <a:xfrm>
            <a:off x="3308781" y="5289055"/>
            <a:ext cx="285366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Spacer2 –   AGGACUGGAAGAAAUCAUCCAAGUUGGGGACU</a:t>
            </a:r>
          </a:p>
          <a:p>
            <a:r>
              <a:rPr lang="en-US" sz="85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           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||||| |||||  | || |||||  ||||</a:t>
            </a:r>
          </a:p>
          <a:p>
            <a:r>
              <a:rPr lang="en-US" sz="850" i="1" dirty="0">
                <a:latin typeface="Consolas" panose="020B0609020204030204" pitchFamily="49" charset="0"/>
                <a:cs typeface="Courier New" panose="02070309020205020404" pitchFamily="49" charset="0"/>
              </a:rPr>
              <a:t>As ffs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 – G</a:t>
            </a:r>
            <a:r>
              <a:rPr lang="en-US" sz="850" u="sng" dirty="0">
                <a:latin typeface="Consolas" panose="020B0609020204030204" pitchFamily="49" charset="0"/>
                <a:cs typeface="Courier New" panose="02070309020205020404" pitchFamily="49" charset="0"/>
              </a:rPr>
              <a:t>TC</a:t>
            </a:r>
            <a:r>
              <a:rPr lang="en-US" sz="850" dirty="0">
                <a:latin typeface="Consolas" panose="020B0609020204030204" pitchFamily="49" charset="0"/>
                <a:cs typeface="Courier New" panose="02070309020205020404" pitchFamily="49" charset="0"/>
              </a:rPr>
              <a:t>AGGACCGGAAGGTAGCAGCCAAGGCGGGGGACT</a:t>
            </a:r>
          </a:p>
        </p:txBody>
      </p: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2B6898C7-1665-4E28-AE40-9DF6CB86242E}"/>
              </a:ext>
            </a:extLst>
          </p:cNvPr>
          <p:cNvCxnSpPr>
            <a:cxnSpLocks/>
          </p:cNvCxnSpPr>
          <p:nvPr/>
        </p:nvCxnSpPr>
        <p:spPr>
          <a:xfrm flipH="1" flipV="1">
            <a:off x="1837874" y="2678757"/>
            <a:ext cx="65709" cy="9398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4" name="Picture 383">
            <a:extLst>
              <a:ext uri="{FF2B5EF4-FFF2-40B4-BE49-F238E27FC236}">
                <a16:creationId xmlns:a16="http://schemas.microsoft.com/office/drawing/2014/main" id="{EEEBB62C-CFD0-4D9F-8FAC-9E040D4186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595"/>
          <a:stretch/>
        </p:blipFill>
        <p:spPr>
          <a:xfrm rot="5400000">
            <a:off x="4410871" y="7071010"/>
            <a:ext cx="1280271" cy="747354"/>
          </a:xfrm>
          <a:prstGeom prst="rect">
            <a:avLst/>
          </a:prstGeom>
        </p:spPr>
      </p:pic>
      <p:sp>
        <p:nvSpPr>
          <p:cNvPr id="385" name="文字方塊 59">
            <a:extLst>
              <a:ext uri="{FF2B5EF4-FFF2-40B4-BE49-F238E27FC236}">
                <a16:creationId xmlns:a16="http://schemas.microsoft.com/office/drawing/2014/main" id="{4B021A3E-67DC-4419-B4EE-6D7DF83430E5}"/>
              </a:ext>
            </a:extLst>
          </p:cNvPr>
          <p:cNvSpPr txBox="1"/>
          <p:nvPr/>
        </p:nvSpPr>
        <p:spPr>
          <a:xfrm>
            <a:off x="-19261" y="5890255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Diamond 385">
            <a:extLst>
              <a:ext uri="{FF2B5EF4-FFF2-40B4-BE49-F238E27FC236}">
                <a16:creationId xmlns:a16="http://schemas.microsoft.com/office/drawing/2014/main" id="{1DE708E2-94D1-4A7E-AFFA-12A77B9AEBBD}"/>
              </a:ext>
            </a:extLst>
          </p:cNvPr>
          <p:cNvSpPr>
            <a:spLocks noChangeAspect="1"/>
          </p:cNvSpPr>
          <p:nvPr/>
        </p:nvSpPr>
        <p:spPr>
          <a:xfrm>
            <a:off x="890282" y="6504739"/>
            <a:ext cx="106832" cy="104531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Diamond 386">
            <a:extLst>
              <a:ext uri="{FF2B5EF4-FFF2-40B4-BE49-F238E27FC236}">
                <a16:creationId xmlns:a16="http://schemas.microsoft.com/office/drawing/2014/main" id="{1FB5B5DF-08A9-47BC-9BAE-BEB024E9AA60}"/>
              </a:ext>
            </a:extLst>
          </p:cNvPr>
          <p:cNvSpPr>
            <a:spLocks noChangeAspect="1"/>
          </p:cNvSpPr>
          <p:nvPr/>
        </p:nvSpPr>
        <p:spPr>
          <a:xfrm>
            <a:off x="1109510" y="6504814"/>
            <a:ext cx="106832" cy="104531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Rectangle 387">
            <a:extLst>
              <a:ext uri="{FF2B5EF4-FFF2-40B4-BE49-F238E27FC236}">
                <a16:creationId xmlns:a16="http://schemas.microsoft.com/office/drawing/2014/main" id="{0E067231-6F8B-4DFE-A808-CB58B67D3A82}"/>
              </a:ext>
            </a:extLst>
          </p:cNvPr>
          <p:cNvSpPr/>
          <p:nvPr/>
        </p:nvSpPr>
        <p:spPr>
          <a:xfrm>
            <a:off x="994890" y="6503723"/>
            <a:ext cx="117515" cy="106832"/>
          </a:xfrm>
          <a:prstGeom prst="rect">
            <a:avLst/>
          </a:prstGeom>
          <a:gradFill>
            <a:gsLst>
              <a:gs pos="0">
                <a:srgbClr val="A9D18E"/>
              </a:gs>
              <a:gs pos="100000">
                <a:srgbClr val="5E913B"/>
              </a:gs>
            </a:gsLst>
            <a:lin ang="0" scaled="1"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AA034578-03D8-473A-BA22-02BEF8378399}"/>
              </a:ext>
            </a:extLst>
          </p:cNvPr>
          <p:cNvSpPr txBox="1"/>
          <p:nvPr/>
        </p:nvSpPr>
        <p:spPr>
          <a:xfrm>
            <a:off x="662549" y="6347099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B7A66304-33DC-46A7-BE95-C8A511B4ACDE}"/>
              </a:ext>
            </a:extLst>
          </p:cNvPr>
          <p:cNvSpPr txBox="1"/>
          <p:nvPr/>
        </p:nvSpPr>
        <p:spPr>
          <a:xfrm>
            <a:off x="731618" y="5963358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repeat</a:t>
            </a: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D3FD5F75-EC41-4A9D-A52A-E7965EA13685}"/>
              </a:ext>
            </a:extLst>
          </p:cNvPr>
          <p:cNvSpPr txBox="1"/>
          <p:nvPr/>
        </p:nvSpPr>
        <p:spPr>
          <a:xfrm>
            <a:off x="1240006" y="5963593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spacer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8A995D4C-FBB2-4858-9D3B-7FE2B7EFFEF9}"/>
              </a:ext>
            </a:extLst>
          </p:cNvPr>
          <p:cNvSpPr txBox="1"/>
          <p:nvPr/>
        </p:nvSpPr>
        <p:spPr>
          <a:xfrm>
            <a:off x="1270825" y="6193127"/>
            <a:ext cx="436338" cy="623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93" name="Diamond 392">
            <a:extLst>
              <a:ext uri="{FF2B5EF4-FFF2-40B4-BE49-F238E27FC236}">
                <a16:creationId xmlns:a16="http://schemas.microsoft.com/office/drawing/2014/main" id="{5F65B497-2855-4D42-AA47-440D32241D99}"/>
              </a:ext>
            </a:extLst>
          </p:cNvPr>
          <p:cNvSpPr>
            <a:spLocks noChangeAspect="1"/>
          </p:cNvSpPr>
          <p:nvPr/>
        </p:nvSpPr>
        <p:spPr>
          <a:xfrm>
            <a:off x="898878" y="7284545"/>
            <a:ext cx="98236" cy="96120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Diamond 393">
            <a:extLst>
              <a:ext uri="{FF2B5EF4-FFF2-40B4-BE49-F238E27FC236}">
                <a16:creationId xmlns:a16="http://schemas.microsoft.com/office/drawing/2014/main" id="{1636FDFE-CFB0-403A-9D37-ED458F9E2851}"/>
              </a:ext>
            </a:extLst>
          </p:cNvPr>
          <p:cNvSpPr>
            <a:spLocks noChangeAspect="1"/>
          </p:cNvSpPr>
          <p:nvPr/>
        </p:nvSpPr>
        <p:spPr>
          <a:xfrm>
            <a:off x="1118106" y="7284620"/>
            <a:ext cx="98236" cy="96120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ctangle 394">
            <a:extLst>
              <a:ext uri="{FF2B5EF4-FFF2-40B4-BE49-F238E27FC236}">
                <a16:creationId xmlns:a16="http://schemas.microsoft.com/office/drawing/2014/main" id="{B7852A1E-FE7D-42C5-9810-BF4195570B1D}"/>
              </a:ext>
            </a:extLst>
          </p:cNvPr>
          <p:cNvSpPr/>
          <p:nvPr/>
        </p:nvSpPr>
        <p:spPr>
          <a:xfrm>
            <a:off x="1003486" y="7283528"/>
            <a:ext cx="98125" cy="98236"/>
          </a:xfrm>
          <a:prstGeom prst="rect">
            <a:avLst/>
          </a:prstGeom>
          <a:gradFill>
            <a:gsLst>
              <a:gs pos="0">
                <a:srgbClr val="A9D18E"/>
              </a:gs>
              <a:gs pos="100000">
                <a:srgbClr val="5E913B"/>
              </a:gs>
            </a:gsLst>
            <a:lin ang="0" scaled="1"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8104DDB4-812F-4B44-B894-29BA7270E76C}"/>
              </a:ext>
            </a:extLst>
          </p:cNvPr>
          <p:cNvSpPr txBox="1"/>
          <p:nvPr/>
        </p:nvSpPr>
        <p:spPr>
          <a:xfrm>
            <a:off x="666973" y="7127145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pic>
        <p:nvPicPr>
          <p:cNvPr id="397" name="Picture 396">
            <a:extLst>
              <a:ext uri="{FF2B5EF4-FFF2-40B4-BE49-F238E27FC236}">
                <a16:creationId xmlns:a16="http://schemas.microsoft.com/office/drawing/2014/main" id="{EEF46CDE-5EF0-400D-BFB4-62B7C011F5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04"/>
          <a:stretch/>
        </p:blipFill>
        <p:spPr>
          <a:xfrm rot="5400000">
            <a:off x="1346388" y="6379284"/>
            <a:ext cx="1605357" cy="1073431"/>
          </a:xfrm>
          <a:prstGeom prst="rect">
            <a:avLst/>
          </a:prstGeom>
        </p:spPr>
      </p:pic>
      <p:sp>
        <p:nvSpPr>
          <p:cNvPr id="398" name="TextBox 397">
            <a:extLst>
              <a:ext uri="{FF2B5EF4-FFF2-40B4-BE49-F238E27FC236}">
                <a16:creationId xmlns:a16="http://schemas.microsoft.com/office/drawing/2014/main" id="{D1964432-FFC6-4DBD-B827-6655C775AC23}"/>
              </a:ext>
            </a:extLst>
          </p:cNvPr>
          <p:cNvSpPr txBox="1"/>
          <p:nvPr/>
        </p:nvSpPr>
        <p:spPr>
          <a:xfrm>
            <a:off x="181388" y="5963358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399" name="Oval 398">
            <a:extLst>
              <a:ext uri="{FF2B5EF4-FFF2-40B4-BE49-F238E27FC236}">
                <a16:creationId xmlns:a16="http://schemas.microsoft.com/office/drawing/2014/main" id="{40A4C26D-62B4-412D-A00F-2D832F3DA727}"/>
              </a:ext>
            </a:extLst>
          </p:cNvPr>
          <p:cNvSpPr/>
          <p:nvPr/>
        </p:nvSpPr>
        <p:spPr>
          <a:xfrm>
            <a:off x="240321" y="6262719"/>
            <a:ext cx="314711" cy="29226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Right Arrow 34">
            <a:extLst>
              <a:ext uri="{FF2B5EF4-FFF2-40B4-BE49-F238E27FC236}">
                <a16:creationId xmlns:a16="http://schemas.microsoft.com/office/drawing/2014/main" id="{E83BE7E6-B6D9-4E81-8997-2FCEA7A5F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570" y="6195113"/>
            <a:ext cx="250166" cy="237476"/>
          </a:xfrm>
          <a:prstGeom prst="rightArrow">
            <a:avLst>
              <a:gd name="adj1" fmla="val 50000"/>
              <a:gd name="adj2" fmla="val 50000"/>
            </a:avLst>
          </a:prstGeom>
          <a:gradFill flip="none" rotWithShape="1">
            <a:gsLst>
              <a:gs pos="0">
                <a:srgbClr val="A9D18E"/>
              </a:gs>
              <a:gs pos="100000">
                <a:srgbClr val="5E913B"/>
              </a:gs>
            </a:gsLst>
            <a:lin ang="0" scaled="1"/>
            <a:tileRect/>
          </a:gra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600" b="1" i="1">
              <a:latin typeface="Arial" charset="0"/>
              <a:ea typeface="ＭＳ Ｐゴシック" charset="-128"/>
            </a:endParaRPr>
          </a:p>
        </p:txBody>
      </p:sp>
      <p:sp>
        <p:nvSpPr>
          <p:cNvPr id="401" name="Rectangle 400">
            <a:extLst>
              <a:ext uri="{FF2B5EF4-FFF2-40B4-BE49-F238E27FC236}">
                <a16:creationId xmlns:a16="http://schemas.microsoft.com/office/drawing/2014/main" id="{1C6EC86E-E8D9-44B2-A18A-9E46C994BABE}"/>
              </a:ext>
            </a:extLst>
          </p:cNvPr>
          <p:cNvSpPr/>
          <p:nvPr/>
        </p:nvSpPr>
        <p:spPr>
          <a:xfrm>
            <a:off x="212157" y="6210518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2" name="Rectangle 401">
            <a:extLst>
              <a:ext uri="{FF2B5EF4-FFF2-40B4-BE49-F238E27FC236}">
                <a16:creationId xmlns:a16="http://schemas.microsoft.com/office/drawing/2014/main" id="{C8E169DD-C7B3-4164-822A-77558EEC8417}"/>
              </a:ext>
            </a:extLst>
          </p:cNvPr>
          <p:cNvSpPr/>
          <p:nvPr/>
        </p:nvSpPr>
        <p:spPr>
          <a:xfrm>
            <a:off x="82525" y="6532151"/>
            <a:ext cx="6303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 plasmid</a:t>
            </a:r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7B36722A-9B89-4FFD-9A0A-69D052F9A9E6}"/>
              </a:ext>
            </a:extLst>
          </p:cNvPr>
          <p:cNvSpPr/>
          <p:nvPr/>
        </p:nvSpPr>
        <p:spPr>
          <a:xfrm>
            <a:off x="126195" y="7007413"/>
            <a:ext cx="586914" cy="408110"/>
          </a:xfrm>
          <a:custGeom>
            <a:avLst/>
            <a:gdLst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8263 w 9526030"/>
              <a:gd name="connsiteY198" fmla="*/ 265060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79309 w 9526030"/>
              <a:gd name="connsiteY35" fmla="*/ 140902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25269 w 9526030"/>
              <a:gd name="connsiteY124" fmla="*/ 14513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56055 w 9526030"/>
              <a:gd name="connsiteY325" fmla="*/ 238467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29646 w 9533023"/>
              <a:gd name="connsiteY138" fmla="*/ 451412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17376 w 9533023"/>
              <a:gd name="connsiteY327" fmla="*/ 229164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2203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868801 w 9533023"/>
              <a:gd name="connsiteY344" fmla="*/ 542794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408009 w 9533023"/>
              <a:gd name="connsiteY400" fmla="*/ 387105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50403 w 9533023"/>
              <a:gd name="connsiteY241" fmla="*/ 377493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19923 w 9533023"/>
              <a:gd name="connsiteY241" fmla="*/ 38587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77376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15679 w 9533023"/>
              <a:gd name="connsiteY400" fmla="*/ 395868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605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960744 w 9533023"/>
              <a:gd name="connsiteY391" fmla="*/ 3761773 h 6628773"/>
              <a:gd name="connsiteX392" fmla="*/ 1014808 w 9533023"/>
              <a:gd name="connsiteY392" fmla="*/ 3803972 h 6628773"/>
              <a:gd name="connsiteX393" fmla="*/ 1076491 w 9533023"/>
              <a:gd name="connsiteY393" fmla="*/ 3819646 h 6628773"/>
              <a:gd name="connsiteX394" fmla="*/ 1134365 w 9533023"/>
              <a:gd name="connsiteY394" fmla="*/ 3831221 h 6628773"/>
              <a:gd name="connsiteX395" fmla="*/ 1226962 w 9533023"/>
              <a:gd name="connsiteY395" fmla="*/ 3854370 h 6628773"/>
              <a:gd name="connsiteX396" fmla="*/ 1420066 w 9533023"/>
              <a:gd name="connsiteY396" fmla="*/ 3885573 h 6628773"/>
              <a:gd name="connsiteX397" fmla="*/ 1551053 w 9533023"/>
              <a:gd name="connsiteY397" fmla="*/ 3935393 h 6628773"/>
              <a:gd name="connsiteX398" fmla="*/ 1673552 w 9533023"/>
              <a:gd name="connsiteY398" fmla="*/ 3946968 h 6628773"/>
              <a:gd name="connsiteX399" fmla="*/ 1827109 w 9533023"/>
              <a:gd name="connsiteY39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428309 w 9533023"/>
              <a:gd name="connsiteY386" fmla="*/ 361130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90355 w 9533023"/>
              <a:gd name="connsiteY48" fmla="*/ 180565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601785 w 9533023"/>
              <a:gd name="connsiteY48" fmla="*/ 180184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10942 w 9533023"/>
              <a:gd name="connsiteY156" fmla="*/ 4930816 h 6628773"/>
              <a:gd name="connsiteX157" fmla="*/ 4687793 w 9533023"/>
              <a:gd name="connsiteY157" fmla="*/ 483821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366122 w 9533023"/>
              <a:gd name="connsiteY172" fmla="*/ 326406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05960 w 9533023"/>
              <a:gd name="connsiteY177" fmla="*/ 2893671 h 6628773"/>
              <a:gd name="connsiteX178" fmla="*/ 6956431 w 9533023"/>
              <a:gd name="connsiteY178" fmla="*/ 2777924 h 6628773"/>
              <a:gd name="connsiteX179" fmla="*/ 7095327 w 9533023"/>
              <a:gd name="connsiteY179" fmla="*/ 2650603 h 6628773"/>
              <a:gd name="connsiteX180" fmla="*/ 7130051 w 9533023"/>
              <a:gd name="connsiteY180" fmla="*/ 2558005 h 6628773"/>
              <a:gd name="connsiteX181" fmla="*/ 7118476 w 9533023"/>
              <a:gd name="connsiteY181" fmla="*/ 2210765 h 6628773"/>
              <a:gd name="connsiteX182" fmla="*/ 7072177 w 9533023"/>
              <a:gd name="connsiteY182" fmla="*/ 2083443 h 6628773"/>
              <a:gd name="connsiteX183" fmla="*/ 6771236 w 9533023"/>
              <a:gd name="connsiteY183" fmla="*/ 1828800 h 6628773"/>
              <a:gd name="connsiteX184" fmla="*/ 6458719 w 9533023"/>
              <a:gd name="connsiteY184" fmla="*/ 165518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111479 w 9533023"/>
              <a:gd name="connsiteY186" fmla="*/ 1585732 h 6628773"/>
              <a:gd name="connsiteX187" fmla="*/ 5879985 w 9533023"/>
              <a:gd name="connsiteY187" fmla="*/ 1620456 h 6628773"/>
              <a:gd name="connsiteX188" fmla="*/ 5822112 w 9533023"/>
              <a:gd name="connsiteY188" fmla="*/ 1632031 h 6628773"/>
              <a:gd name="connsiteX189" fmla="*/ 5660066 w 9533023"/>
              <a:gd name="connsiteY189" fmla="*/ 1724628 h 6628773"/>
              <a:gd name="connsiteX190" fmla="*/ 5590618 w 9533023"/>
              <a:gd name="connsiteY190" fmla="*/ 1759352 h 6628773"/>
              <a:gd name="connsiteX191" fmla="*/ 5405423 w 9533023"/>
              <a:gd name="connsiteY191" fmla="*/ 1909823 h 6628773"/>
              <a:gd name="connsiteX192" fmla="*/ 5347549 w 9533023"/>
              <a:gd name="connsiteY192" fmla="*/ 1944547 h 6628773"/>
              <a:gd name="connsiteX193" fmla="*/ 5046608 w 9533023"/>
              <a:gd name="connsiteY193" fmla="*/ 2210765 h 6628773"/>
              <a:gd name="connsiteX194" fmla="*/ 5023458 w 9533023"/>
              <a:gd name="connsiteY194" fmla="*/ 2245489 h 6628773"/>
              <a:gd name="connsiteX195" fmla="*/ 4861413 w 9533023"/>
              <a:gd name="connsiteY195" fmla="*/ 2523281 h 6628773"/>
              <a:gd name="connsiteX196" fmla="*/ 4830643 w 9533023"/>
              <a:gd name="connsiteY196" fmla="*/ 2601073 h 6628773"/>
              <a:gd name="connsiteX197" fmla="*/ 4803539 w 9533023"/>
              <a:gd name="connsiteY197" fmla="*/ 2673752 h 6628773"/>
              <a:gd name="connsiteX198" fmla="*/ 4768815 w 9533023"/>
              <a:gd name="connsiteY198" fmla="*/ 2824223 h 6628773"/>
              <a:gd name="connsiteX199" fmla="*/ 4745666 w 9533023"/>
              <a:gd name="connsiteY199" fmla="*/ 2870522 h 6628773"/>
              <a:gd name="connsiteX200" fmla="*/ 4710942 w 9533023"/>
              <a:gd name="connsiteY200" fmla="*/ 3032568 h 6628773"/>
              <a:gd name="connsiteX201" fmla="*/ 4687793 w 9533023"/>
              <a:gd name="connsiteY201" fmla="*/ 3078866 h 6628773"/>
              <a:gd name="connsiteX202" fmla="*/ 4525747 w 9533023"/>
              <a:gd name="connsiteY202" fmla="*/ 3472405 h 6628773"/>
              <a:gd name="connsiteX203" fmla="*/ 4514172 w 9533023"/>
              <a:gd name="connsiteY203" fmla="*/ 3541854 h 6628773"/>
              <a:gd name="connsiteX204" fmla="*/ 4444724 w 9533023"/>
              <a:gd name="connsiteY204" fmla="*/ 3669175 h 6628773"/>
              <a:gd name="connsiteX205" fmla="*/ 4410000 w 9533023"/>
              <a:gd name="connsiteY205" fmla="*/ 3715474 h 6628773"/>
              <a:gd name="connsiteX206" fmla="*/ 4363701 w 9533023"/>
              <a:gd name="connsiteY206" fmla="*/ 3819646 h 6628773"/>
              <a:gd name="connsiteX207" fmla="*/ 4352127 w 9533023"/>
              <a:gd name="connsiteY207" fmla="*/ 3854370 h 6628773"/>
              <a:gd name="connsiteX208" fmla="*/ 4282679 w 9533023"/>
              <a:gd name="connsiteY208" fmla="*/ 3958542 h 6628773"/>
              <a:gd name="connsiteX209" fmla="*/ 4182172 w 9533023"/>
              <a:gd name="connsiteY209" fmla="*/ 4097583 h 6628773"/>
              <a:gd name="connsiteX210" fmla="*/ 3935438 w 9533023"/>
              <a:gd name="connsiteY210" fmla="*/ 4433104 h 6628773"/>
              <a:gd name="connsiteX211" fmla="*/ 3889139 w 9533023"/>
              <a:gd name="connsiteY211" fmla="*/ 4502552 h 6628773"/>
              <a:gd name="connsiteX212" fmla="*/ 3727094 w 9533023"/>
              <a:gd name="connsiteY212" fmla="*/ 4641449 h 6628773"/>
              <a:gd name="connsiteX213" fmla="*/ 3657646 w 9533023"/>
              <a:gd name="connsiteY213" fmla="*/ 4722471 h 6628773"/>
              <a:gd name="connsiteX214" fmla="*/ 3449301 w 9533023"/>
              <a:gd name="connsiteY214" fmla="*/ 4861368 h 6628773"/>
              <a:gd name="connsiteX215" fmla="*/ 3391428 w 9533023"/>
              <a:gd name="connsiteY215" fmla="*/ 4930816 h 6628773"/>
              <a:gd name="connsiteX216" fmla="*/ 2928441 w 9533023"/>
              <a:gd name="connsiteY216" fmla="*/ 5278056 h 6628773"/>
              <a:gd name="connsiteX217" fmla="*/ 2639074 w 9533023"/>
              <a:gd name="connsiteY217" fmla="*/ 5405378 h 6628773"/>
              <a:gd name="connsiteX218" fmla="*/ 2546476 w 9533023"/>
              <a:gd name="connsiteY218" fmla="*/ 5451676 h 6628773"/>
              <a:gd name="connsiteX219" fmla="*/ 2314982 w 9533023"/>
              <a:gd name="connsiteY219" fmla="*/ 5521124 h 6628773"/>
              <a:gd name="connsiteX220" fmla="*/ 1979317 w 9533023"/>
              <a:gd name="connsiteY220" fmla="*/ 5636871 h 6628773"/>
              <a:gd name="connsiteX221" fmla="*/ 1886719 w 9533023"/>
              <a:gd name="connsiteY221" fmla="*/ 5648446 h 6628773"/>
              <a:gd name="connsiteX222" fmla="*/ 1655225 w 9533023"/>
              <a:gd name="connsiteY222" fmla="*/ 5671595 h 6628773"/>
              <a:gd name="connsiteX223" fmla="*/ 1250112 w 9533023"/>
              <a:gd name="connsiteY223" fmla="*/ 5660021 h 6628773"/>
              <a:gd name="connsiteX224" fmla="*/ 1215387 w 9533023"/>
              <a:gd name="connsiteY224" fmla="*/ 5648446 h 6628773"/>
              <a:gd name="connsiteX225" fmla="*/ 1122790 w 9533023"/>
              <a:gd name="connsiteY225" fmla="*/ 5590573 h 6628773"/>
              <a:gd name="connsiteX226" fmla="*/ 891296 w 9533023"/>
              <a:gd name="connsiteY226" fmla="*/ 5428527 h 6628773"/>
              <a:gd name="connsiteX227" fmla="*/ 763975 w 9533023"/>
              <a:gd name="connsiteY227" fmla="*/ 5335930 h 6628773"/>
              <a:gd name="connsiteX228" fmla="*/ 729251 w 9533023"/>
              <a:gd name="connsiteY228" fmla="*/ 5312780 h 6628773"/>
              <a:gd name="connsiteX229" fmla="*/ 648228 w 9533023"/>
              <a:gd name="connsiteY229" fmla="*/ 5254907 h 6628773"/>
              <a:gd name="connsiteX230" fmla="*/ 463033 w 9533023"/>
              <a:gd name="connsiteY230" fmla="*/ 5127585 h 6628773"/>
              <a:gd name="connsiteX231" fmla="*/ 335712 w 9533023"/>
              <a:gd name="connsiteY231" fmla="*/ 4965540 h 6628773"/>
              <a:gd name="connsiteX232" fmla="*/ 277838 w 9533023"/>
              <a:gd name="connsiteY232" fmla="*/ 4757195 h 6628773"/>
              <a:gd name="connsiteX233" fmla="*/ 266263 w 9533023"/>
              <a:gd name="connsiteY233" fmla="*/ 4560426 h 6628773"/>
              <a:gd name="connsiteX234" fmla="*/ 358861 w 9533023"/>
              <a:gd name="connsiteY234" fmla="*/ 4294208 h 6628773"/>
              <a:gd name="connsiteX235" fmla="*/ 463033 w 9533023"/>
              <a:gd name="connsiteY235" fmla="*/ 4178461 h 6628773"/>
              <a:gd name="connsiteX236" fmla="*/ 810274 w 9533023"/>
              <a:gd name="connsiteY236" fmla="*/ 4039565 h 6628773"/>
              <a:gd name="connsiteX237" fmla="*/ 1099641 w 9533023"/>
              <a:gd name="connsiteY237" fmla="*/ 3981692 h 6628773"/>
              <a:gd name="connsiteX238" fmla="*/ 1365858 w 9533023"/>
              <a:gd name="connsiteY238" fmla="*/ 3946968 h 6628773"/>
              <a:gd name="connsiteX239" fmla="*/ 1635163 w 9533023"/>
              <a:gd name="connsiteY239" fmla="*/ 3896859 h 6628773"/>
              <a:gd name="connsiteX240" fmla="*/ 1909868 w 9533023"/>
              <a:gd name="connsiteY240" fmla="*/ 3831221 h 6628773"/>
              <a:gd name="connsiteX241" fmla="*/ 2048765 w 9533023"/>
              <a:gd name="connsiteY241" fmla="*/ 3819646 h 6628773"/>
              <a:gd name="connsiteX242" fmla="*/ 2777970 w 9533023"/>
              <a:gd name="connsiteY242" fmla="*/ 3819646 h 6628773"/>
              <a:gd name="connsiteX243" fmla="*/ 3032613 w 9533023"/>
              <a:gd name="connsiteY243" fmla="*/ 3784922 h 6628773"/>
              <a:gd name="connsiteX244" fmla="*/ 3495600 w 9533023"/>
              <a:gd name="connsiteY244" fmla="*/ 3669175 h 6628773"/>
              <a:gd name="connsiteX245" fmla="*/ 3622922 w 9533023"/>
              <a:gd name="connsiteY245" fmla="*/ 3576578 h 6628773"/>
              <a:gd name="connsiteX246" fmla="*/ 3646071 w 9533023"/>
              <a:gd name="connsiteY246" fmla="*/ 3553428 h 6628773"/>
              <a:gd name="connsiteX247" fmla="*/ 3738668 w 9533023"/>
              <a:gd name="connsiteY247" fmla="*/ 3437681 h 6628773"/>
              <a:gd name="connsiteX248" fmla="*/ 3808117 w 9533023"/>
              <a:gd name="connsiteY248" fmla="*/ 3298785 h 6628773"/>
              <a:gd name="connsiteX249" fmla="*/ 3877565 w 9533023"/>
              <a:gd name="connsiteY249" fmla="*/ 3171464 h 6628773"/>
              <a:gd name="connsiteX250" fmla="*/ 3912289 w 9533023"/>
              <a:gd name="connsiteY250" fmla="*/ 2997843 h 6628773"/>
              <a:gd name="connsiteX251" fmla="*/ 3947013 w 9533023"/>
              <a:gd name="connsiteY251" fmla="*/ 2766350 h 6628773"/>
              <a:gd name="connsiteX252" fmla="*/ 3923863 w 9533023"/>
              <a:gd name="connsiteY252" fmla="*/ 2558005 h 6628773"/>
              <a:gd name="connsiteX253" fmla="*/ 3877565 w 9533023"/>
              <a:gd name="connsiteY253" fmla="*/ 2465408 h 6628773"/>
              <a:gd name="connsiteX254" fmla="*/ 3784967 w 9533023"/>
              <a:gd name="connsiteY254" fmla="*/ 2361236 h 6628773"/>
              <a:gd name="connsiteX255" fmla="*/ 3692370 w 9533023"/>
              <a:gd name="connsiteY255" fmla="*/ 2291788 h 6628773"/>
              <a:gd name="connsiteX256" fmla="*/ 3646071 w 9533023"/>
              <a:gd name="connsiteY256" fmla="*/ 2268638 h 6628773"/>
              <a:gd name="connsiteX257" fmla="*/ 3472451 w 9533023"/>
              <a:gd name="connsiteY257" fmla="*/ 2187616 h 6628773"/>
              <a:gd name="connsiteX258" fmla="*/ 3345129 w 9533023"/>
              <a:gd name="connsiteY258" fmla="*/ 2164466 h 6628773"/>
              <a:gd name="connsiteX259" fmla="*/ 2858993 w 9533023"/>
              <a:gd name="connsiteY259" fmla="*/ 2245489 h 6628773"/>
              <a:gd name="connsiteX260" fmla="*/ 2801119 w 9533023"/>
              <a:gd name="connsiteY260" fmla="*/ 2291788 h 6628773"/>
              <a:gd name="connsiteX261" fmla="*/ 2766395 w 9533023"/>
              <a:gd name="connsiteY261" fmla="*/ 2361236 h 6628773"/>
              <a:gd name="connsiteX262" fmla="*/ 2789544 w 9533023"/>
              <a:gd name="connsiteY262" fmla="*/ 2766350 h 6628773"/>
              <a:gd name="connsiteX263" fmla="*/ 2858993 w 9533023"/>
              <a:gd name="connsiteY263" fmla="*/ 3136740 h 6628773"/>
              <a:gd name="connsiteX264" fmla="*/ 2882142 w 9533023"/>
              <a:gd name="connsiteY264" fmla="*/ 3171464 h 6628773"/>
              <a:gd name="connsiteX265" fmla="*/ 2963165 w 9533023"/>
              <a:gd name="connsiteY265" fmla="*/ 3356659 h 6628773"/>
              <a:gd name="connsiteX266" fmla="*/ 3159934 w 9533023"/>
              <a:gd name="connsiteY266" fmla="*/ 3634451 h 6628773"/>
              <a:gd name="connsiteX267" fmla="*/ 3472451 w 9533023"/>
              <a:gd name="connsiteY267" fmla="*/ 3865945 h 6628773"/>
              <a:gd name="connsiteX268" fmla="*/ 4190081 w 9533023"/>
              <a:gd name="connsiteY268" fmla="*/ 4259484 h 6628773"/>
              <a:gd name="connsiteX269" fmla="*/ 4761485 w 9533023"/>
              <a:gd name="connsiteY269" fmla="*/ 4514416 h 6628773"/>
              <a:gd name="connsiteX270" fmla="*/ 5081332 w 9533023"/>
              <a:gd name="connsiteY270" fmla="*/ 4687747 h 6628773"/>
              <a:gd name="connsiteX271" fmla="*/ 5150780 w 9533023"/>
              <a:gd name="connsiteY271" fmla="*/ 4734046 h 6628773"/>
              <a:gd name="connsiteX272" fmla="*/ 5405423 w 9533023"/>
              <a:gd name="connsiteY272" fmla="*/ 4872942 h 6628773"/>
              <a:gd name="connsiteX273" fmla="*/ 5625342 w 9533023"/>
              <a:gd name="connsiteY273" fmla="*/ 5058137 h 6628773"/>
              <a:gd name="connsiteX274" fmla="*/ 5671641 w 9533023"/>
              <a:gd name="connsiteY274" fmla="*/ 5092861 h 6628773"/>
              <a:gd name="connsiteX275" fmla="*/ 5787387 w 9533023"/>
              <a:gd name="connsiteY275" fmla="*/ 5278056 h 6628773"/>
              <a:gd name="connsiteX276" fmla="*/ 5891560 w 9533023"/>
              <a:gd name="connsiteY276" fmla="*/ 5428527 h 6628773"/>
              <a:gd name="connsiteX277" fmla="*/ 5926284 w 9533023"/>
              <a:gd name="connsiteY277" fmla="*/ 5497975 h 6628773"/>
              <a:gd name="connsiteX278" fmla="*/ 6042031 w 9533023"/>
              <a:gd name="connsiteY278" fmla="*/ 5613722 h 6628773"/>
              <a:gd name="connsiteX279" fmla="*/ 6076755 w 9533023"/>
              <a:gd name="connsiteY279" fmla="*/ 5671595 h 6628773"/>
              <a:gd name="connsiteX280" fmla="*/ 6227225 w 9533023"/>
              <a:gd name="connsiteY280" fmla="*/ 5914664 h 6628773"/>
              <a:gd name="connsiteX281" fmla="*/ 6227225 w 9533023"/>
              <a:gd name="connsiteY281" fmla="*/ 6111433 h 6628773"/>
              <a:gd name="connsiteX282" fmla="*/ 6076755 w 9533023"/>
              <a:gd name="connsiteY282" fmla="*/ 6319778 h 6628773"/>
              <a:gd name="connsiteX283" fmla="*/ 5868410 w 9533023"/>
              <a:gd name="connsiteY283" fmla="*/ 6447099 h 6628773"/>
              <a:gd name="connsiteX284" fmla="*/ 5706365 w 9533023"/>
              <a:gd name="connsiteY284" fmla="*/ 6528122 h 6628773"/>
              <a:gd name="connsiteX285" fmla="*/ 5544319 w 9533023"/>
              <a:gd name="connsiteY285" fmla="*/ 6585995 h 6628773"/>
              <a:gd name="connsiteX286" fmla="*/ 5213331 w 9533023"/>
              <a:gd name="connsiteY286" fmla="*/ 6628773 h 6628773"/>
              <a:gd name="connsiteX287" fmla="*/ 4722517 w 9533023"/>
              <a:gd name="connsiteY287" fmla="*/ 6597570 h 6628773"/>
              <a:gd name="connsiteX288" fmla="*/ 4491023 w 9533023"/>
              <a:gd name="connsiteY288" fmla="*/ 6551271 h 6628773"/>
              <a:gd name="connsiteX289" fmla="*/ 4176915 w 9533023"/>
              <a:gd name="connsiteY289" fmla="*/ 6500584 h 6628773"/>
              <a:gd name="connsiteX290" fmla="*/ 3907611 w 9533023"/>
              <a:gd name="connsiteY290" fmla="*/ 6427470 h 6628773"/>
              <a:gd name="connsiteX291" fmla="*/ 3773393 w 9533023"/>
              <a:gd name="connsiteY291" fmla="*/ 6389226 h 6628773"/>
              <a:gd name="connsiteX292" fmla="*/ 3676551 w 9533023"/>
              <a:gd name="connsiteY292" fmla="*/ 6327253 h 6628773"/>
              <a:gd name="connsiteX293" fmla="*/ 3611058 w 9533023"/>
              <a:gd name="connsiteY293" fmla="*/ 6162410 h 6628773"/>
              <a:gd name="connsiteX294" fmla="*/ 3634496 w 9533023"/>
              <a:gd name="connsiteY294" fmla="*/ 5960962 h 6628773"/>
              <a:gd name="connsiteX295" fmla="*/ 3696469 w 9533023"/>
              <a:gd name="connsiteY295" fmla="*/ 5826166 h 6628773"/>
              <a:gd name="connsiteX296" fmla="*/ 3761818 w 9533023"/>
              <a:gd name="connsiteY296" fmla="*/ 5683170 h 6628773"/>
              <a:gd name="connsiteX297" fmla="*/ 3784967 w 9533023"/>
              <a:gd name="connsiteY297" fmla="*/ 5648446 h 6628773"/>
              <a:gd name="connsiteX298" fmla="*/ 3865990 w 9533023"/>
              <a:gd name="connsiteY298" fmla="*/ 5509550 h 6628773"/>
              <a:gd name="connsiteX299" fmla="*/ 4004886 w 9533023"/>
              <a:gd name="connsiteY299" fmla="*/ 5393803 h 6628773"/>
              <a:gd name="connsiteX300" fmla="*/ 4097484 w 9533023"/>
              <a:gd name="connsiteY300" fmla="*/ 5359079 h 6628773"/>
              <a:gd name="connsiteX301" fmla="*/ 4340552 w 9533023"/>
              <a:gd name="connsiteY301" fmla="*/ 5289631 h 6628773"/>
              <a:gd name="connsiteX302" fmla="*/ 4491023 w 9533023"/>
              <a:gd name="connsiteY302" fmla="*/ 5278056 h 6628773"/>
              <a:gd name="connsiteX303" fmla="*/ 5254952 w 9533023"/>
              <a:gd name="connsiteY303" fmla="*/ 5266481 h 6628773"/>
              <a:gd name="connsiteX304" fmla="*/ 5764238 w 9533023"/>
              <a:gd name="connsiteY304" fmla="*/ 5254907 h 6628773"/>
              <a:gd name="connsiteX305" fmla="*/ 6944856 w 9533023"/>
              <a:gd name="connsiteY305" fmla="*/ 5197033 h 6628773"/>
              <a:gd name="connsiteX306" fmla="*/ 7488866 w 9533023"/>
              <a:gd name="connsiteY306" fmla="*/ 5116011 h 6628773"/>
              <a:gd name="connsiteX307" fmla="*/ 7639337 w 9533023"/>
              <a:gd name="connsiteY307" fmla="*/ 5081286 h 6628773"/>
              <a:gd name="connsiteX308" fmla="*/ 8090749 w 9533023"/>
              <a:gd name="connsiteY308" fmla="*/ 4907666 h 6628773"/>
              <a:gd name="connsiteX309" fmla="*/ 8368542 w 9533023"/>
              <a:gd name="connsiteY309" fmla="*/ 4791919 h 6628773"/>
              <a:gd name="connsiteX310" fmla="*/ 8727357 w 9533023"/>
              <a:gd name="connsiteY310" fmla="*/ 4572000 h 6628773"/>
              <a:gd name="connsiteX311" fmla="*/ 8831529 w 9533023"/>
              <a:gd name="connsiteY311" fmla="*/ 4479403 h 6628773"/>
              <a:gd name="connsiteX312" fmla="*/ 9109322 w 9533023"/>
              <a:gd name="connsiteY312" fmla="*/ 4120588 h 6628773"/>
              <a:gd name="connsiteX313" fmla="*/ 9259793 w 9533023"/>
              <a:gd name="connsiteY313" fmla="*/ 3865945 h 6628773"/>
              <a:gd name="connsiteX314" fmla="*/ 9282942 w 9533023"/>
              <a:gd name="connsiteY314" fmla="*/ 3773347 h 6628773"/>
              <a:gd name="connsiteX315" fmla="*/ 9387114 w 9533023"/>
              <a:gd name="connsiteY315" fmla="*/ 3576578 h 6628773"/>
              <a:gd name="connsiteX316" fmla="*/ 9444987 w 9533023"/>
              <a:gd name="connsiteY316" fmla="*/ 3449256 h 6628773"/>
              <a:gd name="connsiteX317" fmla="*/ 9456562 w 9533023"/>
              <a:gd name="connsiteY317" fmla="*/ 3275636 h 6628773"/>
              <a:gd name="connsiteX318" fmla="*/ 9502861 w 9533023"/>
              <a:gd name="connsiteY318" fmla="*/ 3067292 h 6628773"/>
              <a:gd name="connsiteX319" fmla="*/ 9529676 w 9533023"/>
              <a:gd name="connsiteY319" fmla="*/ 2970016 h 6628773"/>
              <a:gd name="connsiteX320" fmla="*/ 9526010 w 9533023"/>
              <a:gd name="connsiteY320" fmla="*/ 2870522 h 6628773"/>
              <a:gd name="connsiteX321" fmla="*/ 9456562 w 9533023"/>
              <a:gd name="connsiteY321" fmla="*/ 2534856 h 6628773"/>
              <a:gd name="connsiteX322" fmla="*/ 9425359 w 9533023"/>
              <a:gd name="connsiteY322" fmla="*/ 2477127 h 6628773"/>
              <a:gd name="connsiteX323" fmla="*/ 9356055 w 9533023"/>
              <a:gd name="connsiteY323" fmla="*/ 2384675 h 6628773"/>
              <a:gd name="connsiteX324" fmla="*/ 9213494 w 9533023"/>
              <a:gd name="connsiteY324" fmla="*/ 2291788 h 6628773"/>
              <a:gd name="connsiteX325" fmla="*/ 9140236 w 9533023"/>
              <a:gd name="connsiteY325" fmla="*/ 2291643 h 6628773"/>
              <a:gd name="connsiteX326" fmla="*/ 9005294 w 9533023"/>
              <a:gd name="connsiteY326" fmla="*/ 2299697 h 6628773"/>
              <a:gd name="connsiteX327" fmla="*/ 8900977 w 9533023"/>
              <a:gd name="connsiteY327" fmla="*/ 2361236 h 6628773"/>
              <a:gd name="connsiteX328" fmla="*/ 8738932 w 9533023"/>
              <a:gd name="connsiteY328" fmla="*/ 2569580 h 6628773"/>
              <a:gd name="connsiteX329" fmla="*/ 8692633 w 9533023"/>
              <a:gd name="connsiteY329" fmla="*/ 2650603 h 6628773"/>
              <a:gd name="connsiteX330" fmla="*/ 8646334 w 9533023"/>
              <a:gd name="connsiteY330" fmla="*/ 2824223 h 6628773"/>
              <a:gd name="connsiteX331" fmla="*/ 8611610 w 9533023"/>
              <a:gd name="connsiteY331" fmla="*/ 2905246 h 6628773"/>
              <a:gd name="connsiteX332" fmla="*/ 8588461 w 9533023"/>
              <a:gd name="connsiteY332" fmla="*/ 3229337 h 6628773"/>
              <a:gd name="connsiteX333" fmla="*/ 8576886 w 9533023"/>
              <a:gd name="connsiteY333" fmla="*/ 3321935 h 6628773"/>
              <a:gd name="connsiteX334" fmla="*/ 8495863 w 9533023"/>
              <a:gd name="connsiteY334" fmla="*/ 3588152 h 6628773"/>
              <a:gd name="connsiteX335" fmla="*/ 8449565 w 9533023"/>
              <a:gd name="connsiteY335" fmla="*/ 3796497 h 6628773"/>
              <a:gd name="connsiteX336" fmla="*/ 8264370 w 9533023"/>
              <a:gd name="connsiteY336" fmla="*/ 4259484 h 6628773"/>
              <a:gd name="connsiteX337" fmla="*/ 8102324 w 9533023"/>
              <a:gd name="connsiteY337" fmla="*/ 4572000 h 6628773"/>
              <a:gd name="connsiteX338" fmla="*/ 7836106 w 9533023"/>
              <a:gd name="connsiteY338" fmla="*/ 4896092 h 6628773"/>
              <a:gd name="connsiteX339" fmla="*/ 7743509 w 9533023"/>
              <a:gd name="connsiteY339" fmla="*/ 4977114 h 6628773"/>
              <a:gd name="connsiteX340" fmla="*/ 7326820 w 9533023"/>
              <a:gd name="connsiteY340" fmla="*/ 5243332 h 6628773"/>
              <a:gd name="connsiteX341" fmla="*/ 7168585 w 9533023"/>
              <a:gd name="connsiteY341" fmla="*/ 5304871 h 6628773"/>
              <a:gd name="connsiteX342" fmla="*/ 6868801 w 9533023"/>
              <a:gd name="connsiteY342" fmla="*/ 5427948 h 6628773"/>
              <a:gd name="connsiteX343" fmla="*/ 6493443 w 9533023"/>
              <a:gd name="connsiteY343" fmla="*/ 5578998 h 6628773"/>
              <a:gd name="connsiteX344" fmla="*/ 6342972 w 9533023"/>
              <a:gd name="connsiteY344" fmla="*/ 5648446 h 6628773"/>
              <a:gd name="connsiteX345" fmla="*/ 5949433 w 9533023"/>
              <a:gd name="connsiteY345" fmla="*/ 5717894 h 6628773"/>
              <a:gd name="connsiteX346" fmla="*/ 5486446 w 9533023"/>
              <a:gd name="connsiteY346" fmla="*/ 5706319 h 6628773"/>
              <a:gd name="connsiteX347" fmla="*/ 5393848 w 9533023"/>
              <a:gd name="connsiteY347" fmla="*/ 5683170 h 6628773"/>
              <a:gd name="connsiteX348" fmla="*/ 5104481 w 9533023"/>
              <a:gd name="connsiteY348" fmla="*/ 5613722 h 6628773"/>
              <a:gd name="connsiteX349" fmla="*/ 4907712 w 9533023"/>
              <a:gd name="connsiteY349" fmla="*/ 5567423 h 6628773"/>
              <a:gd name="connsiteX350" fmla="*/ 4745666 w 9533023"/>
              <a:gd name="connsiteY350" fmla="*/ 5521124 h 6628773"/>
              <a:gd name="connsiteX351" fmla="*/ 4051185 w 9533023"/>
              <a:gd name="connsiteY351" fmla="*/ 5324355 h 6628773"/>
              <a:gd name="connsiteX352" fmla="*/ 3495600 w 9533023"/>
              <a:gd name="connsiteY352" fmla="*/ 5046562 h 6628773"/>
              <a:gd name="connsiteX353" fmla="*/ 3414577 w 9533023"/>
              <a:gd name="connsiteY353" fmla="*/ 4942390 h 6628773"/>
              <a:gd name="connsiteX354" fmla="*/ 3345129 w 9533023"/>
              <a:gd name="connsiteY354" fmla="*/ 4757195 h 6628773"/>
              <a:gd name="connsiteX355" fmla="*/ 3287256 w 9533023"/>
              <a:gd name="connsiteY355" fmla="*/ 4595150 h 6628773"/>
              <a:gd name="connsiteX356" fmla="*/ 3183084 w 9533023"/>
              <a:gd name="connsiteY356" fmla="*/ 4421530 h 6628773"/>
              <a:gd name="connsiteX357" fmla="*/ 3148360 w 9533023"/>
              <a:gd name="connsiteY357" fmla="*/ 4363656 h 6628773"/>
              <a:gd name="connsiteX358" fmla="*/ 3090486 w 9533023"/>
              <a:gd name="connsiteY358" fmla="*/ 4236335 h 6628773"/>
              <a:gd name="connsiteX359" fmla="*/ 2893717 w 9533023"/>
              <a:gd name="connsiteY359" fmla="*/ 3993266 h 6628773"/>
              <a:gd name="connsiteX360" fmla="*/ 2615924 w 9533023"/>
              <a:gd name="connsiteY360" fmla="*/ 3680750 h 6628773"/>
              <a:gd name="connsiteX361" fmla="*/ 2280258 w 9533023"/>
              <a:gd name="connsiteY361" fmla="*/ 3414532 h 6628773"/>
              <a:gd name="connsiteX362" fmla="*/ 2152937 w 9533023"/>
              <a:gd name="connsiteY362" fmla="*/ 3345084 h 6628773"/>
              <a:gd name="connsiteX363" fmla="*/ 2095063 w 9533023"/>
              <a:gd name="connsiteY363" fmla="*/ 3310360 h 6628773"/>
              <a:gd name="connsiteX364" fmla="*/ 2060339 w 9533023"/>
              <a:gd name="connsiteY364" fmla="*/ 3287211 h 6628773"/>
              <a:gd name="connsiteX365" fmla="*/ 1956167 w 9533023"/>
              <a:gd name="connsiteY365" fmla="*/ 3252486 h 6628773"/>
              <a:gd name="connsiteX366" fmla="*/ 1886719 w 9533023"/>
              <a:gd name="connsiteY366" fmla="*/ 3229337 h 6628773"/>
              <a:gd name="connsiteX367" fmla="*/ 1851995 w 9533023"/>
              <a:gd name="connsiteY367" fmla="*/ 3217762 h 6628773"/>
              <a:gd name="connsiteX368" fmla="*/ 1759398 w 9533023"/>
              <a:gd name="connsiteY368" fmla="*/ 3194613 h 6628773"/>
              <a:gd name="connsiteX369" fmla="*/ 1701524 w 9533023"/>
              <a:gd name="connsiteY369" fmla="*/ 3183038 h 6628773"/>
              <a:gd name="connsiteX370" fmla="*/ 1551053 w 9533023"/>
              <a:gd name="connsiteY370" fmla="*/ 3148314 h 6628773"/>
              <a:gd name="connsiteX371" fmla="*/ 1389008 w 9533023"/>
              <a:gd name="connsiteY371" fmla="*/ 3125165 h 6628773"/>
              <a:gd name="connsiteX372" fmla="*/ 1226962 w 9533023"/>
              <a:gd name="connsiteY372" fmla="*/ 3102016 h 6628773"/>
              <a:gd name="connsiteX373" fmla="*/ 1157514 w 9533023"/>
              <a:gd name="connsiteY373" fmla="*/ 3090441 h 6628773"/>
              <a:gd name="connsiteX374" fmla="*/ 949170 w 9533023"/>
              <a:gd name="connsiteY374" fmla="*/ 3078866 h 6628773"/>
              <a:gd name="connsiteX375" fmla="*/ 833423 w 9533023"/>
              <a:gd name="connsiteY375" fmla="*/ 3067292 h 6628773"/>
              <a:gd name="connsiteX376" fmla="*/ 625079 w 9533023"/>
              <a:gd name="connsiteY376" fmla="*/ 3044142 h 6628773"/>
              <a:gd name="connsiteX377" fmla="*/ 405160 w 9533023"/>
              <a:gd name="connsiteY377" fmla="*/ 3055717 h 6628773"/>
              <a:gd name="connsiteX378" fmla="*/ 358861 w 9533023"/>
              <a:gd name="connsiteY378" fmla="*/ 3067292 h 6628773"/>
              <a:gd name="connsiteX379" fmla="*/ 266263 w 9533023"/>
              <a:gd name="connsiteY379" fmla="*/ 3113590 h 6628773"/>
              <a:gd name="connsiteX380" fmla="*/ 243114 w 9533023"/>
              <a:gd name="connsiteY380" fmla="*/ 3148314 h 6628773"/>
              <a:gd name="connsiteX381" fmla="*/ 208390 w 9533023"/>
              <a:gd name="connsiteY381" fmla="*/ 3275636 h 6628773"/>
              <a:gd name="connsiteX382" fmla="*/ 254689 w 9533023"/>
              <a:gd name="connsiteY382" fmla="*/ 3426107 h 6628773"/>
              <a:gd name="connsiteX383" fmla="*/ 382010 w 9533023"/>
              <a:gd name="connsiteY383" fmla="*/ 3565003 h 6628773"/>
              <a:gd name="connsiteX384" fmla="*/ 512129 w 9533023"/>
              <a:gd name="connsiteY384" fmla="*/ 3641782 h 6628773"/>
              <a:gd name="connsiteX385" fmla="*/ 760599 w 9533023"/>
              <a:gd name="connsiteY385" fmla="*/ 3703899 h 6628773"/>
              <a:gd name="connsiteX386" fmla="*/ 856572 w 9533023"/>
              <a:gd name="connsiteY386" fmla="*/ 3727049 h 6628773"/>
              <a:gd name="connsiteX387" fmla="*/ 891296 w 9533023"/>
              <a:gd name="connsiteY387" fmla="*/ 3750198 h 6628773"/>
              <a:gd name="connsiteX388" fmla="*/ 1014808 w 9533023"/>
              <a:gd name="connsiteY388" fmla="*/ 3803972 h 6628773"/>
              <a:gd name="connsiteX389" fmla="*/ 1076491 w 9533023"/>
              <a:gd name="connsiteY389" fmla="*/ 3819646 h 6628773"/>
              <a:gd name="connsiteX390" fmla="*/ 1134365 w 9533023"/>
              <a:gd name="connsiteY390" fmla="*/ 3831221 h 6628773"/>
              <a:gd name="connsiteX391" fmla="*/ 1226962 w 9533023"/>
              <a:gd name="connsiteY391" fmla="*/ 3854370 h 6628773"/>
              <a:gd name="connsiteX392" fmla="*/ 1420066 w 9533023"/>
              <a:gd name="connsiteY392" fmla="*/ 3885573 h 6628773"/>
              <a:gd name="connsiteX393" fmla="*/ 1551053 w 9533023"/>
              <a:gd name="connsiteY393" fmla="*/ 3935393 h 6628773"/>
              <a:gd name="connsiteX394" fmla="*/ 1673552 w 9533023"/>
              <a:gd name="connsiteY394" fmla="*/ 3946968 h 6628773"/>
              <a:gd name="connsiteX395" fmla="*/ 1827109 w 9533023"/>
              <a:gd name="connsiteY395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6771236 w 9533023"/>
              <a:gd name="connsiteY183" fmla="*/ 1828800 h 6628773"/>
              <a:gd name="connsiteX184" fmla="*/ 6412420 w 9533023"/>
              <a:gd name="connsiteY184" fmla="*/ 1632031 h 6628773"/>
              <a:gd name="connsiteX185" fmla="*/ 6111479 w 9533023"/>
              <a:gd name="connsiteY185" fmla="*/ 1585732 h 6628773"/>
              <a:gd name="connsiteX186" fmla="*/ 5879985 w 9533023"/>
              <a:gd name="connsiteY186" fmla="*/ 1620456 h 6628773"/>
              <a:gd name="connsiteX187" fmla="*/ 5822112 w 9533023"/>
              <a:gd name="connsiteY187" fmla="*/ 1632031 h 6628773"/>
              <a:gd name="connsiteX188" fmla="*/ 5660066 w 9533023"/>
              <a:gd name="connsiteY188" fmla="*/ 1724628 h 6628773"/>
              <a:gd name="connsiteX189" fmla="*/ 5590618 w 9533023"/>
              <a:gd name="connsiteY189" fmla="*/ 1759352 h 6628773"/>
              <a:gd name="connsiteX190" fmla="*/ 5405423 w 9533023"/>
              <a:gd name="connsiteY190" fmla="*/ 1909823 h 6628773"/>
              <a:gd name="connsiteX191" fmla="*/ 5347549 w 9533023"/>
              <a:gd name="connsiteY191" fmla="*/ 1944547 h 6628773"/>
              <a:gd name="connsiteX192" fmla="*/ 5046608 w 9533023"/>
              <a:gd name="connsiteY192" fmla="*/ 2210765 h 6628773"/>
              <a:gd name="connsiteX193" fmla="*/ 5023458 w 9533023"/>
              <a:gd name="connsiteY193" fmla="*/ 2245489 h 6628773"/>
              <a:gd name="connsiteX194" fmla="*/ 4861413 w 9533023"/>
              <a:gd name="connsiteY194" fmla="*/ 2523281 h 6628773"/>
              <a:gd name="connsiteX195" fmla="*/ 4830643 w 9533023"/>
              <a:gd name="connsiteY195" fmla="*/ 2601073 h 6628773"/>
              <a:gd name="connsiteX196" fmla="*/ 4803539 w 9533023"/>
              <a:gd name="connsiteY196" fmla="*/ 2673752 h 6628773"/>
              <a:gd name="connsiteX197" fmla="*/ 4768815 w 9533023"/>
              <a:gd name="connsiteY197" fmla="*/ 2824223 h 6628773"/>
              <a:gd name="connsiteX198" fmla="*/ 4745666 w 9533023"/>
              <a:gd name="connsiteY198" fmla="*/ 2870522 h 6628773"/>
              <a:gd name="connsiteX199" fmla="*/ 4710942 w 9533023"/>
              <a:gd name="connsiteY199" fmla="*/ 3032568 h 6628773"/>
              <a:gd name="connsiteX200" fmla="*/ 4687793 w 9533023"/>
              <a:gd name="connsiteY200" fmla="*/ 3078866 h 6628773"/>
              <a:gd name="connsiteX201" fmla="*/ 4525747 w 9533023"/>
              <a:gd name="connsiteY201" fmla="*/ 3472405 h 6628773"/>
              <a:gd name="connsiteX202" fmla="*/ 4514172 w 9533023"/>
              <a:gd name="connsiteY202" fmla="*/ 3541854 h 6628773"/>
              <a:gd name="connsiteX203" fmla="*/ 4444724 w 9533023"/>
              <a:gd name="connsiteY203" fmla="*/ 3669175 h 6628773"/>
              <a:gd name="connsiteX204" fmla="*/ 4410000 w 9533023"/>
              <a:gd name="connsiteY204" fmla="*/ 3715474 h 6628773"/>
              <a:gd name="connsiteX205" fmla="*/ 4363701 w 9533023"/>
              <a:gd name="connsiteY205" fmla="*/ 3819646 h 6628773"/>
              <a:gd name="connsiteX206" fmla="*/ 4352127 w 9533023"/>
              <a:gd name="connsiteY206" fmla="*/ 3854370 h 6628773"/>
              <a:gd name="connsiteX207" fmla="*/ 4282679 w 9533023"/>
              <a:gd name="connsiteY207" fmla="*/ 3958542 h 6628773"/>
              <a:gd name="connsiteX208" fmla="*/ 4182172 w 9533023"/>
              <a:gd name="connsiteY208" fmla="*/ 4097583 h 6628773"/>
              <a:gd name="connsiteX209" fmla="*/ 3935438 w 9533023"/>
              <a:gd name="connsiteY209" fmla="*/ 4433104 h 6628773"/>
              <a:gd name="connsiteX210" fmla="*/ 3889139 w 9533023"/>
              <a:gd name="connsiteY210" fmla="*/ 4502552 h 6628773"/>
              <a:gd name="connsiteX211" fmla="*/ 3727094 w 9533023"/>
              <a:gd name="connsiteY211" fmla="*/ 4641449 h 6628773"/>
              <a:gd name="connsiteX212" fmla="*/ 3657646 w 9533023"/>
              <a:gd name="connsiteY212" fmla="*/ 4722471 h 6628773"/>
              <a:gd name="connsiteX213" fmla="*/ 3449301 w 9533023"/>
              <a:gd name="connsiteY213" fmla="*/ 4861368 h 6628773"/>
              <a:gd name="connsiteX214" fmla="*/ 3391428 w 9533023"/>
              <a:gd name="connsiteY214" fmla="*/ 4930816 h 6628773"/>
              <a:gd name="connsiteX215" fmla="*/ 2928441 w 9533023"/>
              <a:gd name="connsiteY215" fmla="*/ 5278056 h 6628773"/>
              <a:gd name="connsiteX216" fmla="*/ 2639074 w 9533023"/>
              <a:gd name="connsiteY216" fmla="*/ 5405378 h 6628773"/>
              <a:gd name="connsiteX217" fmla="*/ 2546476 w 9533023"/>
              <a:gd name="connsiteY217" fmla="*/ 5451676 h 6628773"/>
              <a:gd name="connsiteX218" fmla="*/ 2314982 w 9533023"/>
              <a:gd name="connsiteY218" fmla="*/ 5521124 h 6628773"/>
              <a:gd name="connsiteX219" fmla="*/ 1979317 w 9533023"/>
              <a:gd name="connsiteY219" fmla="*/ 5636871 h 6628773"/>
              <a:gd name="connsiteX220" fmla="*/ 1886719 w 9533023"/>
              <a:gd name="connsiteY220" fmla="*/ 5648446 h 6628773"/>
              <a:gd name="connsiteX221" fmla="*/ 1655225 w 9533023"/>
              <a:gd name="connsiteY221" fmla="*/ 5671595 h 6628773"/>
              <a:gd name="connsiteX222" fmla="*/ 1250112 w 9533023"/>
              <a:gd name="connsiteY222" fmla="*/ 5660021 h 6628773"/>
              <a:gd name="connsiteX223" fmla="*/ 1215387 w 9533023"/>
              <a:gd name="connsiteY223" fmla="*/ 5648446 h 6628773"/>
              <a:gd name="connsiteX224" fmla="*/ 1122790 w 9533023"/>
              <a:gd name="connsiteY224" fmla="*/ 5590573 h 6628773"/>
              <a:gd name="connsiteX225" fmla="*/ 891296 w 9533023"/>
              <a:gd name="connsiteY225" fmla="*/ 5428527 h 6628773"/>
              <a:gd name="connsiteX226" fmla="*/ 763975 w 9533023"/>
              <a:gd name="connsiteY226" fmla="*/ 5335930 h 6628773"/>
              <a:gd name="connsiteX227" fmla="*/ 729251 w 9533023"/>
              <a:gd name="connsiteY227" fmla="*/ 5312780 h 6628773"/>
              <a:gd name="connsiteX228" fmla="*/ 648228 w 9533023"/>
              <a:gd name="connsiteY228" fmla="*/ 5254907 h 6628773"/>
              <a:gd name="connsiteX229" fmla="*/ 463033 w 9533023"/>
              <a:gd name="connsiteY229" fmla="*/ 5127585 h 6628773"/>
              <a:gd name="connsiteX230" fmla="*/ 335712 w 9533023"/>
              <a:gd name="connsiteY230" fmla="*/ 4965540 h 6628773"/>
              <a:gd name="connsiteX231" fmla="*/ 277838 w 9533023"/>
              <a:gd name="connsiteY231" fmla="*/ 4757195 h 6628773"/>
              <a:gd name="connsiteX232" fmla="*/ 266263 w 9533023"/>
              <a:gd name="connsiteY232" fmla="*/ 4560426 h 6628773"/>
              <a:gd name="connsiteX233" fmla="*/ 358861 w 9533023"/>
              <a:gd name="connsiteY233" fmla="*/ 4294208 h 6628773"/>
              <a:gd name="connsiteX234" fmla="*/ 463033 w 9533023"/>
              <a:gd name="connsiteY234" fmla="*/ 4178461 h 6628773"/>
              <a:gd name="connsiteX235" fmla="*/ 810274 w 9533023"/>
              <a:gd name="connsiteY235" fmla="*/ 4039565 h 6628773"/>
              <a:gd name="connsiteX236" fmla="*/ 1099641 w 9533023"/>
              <a:gd name="connsiteY236" fmla="*/ 3981692 h 6628773"/>
              <a:gd name="connsiteX237" fmla="*/ 1365858 w 9533023"/>
              <a:gd name="connsiteY237" fmla="*/ 3946968 h 6628773"/>
              <a:gd name="connsiteX238" fmla="*/ 1635163 w 9533023"/>
              <a:gd name="connsiteY238" fmla="*/ 3896859 h 6628773"/>
              <a:gd name="connsiteX239" fmla="*/ 1909868 w 9533023"/>
              <a:gd name="connsiteY239" fmla="*/ 3831221 h 6628773"/>
              <a:gd name="connsiteX240" fmla="*/ 2048765 w 9533023"/>
              <a:gd name="connsiteY240" fmla="*/ 3819646 h 6628773"/>
              <a:gd name="connsiteX241" fmla="*/ 2777970 w 9533023"/>
              <a:gd name="connsiteY241" fmla="*/ 3819646 h 6628773"/>
              <a:gd name="connsiteX242" fmla="*/ 3032613 w 9533023"/>
              <a:gd name="connsiteY242" fmla="*/ 3784922 h 6628773"/>
              <a:gd name="connsiteX243" fmla="*/ 3495600 w 9533023"/>
              <a:gd name="connsiteY243" fmla="*/ 3669175 h 6628773"/>
              <a:gd name="connsiteX244" fmla="*/ 3622922 w 9533023"/>
              <a:gd name="connsiteY244" fmla="*/ 3576578 h 6628773"/>
              <a:gd name="connsiteX245" fmla="*/ 3646071 w 9533023"/>
              <a:gd name="connsiteY245" fmla="*/ 3553428 h 6628773"/>
              <a:gd name="connsiteX246" fmla="*/ 3738668 w 9533023"/>
              <a:gd name="connsiteY246" fmla="*/ 3437681 h 6628773"/>
              <a:gd name="connsiteX247" fmla="*/ 3808117 w 9533023"/>
              <a:gd name="connsiteY247" fmla="*/ 3298785 h 6628773"/>
              <a:gd name="connsiteX248" fmla="*/ 3877565 w 9533023"/>
              <a:gd name="connsiteY248" fmla="*/ 3171464 h 6628773"/>
              <a:gd name="connsiteX249" fmla="*/ 3912289 w 9533023"/>
              <a:gd name="connsiteY249" fmla="*/ 2997843 h 6628773"/>
              <a:gd name="connsiteX250" fmla="*/ 3947013 w 9533023"/>
              <a:gd name="connsiteY250" fmla="*/ 2766350 h 6628773"/>
              <a:gd name="connsiteX251" fmla="*/ 3923863 w 9533023"/>
              <a:gd name="connsiteY251" fmla="*/ 2558005 h 6628773"/>
              <a:gd name="connsiteX252" fmla="*/ 3877565 w 9533023"/>
              <a:gd name="connsiteY252" fmla="*/ 2465408 h 6628773"/>
              <a:gd name="connsiteX253" fmla="*/ 3784967 w 9533023"/>
              <a:gd name="connsiteY253" fmla="*/ 2361236 h 6628773"/>
              <a:gd name="connsiteX254" fmla="*/ 3692370 w 9533023"/>
              <a:gd name="connsiteY254" fmla="*/ 2291788 h 6628773"/>
              <a:gd name="connsiteX255" fmla="*/ 3646071 w 9533023"/>
              <a:gd name="connsiteY255" fmla="*/ 2268638 h 6628773"/>
              <a:gd name="connsiteX256" fmla="*/ 3472451 w 9533023"/>
              <a:gd name="connsiteY256" fmla="*/ 2187616 h 6628773"/>
              <a:gd name="connsiteX257" fmla="*/ 3345129 w 9533023"/>
              <a:gd name="connsiteY257" fmla="*/ 2164466 h 6628773"/>
              <a:gd name="connsiteX258" fmla="*/ 2858993 w 9533023"/>
              <a:gd name="connsiteY258" fmla="*/ 2245489 h 6628773"/>
              <a:gd name="connsiteX259" fmla="*/ 2801119 w 9533023"/>
              <a:gd name="connsiteY259" fmla="*/ 2291788 h 6628773"/>
              <a:gd name="connsiteX260" fmla="*/ 2766395 w 9533023"/>
              <a:gd name="connsiteY260" fmla="*/ 2361236 h 6628773"/>
              <a:gd name="connsiteX261" fmla="*/ 2789544 w 9533023"/>
              <a:gd name="connsiteY261" fmla="*/ 2766350 h 6628773"/>
              <a:gd name="connsiteX262" fmla="*/ 2858993 w 9533023"/>
              <a:gd name="connsiteY262" fmla="*/ 3136740 h 6628773"/>
              <a:gd name="connsiteX263" fmla="*/ 2882142 w 9533023"/>
              <a:gd name="connsiteY263" fmla="*/ 3171464 h 6628773"/>
              <a:gd name="connsiteX264" fmla="*/ 2963165 w 9533023"/>
              <a:gd name="connsiteY264" fmla="*/ 3356659 h 6628773"/>
              <a:gd name="connsiteX265" fmla="*/ 3159934 w 9533023"/>
              <a:gd name="connsiteY265" fmla="*/ 3634451 h 6628773"/>
              <a:gd name="connsiteX266" fmla="*/ 3472451 w 9533023"/>
              <a:gd name="connsiteY266" fmla="*/ 3865945 h 6628773"/>
              <a:gd name="connsiteX267" fmla="*/ 4190081 w 9533023"/>
              <a:gd name="connsiteY267" fmla="*/ 4259484 h 6628773"/>
              <a:gd name="connsiteX268" fmla="*/ 4761485 w 9533023"/>
              <a:gd name="connsiteY268" fmla="*/ 4514416 h 6628773"/>
              <a:gd name="connsiteX269" fmla="*/ 5081332 w 9533023"/>
              <a:gd name="connsiteY269" fmla="*/ 4687747 h 6628773"/>
              <a:gd name="connsiteX270" fmla="*/ 5150780 w 9533023"/>
              <a:gd name="connsiteY270" fmla="*/ 4734046 h 6628773"/>
              <a:gd name="connsiteX271" fmla="*/ 5405423 w 9533023"/>
              <a:gd name="connsiteY271" fmla="*/ 4872942 h 6628773"/>
              <a:gd name="connsiteX272" fmla="*/ 5625342 w 9533023"/>
              <a:gd name="connsiteY272" fmla="*/ 5058137 h 6628773"/>
              <a:gd name="connsiteX273" fmla="*/ 5671641 w 9533023"/>
              <a:gd name="connsiteY273" fmla="*/ 5092861 h 6628773"/>
              <a:gd name="connsiteX274" fmla="*/ 5787387 w 9533023"/>
              <a:gd name="connsiteY274" fmla="*/ 5278056 h 6628773"/>
              <a:gd name="connsiteX275" fmla="*/ 5891560 w 9533023"/>
              <a:gd name="connsiteY275" fmla="*/ 5428527 h 6628773"/>
              <a:gd name="connsiteX276" fmla="*/ 5926284 w 9533023"/>
              <a:gd name="connsiteY276" fmla="*/ 5497975 h 6628773"/>
              <a:gd name="connsiteX277" fmla="*/ 6042031 w 9533023"/>
              <a:gd name="connsiteY277" fmla="*/ 5613722 h 6628773"/>
              <a:gd name="connsiteX278" fmla="*/ 6076755 w 9533023"/>
              <a:gd name="connsiteY278" fmla="*/ 5671595 h 6628773"/>
              <a:gd name="connsiteX279" fmla="*/ 6227225 w 9533023"/>
              <a:gd name="connsiteY279" fmla="*/ 5914664 h 6628773"/>
              <a:gd name="connsiteX280" fmla="*/ 6227225 w 9533023"/>
              <a:gd name="connsiteY280" fmla="*/ 6111433 h 6628773"/>
              <a:gd name="connsiteX281" fmla="*/ 6076755 w 9533023"/>
              <a:gd name="connsiteY281" fmla="*/ 6319778 h 6628773"/>
              <a:gd name="connsiteX282" fmla="*/ 5868410 w 9533023"/>
              <a:gd name="connsiteY282" fmla="*/ 6447099 h 6628773"/>
              <a:gd name="connsiteX283" fmla="*/ 5706365 w 9533023"/>
              <a:gd name="connsiteY283" fmla="*/ 6528122 h 6628773"/>
              <a:gd name="connsiteX284" fmla="*/ 5544319 w 9533023"/>
              <a:gd name="connsiteY284" fmla="*/ 6585995 h 6628773"/>
              <a:gd name="connsiteX285" fmla="*/ 5213331 w 9533023"/>
              <a:gd name="connsiteY285" fmla="*/ 6628773 h 6628773"/>
              <a:gd name="connsiteX286" fmla="*/ 4722517 w 9533023"/>
              <a:gd name="connsiteY286" fmla="*/ 6597570 h 6628773"/>
              <a:gd name="connsiteX287" fmla="*/ 4491023 w 9533023"/>
              <a:gd name="connsiteY287" fmla="*/ 6551271 h 6628773"/>
              <a:gd name="connsiteX288" fmla="*/ 4176915 w 9533023"/>
              <a:gd name="connsiteY288" fmla="*/ 6500584 h 6628773"/>
              <a:gd name="connsiteX289" fmla="*/ 3907611 w 9533023"/>
              <a:gd name="connsiteY289" fmla="*/ 6427470 h 6628773"/>
              <a:gd name="connsiteX290" fmla="*/ 3773393 w 9533023"/>
              <a:gd name="connsiteY290" fmla="*/ 6389226 h 6628773"/>
              <a:gd name="connsiteX291" fmla="*/ 3676551 w 9533023"/>
              <a:gd name="connsiteY291" fmla="*/ 6327253 h 6628773"/>
              <a:gd name="connsiteX292" fmla="*/ 3611058 w 9533023"/>
              <a:gd name="connsiteY292" fmla="*/ 6162410 h 6628773"/>
              <a:gd name="connsiteX293" fmla="*/ 3634496 w 9533023"/>
              <a:gd name="connsiteY293" fmla="*/ 5960962 h 6628773"/>
              <a:gd name="connsiteX294" fmla="*/ 3696469 w 9533023"/>
              <a:gd name="connsiteY294" fmla="*/ 5826166 h 6628773"/>
              <a:gd name="connsiteX295" fmla="*/ 3761818 w 9533023"/>
              <a:gd name="connsiteY295" fmla="*/ 5683170 h 6628773"/>
              <a:gd name="connsiteX296" fmla="*/ 3784967 w 9533023"/>
              <a:gd name="connsiteY296" fmla="*/ 5648446 h 6628773"/>
              <a:gd name="connsiteX297" fmla="*/ 3865990 w 9533023"/>
              <a:gd name="connsiteY297" fmla="*/ 5509550 h 6628773"/>
              <a:gd name="connsiteX298" fmla="*/ 4004886 w 9533023"/>
              <a:gd name="connsiteY298" fmla="*/ 5393803 h 6628773"/>
              <a:gd name="connsiteX299" fmla="*/ 4097484 w 9533023"/>
              <a:gd name="connsiteY299" fmla="*/ 5359079 h 6628773"/>
              <a:gd name="connsiteX300" fmla="*/ 4340552 w 9533023"/>
              <a:gd name="connsiteY300" fmla="*/ 5289631 h 6628773"/>
              <a:gd name="connsiteX301" fmla="*/ 4491023 w 9533023"/>
              <a:gd name="connsiteY301" fmla="*/ 5278056 h 6628773"/>
              <a:gd name="connsiteX302" fmla="*/ 5254952 w 9533023"/>
              <a:gd name="connsiteY302" fmla="*/ 5266481 h 6628773"/>
              <a:gd name="connsiteX303" fmla="*/ 5764238 w 9533023"/>
              <a:gd name="connsiteY303" fmla="*/ 5254907 h 6628773"/>
              <a:gd name="connsiteX304" fmla="*/ 6944856 w 9533023"/>
              <a:gd name="connsiteY304" fmla="*/ 5197033 h 6628773"/>
              <a:gd name="connsiteX305" fmla="*/ 7488866 w 9533023"/>
              <a:gd name="connsiteY305" fmla="*/ 5116011 h 6628773"/>
              <a:gd name="connsiteX306" fmla="*/ 7639337 w 9533023"/>
              <a:gd name="connsiteY306" fmla="*/ 5081286 h 6628773"/>
              <a:gd name="connsiteX307" fmla="*/ 8090749 w 9533023"/>
              <a:gd name="connsiteY307" fmla="*/ 4907666 h 6628773"/>
              <a:gd name="connsiteX308" fmla="*/ 8368542 w 9533023"/>
              <a:gd name="connsiteY308" fmla="*/ 4791919 h 6628773"/>
              <a:gd name="connsiteX309" fmla="*/ 8727357 w 9533023"/>
              <a:gd name="connsiteY309" fmla="*/ 4572000 h 6628773"/>
              <a:gd name="connsiteX310" fmla="*/ 8831529 w 9533023"/>
              <a:gd name="connsiteY310" fmla="*/ 4479403 h 6628773"/>
              <a:gd name="connsiteX311" fmla="*/ 9109322 w 9533023"/>
              <a:gd name="connsiteY311" fmla="*/ 4120588 h 6628773"/>
              <a:gd name="connsiteX312" fmla="*/ 9259793 w 9533023"/>
              <a:gd name="connsiteY312" fmla="*/ 3865945 h 6628773"/>
              <a:gd name="connsiteX313" fmla="*/ 9282942 w 9533023"/>
              <a:gd name="connsiteY313" fmla="*/ 3773347 h 6628773"/>
              <a:gd name="connsiteX314" fmla="*/ 9387114 w 9533023"/>
              <a:gd name="connsiteY314" fmla="*/ 3576578 h 6628773"/>
              <a:gd name="connsiteX315" fmla="*/ 9444987 w 9533023"/>
              <a:gd name="connsiteY315" fmla="*/ 3449256 h 6628773"/>
              <a:gd name="connsiteX316" fmla="*/ 9456562 w 9533023"/>
              <a:gd name="connsiteY316" fmla="*/ 3275636 h 6628773"/>
              <a:gd name="connsiteX317" fmla="*/ 9502861 w 9533023"/>
              <a:gd name="connsiteY317" fmla="*/ 3067292 h 6628773"/>
              <a:gd name="connsiteX318" fmla="*/ 9529676 w 9533023"/>
              <a:gd name="connsiteY318" fmla="*/ 2970016 h 6628773"/>
              <a:gd name="connsiteX319" fmla="*/ 9526010 w 9533023"/>
              <a:gd name="connsiteY319" fmla="*/ 2870522 h 6628773"/>
              <a:gd name="connsiteX320" fmla="*/ 9456562 w 9533023"/>
              <a:gd name="connsiteY320" fmla="*/ 2534856 h 6628773"/>
              <a:gd name="connsiteX321" fmla="*/ 9425359 w 9533023"/>
              <a:gd name="connsiteY321" fmla="*/ 2477127 h 6628773"/>
              <a:gd name="connsiteX322" fmla="*/ 9356055 w 9533023"/>
              <a:gd name="connsiteY322" fmla="*/ 2384675 h 6628773"/>
              <a:gd name="connsiteX323" fmla="*/ 9213494 w 9533023"/>
              <a:gd name="connsiteY323" fmla="*/ 2291788 h 6628773"/>
              <a:gd name="connsiteX324" fmla="*/ 9140236 w 9533023"/>
              <a:gd name="connsiteY324" fmla="*/ 2291643 h 6628773"/>
              <a:gd name="connsiteX325" fmla="*/ 9005294 w 9533023"/>
              <a:gd name="connsiteY325" fmla="*/ 2299697 h 6628773"/>
              <a:gd name="connsiteX326" fmla="*/ 8900977 w 9533023"/>
              <a:gd name="connsiteY326" fmla="*/ 2361236 h 6628773"/>
              <a:gd name="connsiteX327" fmla="*/ 8738932 w 9533023"/>
              <a:gd name="connsiteY327" fmla="*/ 2569580 h 6628773"/>
              <a:gd name="connsiteX328" fmla="*/ 8692633 w 9533023"/>
              <a:gd name="connsiteY328" fmla="*/ 2650603 h 6628773"/>
              <a:gd name="connsiteX329" fmla="*/ 8646334 w 9533023"/>
              <a:gd name="connsiteY329" fmla="*/ 2824223 h 6628773"/>
              <a:gd name="connsiteX330" fmla="*/ 8611610 w 9533023"/>
              <a:gd name="connsiteY330" fmla="*/ 2905246 h 6628773"/>
              <a:gd name="connsiteX331" fmla="*/ 8588461 w 9533023"/>
              <a:gd name="connsiteY331" fmla="*/ 3229337 h 6628773"/>
              <a:gd name="connsiteX332" fmla="*/ 8576886 w 9533023"/>
              <a:gd name="connsiteY332" fmla="*/ 3321935 h 6628773"/>
              <a:gd name="connsiteX333" fmla="*/ 8495863 w 9533023"/>
              <a:gd name="connsiteY333" fmla="*/ 3588152 h 6628773"/>
              <a:gd name="connsiteX334" fmla="*/ 8449565 w 9533023"/>
              <a:gd name="connsiteY334" fmla="*/ 3796497 h 6628773"/>
              <a:gd name="connsiteX335" fmla="*/ 8264370 w 9533023"/>
              <a:gd name="connsiteY335" fmla="*/ 4259484 h 6628773"/>
              <a:gd name="connsiteX336" fmla="*/ 8102324 w 9533023"/>
              <a:gd name="connsiteY336" fmla="*/ 4572000 h 6628773"/>
              <a:gd name="connsiteX337" fmla="*/ 7836106 w 9533023"/>
              <a:gd name="connsiteY337" fmla="*/ 4896092 h 6628773"/>
              <a:gd name="connsiteX338" fmla="*/ 7743509 w 9533023"/>
              <a:gd name="connsiteY338" fmla="*/ 4977114 h 6628773"/>
              <a:gd name="connsiteX339" fmla="*/ 7326820 w 9533023"/>
              <a:gd name="connsiteY339" fmla="*/ 5243332 h 6628773"/>
              <a:gd name="connsiteX340" fmla="*/ 7168585 w 9533023"/>
              <a:gd name="connsiteY340" fmla="*/ 5304871 h 6628773"/>
              <a:gd name="connsiteX341" fmla="*/ 6868801 w 9533023"/>
              <a:gd name="connsiteY341" fmla="*/ 5427948 h 6628773"/>
              <a:gd name="connsiteX342" fmla="*/ 6493443 w 9533023"/>
              <a:gd name="connsiteY342" fmla="*/ 5578998 h 6628773"/>
              <a:gd name="connsiteX343" fmla="*/ 6342972 w 9533023"/>
              <a:gd name="connsiteY343" fmla="*/ 5648446 h 6628773"/>
              <a:gd name="connsiteX344" fmla="*/ 5949433 w 9533023"/>
              <a:gd name="connsiteY344" fmla="*/ 5717894 h 6628773"/>
              <a:gd name="connsiteX345" fmla="*/ 5486446 w 9533023"/>
              <a:gd name="connsiteY345" fmla="*/ 5706319 h 6628773"/>
              <a:gd name="connsiteX346" fmla="*/ 5393848 w 9533023"/>
              <a:gd name="connsiteY346" fmla="*/ 5683170 h 6628773"/>
              <a:gd name="connsiteX347" fmla="*/ 5104481 w 9533023"/>
              <a:gd name="connsiteY347" fmla="*/ 5613722 h 6628773"/>
              <a:gd name="connsiteX348" fmla="*/ 4907712 w 9533023"/>
              <a:gd name="connsiteY348" fmla="*/ 5567423 h 6628773"/>
              <a:gd name="connsiteX349" fmla="*/ 4745666 w 9533023"/>
              <a:gd name="connsiteY349" fmla="*/ 5521124 h 6628773"/>
              <a:gd name="connsiteX350" fmla="*/ 4051185 w 9533023"/>
              <a:gd name="connsiteY350" fmla="*/ 5324355 h 6628773"/>
              <a:gd name="connsiteX351" fmla="*/ 3495600 w 9533023"/>
              <a:gd name="connsiteY351" fmla="*/ 5046562 h 6628773"/>
              <a:gd name="connsiteX352" fmla="*/ 3414577 w 9533023"/>
              <a:gd name="connsiteY352" fmla="*/ 4942390 h 6628773"/>
              <a:gd name="connsiteX353" fmla="*/ 3345129 w 9533023"/>
              <a:gd name="connsiteY353" fmla="*/ 4757195 h 6628773"/>
              <a:gd name="connsiteX354" fmla="*/ 3287256 w 9533023"/>
              <a:gd name="connsiteY354" fmla="*/ 4595150 h 6628773"/>
              <a:gd name="connsiteX355" fmla="*/ 3183084 w 9533023"/>
              <a:gd name="connsiteY355" fmla="*/ 4421530 h 6628773"/>
              <a:gd name="connsiteX356" fmla="*/ 3148360 w 9533023"/>
              <a:gd name="connsiteY356" fmla="*/ 4363656 h 6628773"/>
              <a:gd name="connsiteX357" fmla="*/ 3090486 w 9533023"/>
              <a:gd name="connsiteY357" fmla="*/ 4236335 h 6628773"/>
              <a:gd name="connsiteX358" fmla="*/ 2893717 w 9533023"/>
              <a:gd name="connsiteY358" fmla="*/ 3993266 h 6628773"/>
              <a:gd name="connsiteX359" fmla="*/ 2615924 w 9533023"/>
              <a:gd name="connsiteY359" fmla="*/ 3680750 h 6628773"/>
              <a:gd name="connsiteX360" fmla="*/ 2280258 w 9533023"/>
              <a:gd name="connsiteY360" fmla="*/ 3414532 h 6628773"/>
              <a:gd name="connsiteX361" fmla="*/ 2152937 w 9533023"/>
              <a:gd name="connsiteY361" fmla="*/ 3345084 h 6628773"/>
              <a:gd name="connsiteX362" fmla="*/ 2095063 w 9533023"/>
              <a:gd name="connsiteY362" fmla="*/ 3310360 h 6628773"/>
              <a:gd name="connsiteX363" fmla="*/ 2060339 w 9533023"/>
              <a:gd name="connsiteY363" fmla="*/ 3287211 h 6628773"/>
              <a:gd name="connsiteX364" fmla="*/ 1956167 w 9533023"/>
              <a:gd name="connsiteY364" fmla="*/ 3252486 h 6628773"/>
              <a:gd name="connsiteX365" fmla="*/ 1886719 w 9533023"/>
              <a:gd name="connsiteY365" fmla="*/ 3229337 h 6628773"/>
              <a:gd name="connsiteX366" fmla="*/ 1851995 w 9533023"/>
              <a:gd name="connsiteY366" fmla="*/ 3217762 h 6628773"/>
              <a:gd name="connsiteX367" fmla="*/ 1759398 w 9533023"/>
              <a:gd name="connsiteY367" fmla="*/ 3194613 h 6628773"/>
              <a:gd name="connsiteX368" fmla="*/ 1701524 w 9533023"/>
              <a:gd name="connsiteY368" fmla="*/ 3183038 h 6628773"/>
              <a:gd name="connsiteX369" fmla="*/ 1551053 w 9533023"/>
              <a:gd name="connsiteY369" fmla="*/ 3148314 h 6628773"/>
              <a:gd name="connsiteX370" fmla="*/ 1389008 w 9533023"/>
              <a:gd name="connsiteY370" fmla="*/ 3125165 h 6628773"/>
              <a:gd name="connsiteX371" fmla="*/ 1226962 w 9533023"/>
              <a:gd name="connsiteY371" fmla="*/ 3102016 h 6628773"/>
              <a:gd name="connsiteX372" fmla="*/ 1157514 w 9533023"/>
              <a:gd name="connsiteY372" fmla="*/ 3090441 h 6628773"/>
              <a:gd name="connsiteX373" fmla="*/ 949170 w 9533023"/>
              <a:gd name="connsiteY373" fmla="*/ 3078866 h 6628773"/>
              <a:gd name="connsiteX374" fmla="*/ 833423 w 9533023"/>
              <a:gd name="connsiteY374" fmla="*/ 3067292 h 6628773"/>
              <a:gd name="connsiteX375" fmla="*/ 625079 w 9533023"/>
              <a:gd name="connsiteY375" fmla="*/ 3044142 h 6628773"/>
              <a:gd name="connsiteX376" fmla="*/ 405160 w 9533023"/>
              <a:gd name="connsiteY376" fmla="*/ 3055717 h 6628773"/>
              <a:gd name="connsiteX377" fmla="*/ 358861 w 9533023"/>
              <a:gd name="connsiteY377" fmla="*/ 3067292 h 6628773"/>
              <a:gd name="connsiteX378" fmla="*/ 266263 w 9533023"/>
              <a:gd name="connsiteY378" fmla="*/ 3113590 h 6628773"/>
              <a:gd name="connsiteX379" fmla="*/ 243114 w 9533023"/>
              <a:gd name="connsiteY379" fmla="*/ 3148314 h 6628773"/>
              <a:gd name="connsiteX380" fmla="*/ 208390 w 9533023"/>
              <a:gd name="connsiteY380" fmla="*/ 3275636 h 6628773"/>
              <a:gd name="connsiteX381" fmla="*/ 254689 w 9533023"/>
              <a:gd name="connsiteY381" fmla="*/ 3426107 h 6628773"/>
              <a:gd name="connsiteX382" fmla="*/ 382010 w 9533023"/>
              <a:gd name="connsiteY382" fmla="*/ 3565003 h 6628773"/>
              <a:gd name="connsiteX383" fmla="*/ 512129 w 9533023"/>
              <a:gd name="connsiteY383" fmla="*/ 3641782 h 6628773"/>
              <a:gd name="connsiteX384" fmla="*/ 760599 w 9533023"/>
              <a:gd name="connsiteY384" fmla="*/ 3703899 h 6628773"/>
              <a:gd name="connsiteX385" fmla="*/ 856572 w 9533023"/>
              <a:gd name="connsiteY385" fmla="*/ 3727049 h 6628773"/>
              <a:gd name="connsiteX386" fmla="*/ 891296 w 9533023"/>
              <a:gd name="connsiteY386" fmla="*/ 3750198 h 6628773"/>
              <a:gd name="connsiteX387" fmla="*/ 1014808 w 9533023"/>
              <a:gd name="connsiteY387" fmla="*/ 3803972 h 6628773"/>
              <a:gd name="connsiteX388" fmla="*/ 1076491 w 9533023"/>
              <a:gd name="connsiteY388" fmla="*/ 3819646 h 6628773"/>
              <a:gd name="connsiteX389" fmla="*/ 1134365 w 9533023"/>
              <a:gd name="connsiteY389" fmla="*/ 3831221 h 6628773"/>
              <a:gd name="connsiteX390" fmla="*/ 1226962 w 9533023"/>
              <a:gd name="connsiteY390" fmla="*/ 3854370 h 6628773"/>
              <a:gd name="connsiteX391" fmla="*/ 1420066 w 9533023"/>
              <a:gd name="connsiteY391" fmla="*/ 3885573 h 6628773"/>
              <a:gd name="connsiteX392" fmla="*/ 1551053 w 9533023"/>
              <a:gd name="connsiteY392" fmla="*/ 3935393 h 6628773"/>
              <a:gd name="connsiteX393" fmla="*/ 1673552 w 9533023"/>
              <a:gd name="connsiteY393" fmla="*/ 3946968 h 6628773"/>
              <a:gd name="connsiteX394" fmla="*/ 1827109 w 9533023"/>
              <a:gd name="connsiteY394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18476 w 9533023"/>
              <a:gd name="connsiteY181" fmla="*/ 2210765 h 6628773"/>
              <a:gd name="connsiteX182" fmla="*/ 6771236 w 9533023"/>
              <a:gd name="connsiteY182" fmla="*/ 1828800 h 6628773"/>
              <a:gd name="connsiteX183" fmla="*/ 6412420 w 9533023"/>
              <a:gd name="connsiteY183" fmla="*/ 1632031 h 6628773"/>
              <a:gd name="connsiteX184" fmla="*/ 6111479 w 9533023"/>
              <a:gd name="connsiteY184" fmla="*/ 1585732 h 6628773"/>
              <a:gd name="connsiteX185" fmla="*/ 5879985 w 9533023"/>
              <a:gd name="connsiteY185" fmla="*/ 1620456 h 6628773"/>
              <a:gd name="connsiteX186" fmla="*/ 5822112 w 9533023"/>
              <a:gd name="connsiteY186" fmla="*/ 1632031 h 6628773"/>
              <a:gd name="connsiteX187" fmla="*/ 5660066 w 9533023"/>
              <a:gd name="connsiteY187" fmla="*/ 1724628 h 6628773"/>
              <a:gd name="connsiteX188" fmla="*/ 5590618 w 9533023"/>
              <a:gd name="connsiteY188" fmla="*/ 1759352 h 6628773"/>
              <a:gd name="connsiteX189" fmla="*/ 5405423 w 9533023"/>
              <a:gd name="connsiteY189" fmla="*/ 1909823 h 6628773"/>
              <a:gd name="connsiteX190" fmla="*/ 5347549 w 9533023"/>
              <a:gd name="connsiteY190" fmla="*/ 1944547 h 6628773"/>
              <a:gd name="connsiteX191" fmla="*/ 5046608 w 9533023"/>
              <a:gd name="connsiteY191" fmla="*/ 2210765 h 6628773"/>
              <a:gd name="connsiteX192" fmla="*/ 5023458 w 9533023"/>
              <a:gd name="connsiteY192" fmla="*/ 2245489 h 6628773"/>
              <a:gd name="connsiteX193" fmla="*/ 4861413 w 9533023"/>
              <a:gd name="connsiteY193" fmla="*/ 2523281 h 6628773"/>
              <a:gd name="connsiteX194" fmla="*/ 4830643 w 9533023"/>
              <a:gd name="connsiteY194" fmla="*/ 2601073 h 6628773"/>
              <a:gd name="connsiteX195" fmla="*/ 4803539 w 9533023"/>
              <a:gd name="connsiteY195" fmla="*/ 2673752 h 6628773"/>
              <a:gd name="connsiteX196" fmla="*/ 4768815 w 9533023"/>
              <a:gd name="connsiteY196" fmla="*/ 2824223 h 6628773"/>
              <a:gd name="connsiteX197" fmla="*/ 4745666 w 9533023"/>
              <a:gd name="connsiteY197" fmla="*/ 2870522 h 6628773"/>
              <a:gd name="connsiteX198" fmla="*/ 4710942 w 9533023"/>
              <a:gd name="connsiteY198" fmla="*/ 3032568 h 6628773"/>
              <a:gd name="connsiteX199" fmla="*/ 4687793 w 9533023"/>
              <a:gd name="connsiteY199" fmla="*/ 3078866 h 6628773"/>
              <a:gd name="connsiteX200" fmla="*/ 4525747 w 9533023"/>
              <a:gd name="connsiteY200" fmla="*/ 3472405 h 6628773"/>
              <a:gd name="connsiteX201" fmla="*/ 4514172 w 9533023"/>
              <a:gd name="connsiteY201" fmla="*/ 3541854 h 6628773"/>
              <a:gd name="connsiteX202" fmla="*/ 4444724 w 9533023"/>
              <a:gd name="connsiteY202" fmla="*/ 3669175 h 6628773"/>
              <a:gd name="connsiteX203" fmla="*/ 4410000 w 9533023"/>
              <a:gd name="connsiteY203" fmla="*/ 3715474 h 6628773"/>
              <a:gd name="connsiteX204" fmla="*/ 4363701 w 9533023"/>
              <a:gd name="connsiteY204" fmla="*/ 3819646 h 6628773"/>
              <a:gd name="connsiteX205" fmla="*/ 4352127 w 9533023"/>
              <a:gd name="connsiteY205" fmla="*/ 3854370 h 6628773"/>
              <a:gd name="connsiteX206" fmla="*/ 4282679 w 9533023"/>
              <a:gd name="connsiteY206" fmla="*/ 3958542 h 6628773"/>
              <a:gd name="connsiteX207" fmla="*/ 4182172 w 9533023"/>
              <a:gd name="connsiteY207" fmla="*/ 4097583 h 6628773"/>
              <a:gd name="connsiteX208" fmla="*/ 3935438 w 9533023"/>
              <a:gd name="connsiteY208" fmla="*/ 4433104 h 6628773"/>
              <a:gd name="connsiteX209" fmla="*/ 3889139 w 9533023"/>
              <a:gd name="connsiteY209" fmla="*/ 4502552 h 6628773"/>
              <a:gd name="connsiteX210" fmla="*/ 3727094 w 9533023"/>
              <a:gd name="connsiteY210" fmla="*/ 4641449 h 6628773"/>
              <a:gd name="connsiteX211" fmla="*/ 3657646 w 9533023"/>
              <a:gd name="connsiteY211" fmla="*/ 4722471 h 6628773"/>
              <a:gd name="connsiteX212" fmla="*/ 3449301 w 9533023"/>
              <a:gd name="connsiteY212" fmla="*/ 4861368 h 6628773"/>
              <a:gd name="connsiteX213" fmla="*/ 3391428 w 9533023"/>
              <a:gd name="connsiteY213" fmla="*/ 4930816 h 6628773"/>
              <a:gd name="connsiteX214" fmla="*/ 2928441 w 9533023"/>
              <a:gd name="connsiteY214" fmla="*/ 5278056 h 6628773"/>
              <a:gd name="connsiteX215" fmla="*/ 2639074 w 9533023"/>
              <a:gd name="connsiteY215" fmla="*/ 5405378 h 6628773"/>
              <a:gd name="connsiteX216" fmla="*/ 2546476 w 9533023"/>
              <a:gd name="connsiteY216" fmla="*/ 5451676 h 6628773"/>
              <a:gd name="connsiteX217" fmla="*/ 2314982 w 9533023"/>
              <a:gd name="connsiteY217" fmla="*/ 5521124 h 6628773"/>
              <a:gd name="connsiteX218" fmla="*/ 1979317 w 9533023"/>
              <a:gd name="connsiteY218" fmla="*/ 5636871 h 6628773"/>
              <a:gd name="connsiteX219" fmla="*/ 1886719 w 9533023"/>
              <a:gd name="connsiteY219" fmla="*/ 5648446 h 6628773"/>
              <a:gd name="connsiteX220" fmla="*/ 1655225 w 9533023"/>
              <a:gd name="connsiteY220" fmla="*/ 5671595 h 6628773"/>
              <a:gd name="connsiteX221" fmla="*/ 1250112 w 9533023"/>
              <a:gd name="connsiteY221" fmla="*/ 5660021 h 6628773"/>
              <a:gd name="connsiteX222" fmla="*/ 1215387 w 9533023"/>
              <a:gd name="connsiteY222" fmla="*/ 5648446 h 6628773"/>
              <a:gd name="connsiteX223" fmla="*/ 1122790 w 9533023"/>
              <a:gd name="connsiteY223" fmla="*/ 5590573 h 6628773"/>
              <a:gd name="connsiteX224" fmla="*/ 891296 w 9533023"/>
              <a:gd name="connsiteY224" fmla="*/ 5428527 h 6628773"/>
              <a:gd name="connsiteX225" fmla="*/ 763975 w 9533023"/>
              <a:gd name="connsiteY225" fmla="*/ 5335930 h 6628773"/>
              <a:gd name="connsiteX226" fmla="*/ 729251 w 9533023"/>
              <a:gd name="connsiteY226" fmla="*/ 5312780 h 6628773"/>
              <a:gd name="connsiteX227" fmla="*/ 648228 w 9533023"/>
              <a:gd name="connsiteY227" fmla="*/ 5254907 h 6628773"/>
              <a:gd name="connsiteX228" fmla="*/ 463033 w 9533023"/>
              <a:gd name="connsiteY228" fmla="*/ 5127585 h 6628773"/>
              <a:gd name="connsiteX229" fmla="*/ 335712 w 9533023"/>
              <a:gd name="connsiteY229" fmla="*/ 4965540 h 6628773"/>
              <a:gd name="connsiteX230" fmla="*/ 277838 w 9533023"/>
              <a:gd name="connsiteY230" fmla="*/ 4757195 h 6628773"/>
              <a:gd name="connsiteX231" fmla="*/ 266263 w 9533023"/>
              <a:gd name="connsiteY231" fmla="*/ 4560426 h 6628773"/>
              <a:gd name="connsiteX232" fmla="*/ 358861 w 9533023"/>
              <a:gd name="connsiteY232" fmla="*/ 4294208 h 6628773"/>
              <a:gd name="connsiteX233" fmla="*/ 463033 w 9533023"/>
              <a:gd name="connsiteY233" fmla="*/ 4178461 h 6628773"/>
              <a:gd name="connsiteX234" fmla="*/ 810274 w 9533023"/>
              <a:gd name="connsiteY234" fmla="*/ 4039565 h 6628773"/>
              <a:gd name="connsiteX235" fmla="*/ 1099641 w 9533023"/>
              <a:gd name="connsiteY235" fmla="*/ 3981692 h 6628773"/>
              <a:gd name="connsiteX236" fmla="*/ 1365858 w 9533023"/>
              <a:gd name="connsiteY236" fmla="*/ 3946968 h 6628773"/>
              <a:gd name="connsiteX237" fmla="*/ 1635163 w 9533023"/>
              <a:gd name="connsiteY237" fmla="*/ 3896859 h 6628773"/>
              <a:gd name="connsiteX238" fmla="*/ 1909868 w 9533023"/>
              <a:gd name="connsiteY238" fmla="*/ 3831221 h 6628773"/>
              <a:gd name="connsiteX239" fmla="*/ 2048765 w 9533023"/>
              <a:gd name="connsiteY239" fmla="*/ 3819646 h 6628773"/>
              <a:gd name="connsiteX240" fmla="*/ 2777970 w 9533023"/>
              <a:gd name="connsiteY240" fmla="*/ 3819646 h 6628773"/>
              <a:gd name="connsiteX241" fmla="*/ 3032613 w 9533023"/>
              <a:gd name="connsiteY241" fmla="*/ 3784922 h 6628773"/>
              <a:gd name="connsiteX242" fmla="*/ 3495600 w 9533023"/>
              <a:gd name="connsiteY242" fmla="*/ 3669175 h 6628773"/>
              <a:gd name="connsiteX243" fmla="*/ 3622922 w 9533023"/>
              <a:gd name="connsiteY243" fmla="*/ 3576578 h 6628773"/>
              <a:gd name="connsiteX244" fmla="*/ 3646071 w 9533023"/>
              <a:gd name="connsiteY244" fmla="*/ 3553428 h 6628773"/>
              <a:gd name="connsiteX245" fmla="*/ 3738668 w 9533023"/>
              <a:gd name="connsiteY245" fmla="*/ 3437681 h 6628773"/>
              <a:gd name="connsiteX246" fmla="*/ 3808117 w 9533023"/>
              <a:gd name="connsiteY246" fmla="*/ 3298785 h 6628773"/>
              <a:gd name="connsiteX247" fmla="*/ 3877565 w 9533023"/>
              <a:gd name="connsiteY247" fmla="*/ 3171464 h 6628773"/>
              <a:gd name="connsiteX248" fmla="*/ 3912289 w 9533023"/>
              <a:gd name="connsiteY248" fmla="*/ 2997843 h 6628773"/>
              <a:gd name="connsiteX249" fmla="*/ 3947013 w 9533023"/>
              <a:gd name="connsiteY249" fmla="*/ 2766350 h 6628773"/>
              <a:gd name="connsiteX250" fmla="*/ 3923863 w 9533023"/>
              <a:gd name="connsiteY250" fmla="*/ 2558005 h 6628773"/>
              <a:gd name="connsiteX251" fmla="*/ 3877565 w 9533023"/>
              <a:gd name="connsiteY251" fmla="*/ 2465408 h 6628773"/>
              <a:gd name="connsiteX252" fmla="*/ 3784967 w 9533023"/>
              <a:gd name="connsiteY252" fmla="*/ 2361236 h 6628773"/>
              <a:gd name="connsiteX253" fmla="*/ 3692370 w 9533023"/>
              <a:gd name="connsiteY253" fmla="*/ 2291788 h 6628773"/>
              <a:gd name="connsiteX254" fmla="*/ 3646071 w 9533023"/>
              <a:gd name="connsiteY254" fmla="*/ 2268638 h 6628773"/>
              <a:gd name="connsiteX255" fmla="*/ 3472451 w 9533023"/>
              <a:gd name="connsiteY255" fmla="*/ 2187616 h 6628773"/>
              <a:gd name="connsiteX256" fmla="*/ 3345129 w 9533023"/>
              <a:gd name="connsiteY256" fmla="*/ 2164466 h 6628773"/>
              <a:gd name="connsiteX257" fmla="*/ 2858993 w 9533023"/>
              <a:gd name="connsiteY257" fmla="*/ 2245489 h 6628773"/>
              <a:gd name="connsiteX258" fmla="*/ 2801119 w 9533023"/>
              <a:gd name="connsiteY258" fmla="*/ 2291788 h 6628773"/>
              <a:gd name="connsiteX259" fmla="*/ 2766395 w 9533023"/>
              <a:gd name="connsiteY259" fmla="*/ 2361236 h 6628773"/>
              <a:gd name="connsiteX260" fmla="*/ 2789544 w 9533023"/>
              <a:gd name="connsiteY260" fmla="*/ 2766350 h 6628773"/>
              <a:gd name="connsiteX261" fmla="*/ 2858993 w 9533023"/>
              <a:gd name="connsiteY261" fmla="*/ 3136740 h 6628773"/>
              <a:gd name="connsiteX262" fmla="*/ 2882142 w 9533023"/>
              <a:gd name="connsiteY262" fmla="*/ 3171464 h 6628773"/>
              <a:gd name="connsiteX263" fmla="*/ 2963165 w 9533023"/>
              <a:gd name="connsiteY263" fmla="*/ 3356659 h 6628773"/>
              <a:gd name="connsiteX264" fmla="*/ 3159934 w 9533023"/>
              <a:gd name="connsiteY264" fmla="*/ 3634451 h 6628773"/>
              <a:gd name="connsiteX265" fmla="*/ 3472451 w 9533023"/>
              <a:gd name="connsiteY265" fmla="*/ 3865945 h 6628773"/>
              <a:gd name="connsiteX266" fmla="*/ 4190081 w 9533023"/>
              <a:gd name="connsiteY266" fmla="*/ 4259484 h 6628773"/>
              <a:gd name="connsiteX267" fmla="*/ 4761485 w 9533023"/>
              <a:gd name="connsiteY267" fmla="*/ 4514416 h 6628773"/>
              <a:gd name="connsiteX268" fmla="*/ 5081332 w 9533023"/>
              <a:gd name="connsiteY268" fmla="*/ 4687747 h 6628773"/>
              <a:gd name="connsiteX269" fmla="*/ 5150780 w 9533023"/>
              <a:gd name="connsiteY269" fmla="*/ 4734046 h 6628773"/>
              <a:gd name="connsiteX270" fmla="*/ 5405423 w 9533023"/>
              <a:gd name="connsiteY270" fmla="*/ 4872942 h 6628773"/>
              <a:gd name="connsiteX271" fmla="*/ 5625342 w 9533023"/>
              <a:gd name="connsiteY271" fmla="*/ 5058137 h 6628773"/>
              <a:gd name="connsiteX272" fmla="*/ 5671641 w 9533023"/>
              <a:gd name="connsiteY272" fmla="*/ 5092861 h 6628773"/>
              <a:gd name="connsiteX273" fmla="*/ 5787387 w 9533023"/>
              <a:gd name="connsiteY273" fmla="*/ 5278056 h 6628773"/>
              <a:gd name="connsiteX274" fmla="*/ 5891560 w 9533023"/>
              <a:gd name="connsiteY274" fmla="*/ 5428527 h 6628773"/>
              <a:gd name="connsiteX275" fmla="*/ 5926284 w 9533023"/>
              <a:gd name="connsiteY275" fmla="*/ 5497975 h 6628773"/>
              <a:gd name="connsiteX276" fmla="*/ 6042031 w 9533023"/>
              <a:gd name="connsiteY276" fmla="*/ 5613722 h 6628773"/>
              <a:gd name="connsiteX277" fmla="*/ 6076755 w 9533023"/>
              <a:gd name="connsiteY277" fmla="*/ 5671595 h 6628773"/>
              <a:gd name="connsiteX278" fmla="*/ 6227225 w 9533023"/>
              <a:gd name="connsiteY278" fmla="*/ 5914664 h 6628773"/>
              <a:gd name="connsiteX279" fmla="*/ 6227225 w 9533023"/>
              <a:gd name="connsiteY279" fmla="*/ 6111433 h 6628773"/>
              <a:gd name="connsiteX280" fmla="*/ 6076755 w 9533023"/>
              <a:gd name="connsiteY280" fmla="*/ 6319778 h 6628773"/>
              <a:gd name="connsiteX281" fmla="*/ 5868410 w 9533023"/>
              <a:gd name="connsiteY281" fmla="*/ 6447099 h 6628773"/>
              <a:gd name="connsiteX282" fmla="*/ 5706365 w 9533023"/>
              <a:gd name="connsiteY282" fmla="*/ 6528122 h 6628773"/>
              <a:gd name="connsiteX283" fmla="*/ 5544319 w 9533023"/>
              <a:gd name="connsiteY283" fmla="*/ 6585995 h 6628773"/>
              <a:gd name="connsiteX284" fmla="*/ 5213331 w 9533023"/>
              <a:gd name="connsiteY284" fmla="*/ 6628773 h 6628773"/>
              <a:gd name="connsiteX285" fmla="*/ 4722517 w 9533023"/>
              <a:gd name="connsiteY285" fmla="*/ 6597570 h 6628773"/>
              <a:gd name="connsiteX286" fmla="*/ 4491023 w 9533023"/>
              <a:gd name="connsiteY286" fmla="*/ 6551271 h 6628773"/>
              <a:gd name="connsiteX287" fmla="*/ 4176915 w 9533023"/>
              <a:gd name="connsiteY287" fmla="*/ 6500584 h 6628773"/>
              <a:gd name="connsiteX288" fmla="*/ 3907611 w 9533023"/>
              <a:gd name="connsiteY288" fmla="*/ 6427470 h 6628773"/>
              <a:gd name="connsiteX289" fmla="*/ 3773393 w 9533023"/>
              <a:gd name="connsiteY289" fmla="*/ 6389226 h 6628773"/>
              <a:gd name="connsiteX290" fmla="*/ 3676551 w 9533023"/>
              <a:gd name="connsiteY290" fmla="*/ 6327253 h 6628773"/>
              <a:gd name="connsiteX291" fmla="*/ 3611058 w 9533023"/>
              <a:gd name="connsiteY291" fmla="*/ 6162410 h 6628773"/>
              <a:gd name="connsiteX292" fmla="*/ 3634496 w 9533023"/>
              <a:gd name="connsiteY292" fmla="*/ 5960962 h 6628773"/>
              <a:gd name="connsiteX293" fmla="*/ 3696469 w 9533023"/>
              <a:gd name="connsiteY293" fmla="*/ 5826166 h 6628773"/>
              <a:gd name="connsiteX294" fmla="*/ 3761818 w 9533023"/>
              <a:gd name="connsiteY294" fmla="*/ 5683170 h 6628773"/>
              <a:gd name="connsiteX295" fmla="*/ 3784967 w 9533023"/>
              <a:gd name="connsiteY295" fmla="*/ 5648446 h 6628773"/>
              <a:gd name="connsiteX296" fmla="*/ 3865990 w 9533023"/>
              <a:gd name="connsiteY296" fmla="*/ 5509550 h 6628773"/>
              <a:gd name="connsiteX297" fmla="*/ 4004886 w 9533023"/>
              <a:gd name="connsiteY297" fmla="*/ 5393803 h 6628773"/>
              <a:gd name="connsiteX298" fmla="*/ 4097484 w 9533023"/>
              <a:gd name="connsiteY298" fmla="*/ 5359079 h 6628773"/>
              <a:gd name="connsiteX299" fmla="*/ 4340552 w 9533023"/>
              <a:gd name="connsiteY299" fmla="*/ 5289631 h 6628773"/>
              <a:gd name="connsiteX300" fmla="*/ 4491023 w 9533023"/>
              <a:gd name="connsiteY300" fmla="*/ 5278056 h 6628773"/>
              <a:gd name="connsiteX301" fmla="*/ 5254952 w 9533023"/>
              <a:gd name="connsiteY301" fmla="*/ 5266481 h 6628773"/>
              <a:gd name="connsiteX302" fmla="*/ 5764238 w 9533023"/>
              <a:gd name="connsiteY302" fmla="*/ 5254907 h 6628773"/>
              <a:gd name="connsiteX303" fmla="*/ 6944856 w 9533023"/>
              <a:gd name="connsiteY303" fmla="*/ 5197033 h 6628773"/>
              <a:gd name="connsiteX304" fmla="*/ 7488866 w 9533023"/>
              <a:gd name="connsiteY304" fmla="*/ 5116011 h 6628773"/>
              <a:gd name="connsiteX305" fmla="*/ 7639337 w 9533023"/>
              <a:gd name="connsiteY305" fmla="*/ 5081286 h 6628773"/>
              <a:gd name="connsiteX306" fmla="*/ 8090749 w 9533023"/>
              <a:gd name="connsiteY306" fmla="*/ 4907666 h 6628773"/>
              <a:gd name="connsiteX307" fmla="*/ 8368542 w 9533023"/>
              <a:gd name="connsiteY307" fmla="*/ 4791919 h 6628773"/>
              <a:gd name="connsiteX308" fmla="*/ 8727357 w 9533023"/>
              <a:gd name="connsiteY308" fmla="*/ 4572000 h 6628773"/>
              <a:gd name="connsiteX309" fmla="*/ 8831529 w 9533023"/>
              <a:gd name="connsiteY309" fmla="*/ 4479403 h 6628773"/>
              <a:gd name="connsiteX310" fmla="*/ 9109322 w 9533023"/>
              <a:gd name="connsiteY310" fmla="*/ 4120588 h 6628773"/>
              <a:gd name="connsiteX311" fmla="*/ 9259793 w 9533023"/>
              <a:gd name="connsiteY311" fmla="*/ 3865945 h 6628773"/>
              <a:gd name="connsiteX312" fmla="*/ 9282942 w 9533023"/>
              <a:gd name="connsiteY312" fmla="*/ 3773347 h 6628773"/>
              <a:gd name="connsiteX313" fmla="*/ 9387114 w 9533023"/>
              <a:gd name="connsiteY313" fmla="*/ 3576578 h 6628773"/>
              <a:gd name="connsiteX314" fmla="*/ 9444987 w 9533023"/>
              <a:gd name="connsiteY314" fmla="*/ 3449256 h 6628773"/>
              <a:gd name="connsiteX315" fmla="*/ 9456562 w 9533023"/>
              <a:gd name="connsiteY315" fmla="*/ 3275636 h 6628773"/>
              <a:gd name="connsiteX316" fmla="*/ 9502861 w 9533023"/>
              <a:gd name="connsiteY316" fmla="*/ 3067292 h 6628773"/>
              <a:gd name="connsiteX317" fmla="*/ 9529676 w 9533023"/>
              <a:gd name="connsiteY317" fmla="*/ 2970016 h 6628773"/>
              <a:gd name="connsiteX318" fmla="*/ 9526010 w 9533023"/>
              <a:gd name="connsiteY318" fmla="*/ 2870522 h 6628773"/>
              <a:gd name="connsiteX319" fmla="*/ 9456562 w 9533023"/>
              <a:gd name="connsiteY319" fmla="*/ 2534856 h 6628773"/>
              <a:gd name="connsiteX320" fmla="*/ 9425359 w 9533023"/>
              <a:gd name="connsiteY320" fmla="*/ 2477127 h 6628773"/>
              <a:gd name="connsiteX321" fmla="*/ 9356055 w 9533023"/>
              <a:gd name="connsiteY321" fmla="*/ 2384675 h 6628773"/>
              <a:gd name="connsiteX322" fmla="*/ 9213494 w 9533023"/>
              <a:gd name="connsiteY322" fmla="*/ 2291788 h 6628773"/>
              <a:gd name="connsiteX323" fmla="*/ 9140236 w 9533023"/>
              <a:gd name="connsiteY323" fmla="*/ 2291643 h 6628773"/>
              <a:gd name="connsiteX324" fmla="*/ 9005294 w 9533023"/>
              <a:gd name="connsiteY324" fmla="*/ 2299697 h 6628773"/>
              <a:gd name="connsiteX325" fmla="*/ 8900977 w 9533023"/>
              <a:gd name="connsiteY325" fmla="*/ 2361236 h 6628773"/>
              <a:gd name="connsiteX326" fmla="*/ 8738932 w 9533023"/>
              <a:gd name="connsiteY326" fmla="*/ 2569580 h 6628773"/>
              <a:gd name="connsiteX327" fmla="*/ 8692633 w 9533023"/>
              <a:gd name="connsiteY327" fmla="*/ 2650603 h 6628773"/>
              <a:gd name="connsiteX328" fmla="*/ 8646334 w 9533023"/>
              <a:gd name="connsiteY328" fmla="*/ 2824223 h 6628773"/>
              <a:gd name="connsiteX329" fmla="*/ 8611610 w 9533023"/>
              <a:gd name="connsiteY329" fmla="*/ 2905246 h 6628773"/>
              <a:gd name="connsiteX330" fmla="*/ 8588461 w 9533023"/>
              <a:gd name="connsiteY330" fmla="*/ 3229337 h 6628773"/>
              <a:gd name="connsiteX331" fmla="*/ 8576886 w 9533023"/>
              <a:gd name="connsiteY331" fmla="*/ 3321935 h 6628773"/>
              <a:gd name="connsiteX332" fmla="*/ 8495863 w 9533023"/>
              <a:gd name="connsiteY332" fmla="*/ 3588152 h 6628773"/>
              <a:gd name="connsiteX333" fmla="*/ 8449565 w 9533023"/>
              <a:gd name="connsiteY333" fmla="*/ 3796497 h 6628773"/>
              <a:gd name="connsiteX334" fmla="*/ 8264370 w 9533023"/>
              <a:gd name="connsiteY334" fmla="*/ 4259484 h 6628773"/>
              <a:gd name="connsiteX335" fmla="*/ 8102324 w 9533023"/>
              <a:gd name="connsiteY335" fmla="*/ 4572000 h 6628773"/>
              <a:gd name="connsiteX336" fmla="*/ 7836106 w 9533023"/>
              <a:gd name="connsiteY336" fmla="*/ 4896092 h 6628773"/>
              <a:gd name="connsiteX337" fmla="*/ 7743509 w 9533023"/>
              <a:gd name="connsiteY337" fmla="*/ 4977114 h 6628773"/>
              <a:gd name="connsiteX338" fmla="*/ 7326820 w 9533023"/>
              <a:gd name="connsiteY338" fmla="*/ 5243332 h 6628773"/>
              <a:gd name="connsiteX339" fmla="*/ 7168585 w 9533023"/>
              <a:gd name="connsiteY339" fmla="*/ 5304871 h 6628773"/>
              <a:gd name="connsiteX340" fmla="*/ 6868801 w 9533023"/>
              <a:gd name="connsiteY340" fmla="*/ 5427948 h 6628773"/>
              <a:gd name="connsiteX341" fmla="*/ 6493443 w 9533023"/>
              <a:gd name="connsiteY341" fmla="*/ 5578998 h 6628773"/>
              <a:gd name="connsiteX342" fmla="*/ 6342972 w 9533023"/>
              <a:gd name="connsiteY342" fmla="*/ 5648446 h 6628773"/>
              <a:gd name="connsiteX343" fmla="*/ 5949433 w 9533023"/>
              <a:gd name="connsiteY343" fmla="*/ 5717894 h 6628773"/>
              <a:gd name="connsiteX344" fmla="*/ 5486446 w 9533023"/>
              <a:gd name="connsiteY344" fmla="*/ 5706319 h 6628773"/>
              <a:gd name="connsiteX345" fmla="*/ 5393848 w 9533023"/>
              <a:gd name="connsiteY345" fmla="*/ 5683170 h 6628773"/>
              <a:gd name="connsiteX346" fmla="*/ 5104481 w 9533023"/>
              <a:gd name="connsiteY346" fmla="*/ 5613722 h 6628773"/>
              <a:gd name="connsiteX347" fmla="*/ 4907712 w 9533023"/>
              <a:gd name="connsiteY347" fmla="*/ 5567423 h 6628773"/>
              <a:gd name="connsiteX348" fmla="*/ 4745666 w 9533023"/>
              <a:gd name="connsiteY348" fmla="*/ 5521124 h 6628773"/>
              <a:gd name="connsiteX349" fmla="*/ 4051185 w 9533023"/>
              <a:gd name="connsiteY349" fmla="*/ 5324355 h 6628773"/>
              <a:gd name="connsiteX350" fmla="*/ 3495600 w 9533023"/>
              <a:gd name="connsiteY350" fmla="*/ 5046562 h 6628773"/>
              <a:gd name="connsiteX351" fmla="*/ 3414577 w 9533023"/>
              <a:gd name="connsiteY351" fmla="*/ 4942390 h 6628773"/>
              <a:gd name="connsiteX352" fmla="*/ 3345129 w 9533023"/>
              <a:gd name="connsiteY352" fmla="*/ 4757195 h 6628773"/>
              <a:gd name="connsiteX353" fmla="*/ 3287256 w 9533023"/>
              <a:gd name="connsiteY353" fmla="*/ 4595150 h 6628773"/>
              <a:gd name="connsiteX354" fmla="*/ 3183084 w 9533023"/>
              <a:gd name="connsiteY354" fmla="*/ 4421530 h 6628773"/>
              <a:gd name="connsiteX355" fmla="*/ 3148360 w 9533023"/>
              <a:gd name="connsiteY355" fmla="*/ 4363656 h 6628773"/>
              <a:gd name="connsiteX356" fmla="*/ 3090486 w 9533023"/>
              <a:gd name="connsiteY356" fmla="*/ 4236335 h 6628773"/>
              <a:gd name="connsiteX357" fmla="*/ 2893717 w 9533023"/>
              <a:gd name="connsiteY357" fmla="*/ 3993266 h 6628773"/>
              <a:gd name="connsiteX358" fmla="*/ 2615924 w 9533023"/>
              <a:gd name="connsiteY358" fmla="*/ 3680750 h 6628773"/>
              <a:gd name="connsiteX359" fmla="*/ 2280258 w 9533023"/>
              <a:gd name="connsiteY359" fmla="*/ 3414532 h 6628773"/>
              <a:gd name="connsiteX360" fmla="*/ 2152937 w 9533023"/>
              <a:gd name="connsiteY360" fmla="*/ 3345084 h 6628773"/>
              <a:gd name="connsiteX361" fmla="*/ 2095063 w 9533023"/>
              <a:gd name="connsiteY361" fmla="*/ 3310360 h 6628773"/>
              <a:gd name="connsiteX362" fmla="*/ 2060339 w 9533023"/>
              <a:gd name="connsiteY362" fmla="*/ 3287211 h 6628773"/>
              <a:gd name="connsiteX363" fmla="*/ 1956167 w 9533023"/>
              <a:gd name="connsiteY363" fmla="*/ 3252486 h 6628773"/>
              <a:gd name="connsiteX364" fmla="*/ 1886719 w 9533023"/>
              <a:gd name="connsiteY364" fmla="*/ 3229337 h 6628773"/>
              <a:gd name="connsiteX365" fmla="*/ 1851995 w 9533023"/>
              <a:gd name="connsiteY365" fmla="*/ 3217762 h 6628773"/>
              <a:gd name="connsiteX366" fmla="*/ 1759398 w 9533023"/>
              <a:gd name="connsiteY366" fmla="*/ 3194613 h 6628773"/>
              <a:gd name="connsiteX367" fmla="*/ 1701524 w 9533023"/>
              <a:gd name="connsiteY367" fmla="*/ 3183038 h 6628773"/>
              <a:gd name="connsiteX368" fmla="*/ 1551053 w 9533023"/>
              <a:gd name="connsiteY368" fmla="*/ 3148314 h 6628773"/>
              <a:gd name="connsiteX369" fmla="*/ 1389008 w 9533023"/>
              <a:gd name="connsiteY369" fmla="*/ 3125165 h 6628773"/>
              <a:gd name="connsiteX370" fmla="*/ 1226962 w 9533023"/>
              <a:gd name="connsiteY370" fmla="*/ 3102016 h 6628773"/>
              <a:gd name="connsiteX371" fmla="*/ 1157514 w 9533023"/>
              <a:gd name="connsiteY371" fmla="*/ 3090441 h 6628773"/>
              <a:gd name="connsiteX372" fmla="*/ 949170 w 9533023"/>
              <a:gd name="connsiteY372" fmla="*/ 3078866 h 6628773"/>
              <a:gd name="connsiteX373" fmla="*/ 833423 w 9533023"/>
              <a:gd name="connsiteY373" fmla="*/ 3067292 h 6628773"/>
              <a:gd name="connsiteX374" fmla="*/ 625079 w 9533023"/>
              <a:gd name="connsiteY374" fmla="*/ 3044142 h 6628773"/>
              <a:gd name="connsiteX375" fmla="*/ 405160 w 9533023"/>
              <a:gd name="connsiteY375" fmla="*/ 3055717 h 6628773"/>
              <a:gd name="connsiteX376" fmla="*/ 358861 w 9533023"/>
              <a:gd name="connsiteY376" fmla="*/ 3067292 h 6628773"/>
              <a:gd name="connsiteX377" fmla="*/ 266263 w 9533023"/>
              <a:gd name="connsiteY377" fmla="*/ 3113590 h 6628773"/>
              <a:gd name="connsiteX378" fmla="*/ 243114 w 9533023"/>
              <a:gd name="connsiteY378" fmla="*/ 3148314 h 6628773"/>
              <a:gd name="connsiteX379" fmla="*/ 208390 w 9533023"/>
              <a:gd name="connsiteY379" fmla="*/ 3275636 h 6628773"/>
              <a:gd name="connsiteX380" fmla="*/ 254689 w 9533023"/>
              <a:gd name="connsiteY380" fmla="*/ 3426107 h 6628773"/>
              <a:gd name="connsiteX381" fmla="*/ 382010 w 9533023"/>
              <a:gd name="connsiteY381" fmla="*/ 3565003 h 6628773"/>
              <a:gd name="connsiteX382" fmla="*/ 512129 w 9533023"/>
              <a:gd name="connsiteY382" fmla="*/ 3641782 h 6628773"/>
              <a:gd name="connsiteX383" fmla="*/ 760599 w 9533023"/>
              <a:gd name="connsiteY383" fmla="*/ 3703899 h 6628773"/>
              <a:gd name="connsiteX384" fmla="*/ 856572 w 9533023"/>
              <a:gd name="connsiteY384" fmla="*/ 3727049 h 6628773"/>
              <a:gd name="connsiteX385" fmla="*/ 891296 w 9533023"/>
              <a:gd name="connsiteY385" fmla="*/ 3750198 h 6628773"/>
              <a:gd name="connsiteX386" fmla="*/ 1014808 w 9533023"/>
              <a:gd name="connsiteY386" fmla="*/ 3803972 h 6628773"/>
              <a:gd name="connsiteX387" fmla="*/ 1076491 w 9533023"/>
              <a:gd name="connsiteY387" fmla="*/ 3819646 h 6628773"/>
              <a:gd name="connsiteX388" fmla="*/ 1134365 w 9533023"/>
              <a:gd name="connsiteY388" fmla="*/ 3831221 h 6628773"/>
              <a:gd name="connsiteX389" fmla="*/ 1226962 w 9533023"/>
              <a:gd name="connsiteY389" fmla="*/ 3854370 h 6628773"/>
              <a:gd name="connsiteX390" fmla="*/ 1420066 w 9533023"/>
              <a:gd name="connsiteY390" fmla="*/ 3885573 h 6628773"/>
              <a:gd name="connsiteX391" fmla="*/ 1551053 w 9533023"/>
              <a:gd name="connsiteY391" fmla="*/ 3935393 h 6628773"/>
              <a:gd name="connsiteX392" fmla="*/ 1673552 w 9533023"/>
              <a:gd name="connsiteY392" fmla="*/ 3946968 h 6628773"/>
              <a:gd name="connsiteX393" fmla="*/ 1827109 w 9533023"/>
              <a:gd name="connsiteY393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2312 w 9533023"/>
              <a:gd name="connsiteY173" fmla="*/ 325263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63110 w 9533023"/>
              <a:gd name="connsiteY177" fmla="*/ 2897481 h 6628773"/>
              <a:gd name="connsiteX178" fmla="*/ 6956431 w 9533023"/>
              <a:gd name="connsiteY178" fmla="*/ 2777924 h 6628773"/>
              <a:gd name="connsiteX179" fmla="*/ 7118476 w 9533023"/>
              <a:gd name="connsiteY179" fmla="*/ 2210765 h 6628773"/>
              <a:gd name="connsiteX180" fmla="*/ 6771236 w 9533023"/>
              <a:gd name="connsiteY180" fmla="*/ 1828800 h 6628773"/>
              <a:gd name="connsiteX181" fmla="*/ 6412420 w 9533023"/>
              <a:gd name="connsiteY181" fmla="*/ 1632031 h 6628773"/>
              <a:gd name="connsiteX182" fmla="*/ 6111479 w 9533023"/>
              <a:gd name="connsiteY182" fmla="*/ 1585732 h 6628773"/>
              <a:gd name="connsiteX183" fmla="*/ 5879985 w 9533023"/>
              <a:gd name="connsiteY183" fmla="*/ 1620456 h 6628773"/>
              <a:gd name="connsiteX184" fmla="*/ 5822112 w 9533023"/>
              <a:gd name="connsiteY184" fmla="*/ 1632031 h 6628773"/>
              <a:gd name="connsiteX185" fmla="*/ 5660066 w 9533023"/>
              <a:gd name="connsiteY185" fmla="*/ 1724628 h 6628773"/>
              <a:gd name="connsiteX186" fmla="*/ 5590618 w 9533023"/>
              <a:gd name="connsiteY186" fmla="*/ 1759352 h 6628773"/>
              <a:gd name="connsiteX187" fmla="*/ 5405423 w 9533023"/>
              <a:gd name="connsiteY187" fmla="*/ 1909823 h 6628773"/>
              <a:gd name="connsiteX188" fmla="*/ 5347549 w 9533023"/>
              <a:gd name="connsiteY188" fmla="*/ 1944547 h 6628773"/>
              <a:gd name="connsiteX189" fmla="*/ 5046608 w 9533023"/>
              <a:gd name="connsiteY189" fmla="*/ 2210765 h 6628773"/>
              <a:gd name="connsiteX190" fmla="*/ 5023458 w 9533023"/>
              <a:gd name="connsiteY190" fmla="*/ 2245489 h 6628773"/>
              <a:gd name="connsiteX191" fmla="*/ 4861413 w 9533023"/>
              <a:gd name="connsiteY191" fmla="*/ 2523281 h 6628773"/>
              <a:gd name="connsiteX192" fmla="*/ 4830643 w 9533023"/>
              <a:gd name="connsiteY192" fmla="*/ 2601073 h 6628773"/>
              <a:gd name="connsiteX193" fmla="*/ 4803539 w 9533023"/>
              <a:gd name="connsiteY193" fmla="*/ 2673752 h 6628773"/>
              <a:gd name="connsiteX194" fmla="*/ 4768815 w 9533023"/>
              <a:gd name="connsiteY194" fmla="*/ 2824223 h 6628773"/>
              <a:gd name="connsiteX195" fmla="*/ 4745666 w 9533023"/>
              <a:gd name="connsiteY195" fmla="*/ 2870522 h 6628773"/>
              <a:gd name="connsiteX196" fmla="*/ 4710942 w 9533023"/>
              <a:gd name="connsiteY196" fmla="*/ 3032568 h 6628773"/>
              <a:gd name="connsiteX197" fmla="*/ 4687793 w 9533023"/>
              <a:gd name="connsiteY197" fmla="*/ 3078866 h 6628773"/>
              <a:gd name="connsiteX198" fmla="*/ 4525747 w 9533023"/>
              <a:gd name="connsiteY198" fmla="*/ 3472405 h 6628773"/>
              <a:gd name="connsiteX199" fmla="*/ 4514172 w 9533023"/>
              <a:gd name="connsiteY199" fmla="*/ 3541854 h 6628773"/>
              <a:gd name="connsiteX200" fmla="*/ 4444724 w 9533023"/>
              <a:gd name="connsiteY200" fmla="*/ 3669175 h 6628773"/>
              <a:gd name="connsiteX201" fmla="*/ 4410000 w 9533023"/>
              <a:gd name="connsiteY201" fmla="*/ 3715474 h 6628773"/>
              <a:gd name="connsiteX202" fmla="*/ 4363701 w 9533023"/>
              <a:gd name="connsiteY202" fmla="*/ 3819646 h 6628773"/>
              <a:gd name="connsiteX203" fmla="*/ 4352127 w 9533023"/>
              <a:gd name="connsiteY203" fmla="*/ 3854370 h 6628773"/>
              <a:gd name="connsiteX204" fmla="*/ 4282679 w 9533023"/>
              <a:gd name="connsiteY204" fmla="*/ 3958542 h 6628773"/>
              <a:gd name="connsiteX205" fmla="*/ 4182172 w 9533023"/>
              <a:gd name="connsiteY205" fmla="*/ 4097583 h 6628773"/>
              <a:gd name="connsiteX206" fmla="*/ 3935438 w 9533023"/>
              <a:gd name="connsiteY206" fmla="*/ 4433104 h 6628773"/>
              <a:gd name="connsiteX207" fmla="*/ 3889139 w 9533023"/>
              <a:gd name="connsiteY207" fmla="*/ 4502552 h 6628773"/>
              <a:gd name="connsiteX208" fmla="*/ 3727094 w 9533023"/>
              <a:gd name="connsiteY208" fmla="*/ 4641449 h 6628773"/>
              <a:gd name="connsiteX209" fmla="*/ 3657646 w 9533023"/>
              <a:gd name="connsiteY209" fmla="*/ 4722471 h 6628773"/>
              <a:gd name="connsiteX210" fmla="*/ 3449301 w 9533023"/>
              <a:gd name="connsiteY210" fmla="*/ 4861368 h 6628773"/>
              <a:gd name="connsiteX211" fmla="*/ 3391428 w 9533023"/>
              <a:gd name="connsiteY211" fmla="*/ 4930816 h 6628773"/>
              <a:gd name="connsiteX212" fmla="*/ 2928441 w 9533023"/>
              <a:gd name="connsiteY212" fmla="*/ 5278056 h 6628773"/>
              <a:gd name="connsiteX213" fmla="*/ 2639074 w 9533023"/>
              <a:gd name="connsiteY213" fmla="*/ 5405378 h 6628773"/>
              <a:gd name="connsiteX214" fmla="*/ 2546476 w 9533023"/>
              <a:gd name="connsiteY214" fmla="*/ 5451676 h 6628773"/>
              <a:gd name="connsiteX215" fmla="*/ 2314982 w 9533023"/>
              <a:gd name="connsiteY215" fmla="*/ 5521124 h 6628773"/>
              <a:gd name="connsiteX216" fmla="*/ 1979317 w 9533023"/>
              <a:gd name="connsiteY216" fmla="*/ 5636871 h 6628773"/>
              <a:gd name="connsiteX217" fmla="*/ 1886719 w 9533023"/>
              <a:gd name="connsiteY217" fmla="*/ 5648446 h 6628773"/>
              <a:gd name="connsiteX218" fmla="*/ 1655225 w 9533023"/>
              <a:gd name="connsiteY218" fmla="*/ 5671595 h 6628773"/>
              <a:gd name="connsiteX219" fmla="*/ 1250112 w 9533023"/>
              <a:gd name="connsiteY219" fmla="*/ 5660021 h 6628773"/>
              <a:gd name="connsiteX220" fmla="*/ 1215387 w 9533023"/>
              <a:gd name="connsiteY220" fmla="*/ 5648446 h 6628773"/>
              <a:gd name="connsiteX221" fmla="*/ 1122790 w 9533023"/>
              <a:gd name="connsiteY221" fmla="*/ 5590573 h 6628773"/>
              <a:gd name="connsiteX222" fmla="*/ 891296 w 9533023"/>
              <a:gd name="connsiteY222" fmla="*/ 5428527 h 6628773"/>
              <a:gd name="connsiteX223" fmla="*/ 763975 w 9533023"/>
              <a:gd name="connsiteY223" fmla="*/ 5335930 h 6628773"/>
              <a:gd name="connsiteX224" fmla="*/ 729251 w 9533023"/>
              <a:gd name="connsiteY224" fmla="*/ 5312780 h 6628773"/>
              <a:gd name="connsiteX225" fmla="*/ 648228 w 9533023"/>
              <a:gd name="connsiteY225" fmla="*/ 5254907 h 6628773"/>
              <a:gd name="connsiteX226" fmla="*/ 463033 w 9533023"/>
              <a:gd name="connsiteY226" fmla="*/ 5127585 h 6628773"/>
              <a:gd name="connsiteX227" fmla="*/ 335712 w 9533023"/>
              <a:gd name="connsiteY227" fmla="*/ 4965540 h 6628773"/>
              <a:gd name="connsiteX228" fmla="*/ 277838 w 9533023"/>
              <a:gd name="connsiteY228" fmla="*/ 4757195 h 6628773"/>
              <a:gd name="connsiteX229" fmla="*/ 266263 w 9533023"/>
              <a:gd name="connsiteY229" fmla="*/ 4560426 h 6628773"/>
              <a:gd name="connsiteX230" fmla="*/ 358861 w 9533023"/>
              <a:gd name="connsiteY230" fmla="*/ 4294208 h 6628773"/>
              <a:gd name="connsiteX231" fmla="*/ 463033 w 9533023"/>
              <a:gd name="connsiteY231" fmla="*/ 4178461 h 6628773"/>
              <a:gd name="connsiteX232" fmla="*/ 810274 w 9533023"/>
              <a:gd name="connsiteY232" fmla="*/ 4039565 h 6628773"/>
              <a:gd name="connsiteX233" fmla="*/ 1099641 w 9533023"/>
              <a:gd name="connsiteY233" fmla="*/ 3981692 h 6628773"/>
              <a:gd name="connsiteX234" fmla="*/ 1365858 w 9533023"/>
              <a:gd name="connsiteY234" fmla="*/ 3946968 h 6628773"/>
              <a:gd name="connsiteX235" fmla="*/ 1635163 w 9533023"/>
              <a:gd name="connsiteY235" fmla="*/ 3896859 h 6628773"/>
              <a:gd name="connsiteX236" fmla="*/ 1909868 w 9533023"/>
              <a:gd name="connsiteY236" fmla="*/ 3831221 h 6628773"/>
              <a:gd name="connsiteX237" fmla="*/ 2048765 w 9533023"/>
              <a:gd name="connsiteY237" fmla="*/ 3819646 h 6628773"/>
              <a:gd name="connsiteX238" fmla="*/ 2777970 w 9533023"/>
              <a:gd name="connsiteY238" fmla="*/ 3819646 h 6628773"/>
              <a:gd name="connsiteX239" fmla="*/ 3032613 w 9533023"/>
              <a:gd name="connsiteY239" fmla="*/ 3784922 h 6628773"/>
              <a:gd name="connsiteX240" fmla="*/ 3495600 w 9533023"/>
              <a:gd name="connsiteY240" fmla="*/ 3669175 h 6628773"/>
              <a:gd name="connsiteX241" fmla="*/ 3622922 w 9533023"/>
              <a:gd name="connsiteY241" fmla="*/ 3576578 h 6628773"/>
              <a:gd name="connsiteX242" fmla="*/ 3646071 w 9533023"/>
              <a:gd name="connsiteY242" fmla="*/ 3553428 h 6628773"/>
              <a:gd name="connsiteX243" fmla="*/ 3738668 w 9533023"/>
              <a:gd name="connsiteY243" fmla="*/ 3437681 h 6628773"/>
              <a:gd name="connsiteX244" fmla="*/ 3808117 w 9533023"/>
              <a:gd name="connsiteY244" fmla="*/ 3298785 h 6628773"/>
              <a:gd name="connsiteX245" fmla="*/ 3877565 w 9533023"/>
              <a:gd name="connsiteY245" fmla="*/ 3171464 h 6628773"/>
              <a:gd name="connsiteX246" fmla="*/ 3912289 w 9533023"/>
              <a:gd name="connsiteY246" fmla="*/ 2997843 h 6628773"/>
              <a:gd name="connsiteX247" fmla="*/ 3947013 w 9533023"/>
              <a:gd name="connsiteY247" fmla="*/ 2766350 h 6628773"/>
              <a:gd name="connsiteX248" fmla="*/ 3923863 w 9533023"/>
              <a:gd name="connsiteY248" fmla="*/ 2558005 h 6628773"/>
              <a:gd name="connsiteX249" fmla="*/ 3877565 w 9533023"/>
              <a:gd name="connsiteY249" fmla="*/ 2465408 h 6628773"/>
              <a:gd name="connsiteX250" fmla="*/ 3784967 w 9533023"/>
              <a:gd name="connsiteY250" fmla="*/ 2361236 h 6628773"/>
              <a:gd name="connsiteX251" fmla="*/ 3692370 w 9533023"/>
              <a:gd name="connsiteY251" fmla="*/ 2291788 h 6628773"/>
              <a:gd name="connsiteX252" fmla="*/ 3646071 w 9533023"/>
              <a:gd name="connsiteY252" fmla="*/ 2268638 h 6628773"/>
              <a:gd name="connsiteX253" fmla="*/ 3472451 w 9533023"/>
              <a:gd name="connsiteY253" fmla="*/ 2187616 h 6628773"/>
              <a:gd name="connsiteX254" fmla="*/ 3345129 w 9533023"/>
              <a:gd name="connsiteY254" fmla="*/ 2164466 h 6628773"/>
              <a:gd name="connsiteX255" fmla="*/ 2858993 w 9533023"/>
              <a:gd name="connsiteY255" fmla="*/ 2245489 h 6628773"/>
              <a:gd name="connsiteX256" fmla="*/ 2801119 w 9533023"/>
              <a:gd name="connsiteY256" fmla="*/ 2291788 h 6628773"/>
              <a:gd name="connsiteX257" fmla="*/ 2766395 w 9533023"/>
              <a:gd name="connsiteY257" fmla="*/ 2361236 h 6628773"/>
              <a:gd name="connsiteX258" fmla="*/ 2789544 w 9533023"/>
              <a:gd name="connsiteY258" fmla="*/ 2766350 h 6628773"/>
              <a:gd name="connsiteX259" fmla="*/ 2858993 w 9533023"/>
              <a:gd name="connsiteY259" fmla="*/ 3136740 h 6628773"/>
              <a:gd name="connsiteX260" fmla="*/ 2882142 w 9533023"/>
              <a:gd name="connsiteY260" fmla="*/ 3171464 h 6628773"/>
              <a:gd name="connsiteX261" fmla="*/ 2963165 w 9533023"/>
              <a:gd name="connsiteY261" fmla="*/ 3356659 h 6628773"/>
              <a:gd name="connsiteX262" fmla="*/ 3159934 w 9533023"/>
              <a:gd name="connsiteY262" fmla="*/ 3634451 h 6628773"/>
              <a:gd name="connsiteX263" fmla="*/ 3472451 w 9533023"/>
              <a:gd name="connsiteY263" fmla="*/ 3865945 h 6628773"/>
              <a:gd name="connsiteX264" fmla="*/ 4190081 w 9533023"/>
              <a:gd name="connsiteY264" fmla="*/ 4259484 h 6628773"/>
              <a:gd name="connsiteX265" fmla="*/ 4761485 w 9533023"/>
              <a:gd name="connsiteY265" fmla="*/ 4514416 h 6628773"/>
              <a:gd name="connsiteX266" fmla="*/ 5081332 w 9533023"/>
              <a:gd name="connsiteY266" fmla="*/ 4687747 h 6628773"/>
              <a:gd name="connsiteX267" fmla="*/ 5150780 w 9533023"/>
              <a:gd name="connsiteY267" fmla="*/ 4734046 h 6628773"/>
              <a:gd name="connsiteX268" fmla="*/ 5405423 w 9533023"/>
              <a:gd name="connsiteY268" fmla="*/ 4872942 h 6628773"/>
              <a:gd name="connsiteX269" fmla="*/ 5625342 w 9533023"/>
              <a:gd name="connsiteY269" fmla="*/ 5058137 h 6628773"/>
              <a:gd name="connsiteX270" fmla="*/ 5671641 w 9533023"/>
              <a:gd name="connsiteY270" fmla="*/ 5092861 h 6628773"/>
              <a:gd name="connsiteX271" fmla="*/ 5787387 w 9533023"/>
              <a:gd name="connsiteY271" fmla="*/ 5278056 h 6628773"/>
              <a:gd name="connsiteX272" fmla="*/ 5891560 w 9533023"/>
              <a:gd name="connsiteY272" fmla="*/ 5428527 h 6628773"/>
              <a:gd name="connsiteX273" fmla="*/ 5926284 w 9533023"/>
              <a:gd name="connsiteY273" fmla="*/ 5497975 h 6628773"/>
              <a:gd name="connsiteX274" fmla="*/ 6042031 w 9533023"/>
              <a:gd name="connsiteY274" fmla="*/ 5613722 h 6628773"/>
              <a:gd name="connsiteX275" fmla="*/ 6076755 w 9533023"/>
              <a:gd name="connsiteY275" fmla="*/ 5671595 h 6628773"/>
              <a:gd name="connsiteX276" fmla="*/ 6227225 w 9533023"/>
              <a:gd name="connsiteY276" fmla="*/ 5914664 h 6628773"/>
              <a:gd name="connsiteX277" fmla="*/ 6227225 w 9533023"/>
              <a:gd name="connsiteY277" fmla="*/ 6111433 h 6628773"/>
              <a:gd name="connsiteX278" fmla="*/ 6076755 w 9533023"/>
              <a:gd name="connsiteY278" fmla="*/ 6319778 h 6628773"/>
              <a:gd name="connsiteX279" fmla="*/ 5868410 w 9533023"/>
              <a:gd name="connsiteY279" fmla="*/ 6447099 h 6628773"/>
              <a:gd name="connsiteX280" fmla="*/ 5706365 w 9533023"/>
              <a:gd name="connsiteY280" fmla="*/ 6528122 h 6628773"/>
              <a:gd name="connsiteX281" fmla="*/ 5544319 w 9533023"/>
              <a:gd name="connsiteY281" fmla="*/ 6585995 h 6628773"/>
              <a:gd name="connsiteX282" fmla="*/ 5213331 w 9533023"/>
              <a:gd name="connsiteY282" fmla="*/ 6628773 h 6628773"/>
              <a:gd name="connsiteX283" fmla="*/ 4722517 w 9533023"/>
              <a:gd name="connsiteY283" fmla="*/ 6597570 h 6628773"/>
              <a:gd name="connsiteX284" fmla="*/ 4491023 w 9533023"/>
              <a:gd name="connsiteY284" fmla="*/ 6551271 h 6628773"/>
              <a:gd name="connsiteX285" fmla="*/ 4176915 w 9533023"/>
              <a:gd name="connsiteY285" fmla="*/ 6500584 h 6628773"/>
              <a:gd name="connsiteX286" fmla="*/ 3907611 w 9533023"/>
              <a:gd name="connsiteY286" fmla="*/ 6427470 h 6628773"/>
              <a:gd name="connsiteX287" fmla="*/ 3773393 w 9533023"/>
              <a:gd name="connsiteY287" fmla="*/ 6389226 h 6628773"/>
              <a:gd name="connsiteX288" fmla="*/ 3676551 w 9533023"/>
              <a:gd name="connsiteY288" fmla="*/ 6327253 h 6628773"/>
              <a:gd name="connsiteX289" fmla="*/ 3611058 w 9533023"/>
              <a:gd name="connsiteY289" fmla="*/ 6162410 h 6628773"/>
              <a:gd name="connsiteX290" fmla="*/ 3634496 w 9533023"/>
              <a:gd name="connsiteY290" fmla="*/ 5960962 h 6628773"/>
              <a:gd name="connsiteX291" fmla="*/ 3696469 w 9533023"/>
              <a:gd name="connsiteY291" fmla="*/ 5826166 h 6628773"/>
              <a:gd name="connsiteX292" fmla="*/ 3761818 w 9533023"/>
              <a:gd name="connsiteY292" fmla="*/ 5683170 h 6628773"/>
              <a:gd name="connsiteX293" fmla="*/ 3784967 w 9533023"/>
              <a:gd name="connsiteY293" fmla="*/ 5648446 h 6628773"/>
              <a:gd name="connsiteX294" fmla="*/ 3865990 w 9533023"/>
              <a:gd name="connsiteY294" fmla="*/ 5509550 h 6628773"/>
              <a:gd name="connsiteX295" fmla="*/ 4004886 w 9533023"/>
              <a:gd name="connsiteY295" fmla="*/ 5393803 h 6628773"/>
              <a:gd name="connsiteX296" fmla="*/ 4097484 w 9533023"/>
              <a:gd name="connsiteY296" fmla="*/ 5359079 h 6628773"/>
              <a:gd name="connsiteX297" fmla="*/ 4340552 w 9533023"/>
              <a:gd name="connsiteY297" fmla="*/ 5289631 h 6628773"/>
              <a:gd name="connsiteX298" fmla="*/ 4491023 w 9533023"/>
              <a:gd name="connsiteY298" fmla="*/ 5278056 h 6628773"/>
              <a:gd name="connsiteX299" fmla="*/ 5254952 w 9533023"/>
              <a:gd name="connsiteY299" fmla="*/ 5266481 h 6628773"/>
              <a:gd name="connsiteX300" fmla="*/ 5764238 w 9533023"/>
              <a:gd name="connsiteY300" fmla="*/ 5254907 h 6628773"/>
              <a:gd name="connsiteX301" fmla="*/ 6944856 w 9533023"/>
              <a:gd name="connsiteY301" fmla="*/ 5197033 h 6628773"/>
              <a:gd name="connsiteX302" fmla="*/ 7488866 w 9533023"/>
              <a:gd name="connsiteY302" fmla="*/ 5116011 h 6628773"/>
              <a:gd name="connsiteX303" fmla="*/ 7639337 w 9533023"/>
              <a:gd name="connsiteY303" fmla="*/ 5081286 h 6628773"/>
              <a:gd name="connsiteX304" fmla="*/ 8090749 w 9533023"/>
              <a:gd name="connsiteY304" fmla="*/ 4907666 h 6628773"/>
              <a:gd name="connsiteX305" fmla="*/ 8368542 w 9533023"/>
              <a:gd name="connsiteY305" fmla="*/ 4791919 h 6628773"/>
              <a:gd name="connsiteX306" fmla="*/ 8727357 w 9533023"/>
              <a:gd name="connsiteY306" fmla="*/ 4572000 h 6628773"/>
              <a:gd name="connsiteX307" fmla="*/ 8831529 w 9533023"/>
              <a:gd name="connsiteY307" fmla="*/ 4479403 h 6628773"/>
              <a:gd name="connsiteX308" fmla="*/ 9109322 w 9533023"/>
              <a:gd name="connsiteY308" fmla="*/ 4120588 h 6628773"/>
              <a:gd name="connsiteX309" fmla="*/ 9259793 w 9533023"/>
              <a:gd name="connsiteY309" fmla="*/ 3865945 h 6628773"/>
              <a:gd name="connsiteX310" fmla="*/ 9282942 w 9533023"/>
              <a:gd name="connsiteY310" fmla="*/ 3773347 h 6628773"/>
              <a:gd name="connsiteX311" fmla="*/ 9387114 w 9533023"/>
              <a:gd name="connsiteY311" fmla="*/ 3576578 h 6628773"/>
              <a:gd name="connsiteX312" fmla="*/ 9444987 w 9533023"/>
              <a:gd name="connsiteY312" fmla="*/ 3449256 h 6628773"/>
              <a:gd name="connsiteX313" fmla="*/ 9456562 w 9533023"/>
              <a:gd name="connsiteY313" fmla="*/ 3275636 h 6628773"/>
              <a:gd name="connsiteX314" fmla="*/ 9502861 w 9533023"/>
              <a:gd name="connsiteY314" fmla="*/ 3067292 h 6628773"/>
              <a:gd name="connsiteX315" fmla="*/ 9529676 w 9533023"/>
              <a:gd name="connsiteY315" fmla="*/ 2970016 h 6628773"/>
              <a:gd name="connsiteX316" fmla="*/ 9526010 w 9533023"/>
              <a:gd name="connsiteY316" fmla="*/ 2870522 h 6628773"/>
              <a:gd name="connsiteX317" fmla="*/ 9456562 w 9533023"/>
              <a:gd name="connsiteY317" fmla="*/ 2534856 h 6628773"/>
              <a:gd name="connsiteX318" fmla="*/ 9425359 w 9533023"/>
              <a:gd name="connsiteY318" fmla="*/ 2477127 h 6628773"/>
              <a:gd name="connsiteX319" fmla="*/ 9356055 w 9533023"/>
              <a:gd name="connsiteY319" fmla="*/ 2384675 h 6628773"/>
              <a:gd name="connsiteX320" fmla="*/ 9213494 w 9533023"/>
              <a:gd name="connsiteY320" fmla="*/ 2291788 h 6628773"/>
              <a:gd name="connsiteX321" fmla="*/ 9140236 w 9533023"/>
              <a:gd name="connsiteY321" fmla="*/ 2291643 h 6628773"/>
              <a:gd name="connsiteX322" fmla="*/ 9005294 w 9533023"/>
              <a:gd name="connsiteY322" fmla="*/ 2299697 h 6628773"/>
              <a:gd name="connsiteX323" fmla="*/ 8900977 w 9533023"/>
              <a:gd name="connsiteY323" fmla="*/ 2361236 h 6628773"/>
              <a:gd name="connsiteX324" fmla="*/ 8738932 w 9533023"/>
              <a:gd name="connsiteY324" fmla="*/ 2569580 h 6628773"/>
              <a:gd name="connsiteX325" fmla="*/ 8692633 w 9533023"/>
              <a:gd name="connsiteY325" fmla="*/ 2650603 h 6628773"/>
              <a:gd name="connsiteX326" fmla="*/ 8646334 w 9533023"/>
              <a:gd name="connsiteY326" fmla="*/ 2824223 h 6628773"/>
              <a:gd name="connsiteX327" fmla="*/ 8611610 w 9533023"/>
              <a:gd name="connsiteY327" fmla="*/ 2905246 h 6628773"/>
              <a:gd name="connsiteX328" fmla="*/ 8588461 w 9533023"/>
              <a:gd name="connsiteY328" fmla="*/ 3229337 h 6628773"/>
              <a:gd name="connsiteX329" fmla="*/ 8576886 w 9533023"/>
              <a:gd name="connsiteY329" fmla="*/ 3321935 h 6628773"/>
              <a:gd name="connsiteX330" fmla="*/ 8495863 w 9533023"/>
              <a:gd name="connsiteY330" fmla="*/ 3588152 h 6628773"/>
              <a:gd name="connsiteX331" fmla="*/ 8449565 w 9533023"/>
              <a:gd name="connsiteY331" fmla="*/ 3796497 h 6628773"/>
              <a:gd name="connsiteX332" fmla="*/ 8264370 w 9533023"/>
              <a:gd name="connsiteY332" fmla="*/ 4259484 h 6628773"/>
              <a:gd name="connsiteX333" fmla="*/ 8102324 w 9533023"/>
              <a:gd name="connsiteY333" fmla="*/ 4572000 h 6628773"/>
              <a:gd name="connsiteX334" fmla="*/ 7836106 w 9533023"/>
              <a:gd name="connsiteY334" fmla="*/ 4896092 h 6628773"/>
              <a:gd name="connsiteX335" fmla="*/ 7743509 w 9533023"/>
              <a:gd name="connsiteY335" fmla="*/ 4977114 h 6628773"/>
              <a:gd name="connsiteX336" fmla="*/ 7326820 w 9533023"/>
              <a:gd name="connsiteY336" fmla="*/ 5243332 h 6628773"/>
              <a:gd name="connsiteX337" fmla="*/ 7168585 w 9533023"/>
              <a:gd name="connsiteY337" fmla="*/ 5304871 h 6628773"/>
              <a:gd name="connsiteX338" fmla="*/ 6868801 w 9533023"/>
              <a:gd name="connsiteY338" fmla="*/ 5427948 h 6628773"/>
              <a:gd name="connsiteX339" fmla="*/ 6493443 w 9533023"/>
              <a:gd name="connsiteY339" fmla="*/ 5578998 h 6628773"/>
              <a:gd name="connsiteX340" fmla="*/ 6342972 w 9533023"/>
              <a:gd name="connsiteY340" fmla="*/ 5648446 h 6628773"/>
              <a:gd name="connsiteX341" fmla="*/ 5949433 w 9533023"/>
              <a:gd name="connsiteY341" fmla="*/ 5717894 h 6628773"/>
              <a:gd name="connsiteX342" fmla="*/ 5486446 w 9533023"/>
              <a:gd name="connsiteY342" fmla="*/ 5706319 h 6628773"/>
              <a:gd name="connsiteX343" fmla="*/ 5393848 w 9533023"/>
              <a:gd name="connsiteY343" fmla="*/ 5683170 h 6628773"/>
              <a:gd name="connsiteX344" fmla="*/ 5104481 w 9533023"/>
              <a:gd name="connsiteY344" fmla="*/ 5613722 h 6628773"/>
              <a:gd name="connsiteX345" fmla="*/ 4907712 w 9533023"/>
              <a:gd name="connsiteY345" fmla="*/ 5567423 h 6628773"/>
              <a:gd name="connsiteX346" fmla="*/ 4745666 w 9533023"/>
              <a:gd name="connsiteY346" fmla="*/ 5521124 h 6628773"/>
              <a:gd name="connsiteX347" fmla="*/ 4051185 w 9533023"/>
              <a:gd name="connsiteY347" fmla="*/ 5324355 h 6628773"/>
              <a:gd name="connsiteX348" fmla="*/ 3495600 w 9533023"/>
              <a:gd name="connsiteY348" fmla="*/ 5046562 h 6628773"/>
              <a:gd name="connsiteX349" fmla="*/ 3414577 w 9533023"/>
              <a:gd name="connsiteY349" fmla="*/ 4942390 h 6628773"/>
              <a:gd name="connsiteX350" fmla="*/ 3345129 w 9533023"/>
              <a:gd name="connsiteY350" fmla="*/ 4757195 h 6628773"/>
              <a:gd name="connsiteX351" fmla="*/ 3287256 w 9533023"/>
              <a:gd name="connsiteY351" fmla="*/ 4595150 h 6628773"/>
              <a:gd name="connsiteX352" fmla="*/ 3183084 w 9533023"/>
              <a:gd name="connsiteY352" fmla="*/ 4421530 h 6628773"/>
              <a:gd name="connsiteX353" fmla="*/ 3148360 w 9533023"/>
              <a:gd name="connsiteY353" fmla="*/ 4363656 h 6628773"/>
              <a:gd name="connsiteX354" fmla="*/ 3090486 w 9533023"/>
              <a:gd name="connsiteY354" fmla="*/ 4236335 h 6628773"/>
              <a:gd name="connsiteX355" fmla="*/ 2893717 w 9533023"/>
              <a:gd name="connsiteY355" fmla="*/ 3993266 h 6628773"/>
              <a:gd name="connsiteX356" fmla="*/ 2615924 w 9533023"/>
              <a:gd name="connsiteY356" fmla="*/ 3680750 h 6628773"/>
              <a:gd name="connsiteX357" fmla="*/ 2280258 w 9533023"/>
              <a:gd name="connsiteY357" fmla="*/ 3414532 h 6628773"/>
              <a:gd name="connsiteX358" fmla="*/ 2152937 w 9533023"/>
              <a:gd name="connsiteY358" fmla="*/ 3345084 h 6628773"/>
              <a:gd name="connsiteX359" fmla="*/ 2095063 w 9533023"/>
              <a:gd name="connsiteY359" fmla="*/ 3310360 h 6628773"/>
              <a:gd name="connsiteX360" fmla="*/ 2060339 w 9533023"/>
              <a:gd name="connsiteY360" fmla="*/ 3287211 h 6628773"/>
              <a:gd name="connsiteX361" fmla="*/ 1956167 w 9533023"/>
              <a:gd name="connsiteY361" fmla="*/ 3252486 h 6628773"/>
              <a:gd name="connsiteX362" fmla="*/ 1886719 w 9533023"/>
              <a:gd name="connsiteY362" fmla="*/ 3229337 h 6628773"/>
              <a:gd name="connsiteX363" fmla="*/ 1851995 w 9533023"/>
              <a:gd name="connsiteY363" fmla="*/ 3217762 h 6628773"/>
              <a:gd name="connsiteX364" fmla="*/ 1759398 w 9533023"/>
              <a:gd name="connsiteY364" fmla="*/ 3194613 h 6628773"/>
              <a:gd name="connsiteX365" fmla="*/ 1701524 w 9533023"/>
              <a:gd name="connsiteY365" fmla="*/ 3183038 h 6628773"/>
              <a:gd name="connsiteX366" fmla="*/ 1551053 w 9533023"/>
              <a:gd name="connsiteY366" fmla="*/ 3148314 h 6628773"/>
              <a:gd name="connsiteX367" fmla="*/ 1389008 w 9533023"/>
              <a:gd name="connsiteY367" fmla="*/ 3125165 h 6628773"/>
              <a:gd name="connsiteX368" fmla="*/ 1226962 w 9533023"/>
              <a:gd name="connsiteY368" fmla="*/ 3102016 h 6628773"/>
              <a:gd name="connsiteX369" fmla="*/ 1157514 w 9533023"/>
              <a:gd name="connsiteY369" fmla="*/ 3090441 h 6628773"/>
              <a:gd name="connsiteX370" fmla="*/ 949170 w 9533023"/>
              <a:gd name="connsiteY370" fmla="*/ 3078866 h 6628773"/>
              <a:gd name="connsiteX371" fmla="*/ 833423 w 9533023"/>
              <a:gd name="connsiteY371" fmla="*/ 3067292 h 6628773"/>
              <a:gd name="connsiteX372" fmla="*/ 625079 w 9533023"/>
              <a:gd name="connsiteY372" fmla="*/ 3044142 h 6628773"/>
              <a:gd name="connsiteX373" fmla="*/ 405160 w 9533023"/>
              <a:gd name="connsiteY373" fmla="*/ 3055717 h 6628773"/>
              <a:gd name="connsiteX374" fmla="*/ 358861 w 9533023"/>
              <a:gd name="connsiteY374" fmla="*/ 3067292 h 6628773"/>
              <a:gd name="connsiteX375" fmla="*/ 266263 w 9533023"/>
              <a:gd name="connsiteY375" fmla="*/ 3113590 h 6628773"/>
              <a:gd name="connsiteX376" fmla="*/ 243114 w 9533023"/>
              <a:gd name="connsiteY376" fmla="*/ 3148314 h 6628773"/>
              <a:gd name="connsiteX377" fmla="*/ 208390 w 9533023"/>
              <a:gd name="connsiteY377" fmla="*/ 3275636 h 6628773"/>
              <a:gd name="connsiteX378" fmla="*/ 254689 w 9533023"/>
              <a:gd name="connsiteY378" fmla="*/ 3426107 h 6628773"/>
              <a:gd name="connsiteX379" fmla="*/ 382010 w 9533023"/>
              <a:gd name="connsiteY379" fmla="*/ 3565003 h 6628773"/>
              <a:gd name="connsiteX380" fmla="*/ 512129 w 9533023"/>
              <a:gd name="connsiteY380" fmla="*/ 3641782 h 6628773"/>
              <a:gd name="connsiteX381" fmla="*/ 760599 w 9533023"/>
              <a:gd name="connsiteY381" fmla="*/ 3703899 h 6628773"/>
              <a:gd name="connsiteX382" fmla="*/ 856572 w 9533023"/>
              <a:gd name="connsiteY382" fmla="*/ 3727049 h 6628773"/>
              <a:gd name="connsiteX383" fmla="*/ 891296 w 9533023"/>
              <a:gd name="connsiteY383" fmla="*/ 3750198 h 6628773"/>
              <a:gd name="connsiteX384" fmla="*/ 1014808 w 9533023"/>
              <a:gd name="connsiteY384" fmla="*/ 3803972 h 6628773"/>
              <a:gd name="connsiteX385" fmla="*/ 1076491 w 9533023"/>
              <a:gd name="connsiteY385" fmla="*/ 3819646 h 6628773"/>
              <a:gd name="connsiteX386" fmla="*/ 1134365 w 9533023"/>
              <a:gd name="connsiteY386" fmla="*/ 3831221 h 6628773"/>
              <a:gd name="connsiteX387" fmla="*/ 1226962 w 9533023"/>
              <a:gd name="connsiteY387" fmla="*/ 3854370 h 6628773"/>
              <a:gd name="connsiteX388" fmla="*/ 1420066 w 9533023"/>
              <a:gd name="connsiteY388" fmla="*/ 3885573 h 6628773"/>
              <a:gd name="connsiteX389" fmla="*/ 1551053 w 9533023"/>
              <a:gd name="connsiteY389" fmla="*/ 3935393 h 6628773"/>
              <a:gd name="connsiteX390" fmla="*/ 1673552 w 9533023"/>
              <a:gd name="connsiteY390" fmla="*/ 3946968 h 6628773"/>
              <a:gd name="connsiteX391" fmla="*/ 1827109 w 9533023"/>
              <a:gd name="connsiteY391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2838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372 w 9533023"/>
              <a:gd name="connsiteY157" fmla="*/ 491938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083 w 9533023"/>
              <a:gd name="connsiteY157" fmla="*/ 477344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435570 w 9533023"/>
              <a:gd name="connsiteY172" fmla="*/ 3194613 h 6628773"/>
              <a:gd name="connsiteX173" fmla="*/ 6562891 w 9533023"/>
              <a:gd name="connsiteY173" fmla="*/ 3102016 h 6628773"/>
              <a:gd name="connsiteX174" fmla="*/ 6690213 w 9533023"/>
              <a:gd name="connsiteY174" fmla="*/ 2997843 h 6628773"/>
              <a:gd name="connsiteX175" fmla="*/ 6858866 w 9533023"/>
              <a:gd name="connsiteY175" fmla="*/ 2886630 h 6628773"/>
              <a:gd name="connsiteX176" fmla="*/ 6956431 w 9533023"/>
              <a:gd name="connsiteY176" fmla="*/ 2777924 h 6628773"/>
              <a:gd name="connsiteX177" fmla="*/ 7118476 w 9533023"/>
              <a:gd name="connsiteY177" fmla="*/ 2210765 h 6628773"/>
              <a:gd name="connsiteX178" fmla="*/ 6771236 w 9533023"/>
              <a:gd name="connsiteY178" fmla="*/ 1828800 h 6628773"/>
              <a:gd name="connsiteX179" fmla="*/ 6412420 w 9533023"/>
              <a:gd name="connsiteY179" fmla="*/ 1632031 h 6628773"/>
              <a:gd name="connsiteX180" fmla="*/ 6111479 w 9533023"/>
              <a:gd name="connsiteY180" fmla="*/ 1585732 h 6628773"/>
              <a:gd name="connsiteX181" fmla="*/ 5879985 w 9533023"/>
              <a:gd name="connsiteY181" fmla="*/ 1620456 h 6628773"/>
              <a:gd name="connsiteX182" fmla="*/ 5822112 w 9533023"/>
              <a:gd name="connsiteY182" fmla="*/ 1632031 h 6628773"/>
              <a:gd name="connsiteX183" fmla="*/ 5660066 w 9533023"/>
              <a:gd name="connsiteY183" fmla="*/ 1724628 h 6628773"/>
              <a:gd name="connsiteX184" fmla="*/ 5590618 w 9533023"/>
              <a:gd name="connsiteY184" fmla="*/ 1759352 h 6628773"/>
              <a:gd name="connsiteX185" fmla="*/ 5405423 w 9533023"/>
              <a:gd name="connsiteY185" fmla="*/ 1909823 h 6628773"/>
              <a:gd name="connsiteX186" fmla="*/ 5347549 w 9533023"/>
              <a:gd name="connsiteY186" fmla="*/ 1944547 h 6628773"/>
              <a:gd name="connsiteX187" fmla="*/ 5046608 w 9533023"/>
              <a:gd name="connsiteY187" fmla="*/ 2210765 h 6628773"/>
              <a:gd name="connsiteX188" fmla="*/ 5023458 w 9533023"/>
              <a:gd name="connsiteY188" fmla="*/ 2245489 h 6628773"/>
              <a:gd name="connsiteX189" fmla="*/ 4861413 w 9533023"/>
              <a:gd name="connsiteY189" fmla="*/ 2523281 h 6628773"/>
              <a:gd name="connsiteX190" fmla="*/ 4830643 w 9533023"/>
              <a:gd name="connsiteY190" fmla="*/ 2601073 h 6628773"/>
              <a:gd name="connsiteX191" fmla="*/ 4803539 w 9533023"/>
              <a:gd name="connsiteY191" fmla="*/ 2673752 h 6628773"/>
              <a:gd name="connsiteX192" fmla="*/ 4768815 w 9533023"/>
              <a:gd name="connsiteY192" fmla="*/ 2824223 h 6628773"/>
              <a:gd name="connsiteX193" fmla="*/ 4745666 w 9533023"/>
              <a:gd name="connsiteY193" fmla="*/ 2870522 h 6628773"/>
              <a:gd name="connsiteX194" fmla="*/ 4710942 w 9533023"/>
              <a:gd name="connsiteY194" fmla="*/ 3032568 h 6628773"/>
              <a:gd name="connsiteX195" fmla="*/ 4687793 w 9533023"/>
              <a:gd name="connsiteY195" fmla="*/ 3078866 h 6628773"/>
              <a:gd name="connsiteX196" fmla="*/ 4525747 w 9533023"/>
              <a:gd name="connsiteY196" fmla="*/ 3472405 h 6628773"/>
              <a:gd name="connsiteX197" fmla="*/ 4514172 w 9533023"/>
              <a:gd name="connsiteY197" fmla="*/ 3541854 h 6628773"/>
              <a:gd name="connsiteX198" fmla="*/ 4444724 w 9533023"/>
              <a:gd name="connsiteY198" fmla="*/ 3669175 h 6628773"/>
              <a:gd name="connsiteX199" fmla="*/ 4410000 w 9533023"/>
              <a:gd name="connsiteY199" fmla="*/ 3715474 h 6628773"/>
              <a:gd name="connsiteX200" fmla="*/ 4363701 w 9533023"/>
              <a:gd name="connsiteY200" fmla="*/ 3819646 h 6628773"/>
              <a:gd name="connsiteX201" fmla="*/ 4352127 w 9533023"/>
              <a:gd name="connsiteY201" fmla="*/ 3854370 h 6628773"/>
              <a:gd name="connsiteX202" fmla="*/ 4282679 w 9533023"/>
              <a:gd name="connsiteY202" fmla="*/ 3958542 h 6628773"/>
              <a:gd name="connsiteX203" fmla="*/ 4182172 w 9533023"/>
              <a:gd name="connsiteY203" fmla="*/ 4097583 h 6628773"/>
              <a:gd name="connsiteX204" fmla="*/ 3935438 w 9533023"/>
              <a:gd name="connsiteY204" fmla="*/ 4433104 h 6628773"/>
              <a:gd name="connsiteX205" fmla="*/ 3889139 w 9533023"/>
              <a:gd name="connsiteY205" fmla="*/ 4502552 h 6628773"/>
              <a:gd name="connsiteX206" fmla="*/ 3727094 w 9533023"/>
              <a:gd name="connsiteY206" fmla="*/ 4641449 h 6628773"/>
              <a:gd name="connsiteX207" fmla="*/ 3657646 w 9533023"/>
              <a:gd name="connsiteY207" fmla="*/ 4722471 h 6628773"/>
              <a:gd name="connsiteX208" fmla="*/ 3449301 w 9533023"/>
              <a:gd name="connsiteY208" fmla="*/ 4861368 h 6628773"/>
              <a:gd name="connsiteX209" fmla="*/ 3391428 w 9533023"/>
              <a:gd name="connsiteY209" fmla="*/ 4930816 h 6628773"/>
              <a:gd name="connsiteX210" fmla="*/ 2928441 w 9533023"/>
              <a:gd name="connsiteY210" fmla="*/ 5278056 h 6628773"/>
              <a:gd name="connsiteX211" fmla="*/ 2639074 w 9533023"/>
              <a:gd name="connsiteY211" fmla="*/ 5405378 h 6628773"/>
              <a:gd name="connsiteX212" fmla="*/ 2546476 w 9533023"/>
              <a:gd name="connsiteY212" fmla="*/ 5451676 h 6628773"/>
              <a:gd name="connsiteX213" fmla="*/ 2314982 w 9533023"/>
              <a:gd name="connsiteY213" fmla="*/ 5521124 h 6628773"/>
              <a:gd name="connsiteX214" fmla="*/ 1979317 w 9533023"/>
              <a:gd name="connsiteY214" fmla="*/ 5636871 h 6628773"/>
              <a:gd name="connsiteX215" fmla="*/ 1886719 w 9533023"/>
              <a:gd name="connsiteY215" fmla="*/ 5648446 h 6628773"/>
              <a:gd name="connsiteX216" fmla="*/ 1655225 w 9533023"/>
              <a:gd name="connsiteY216" fmla="*/ 5671595 h 6628773"/>
              <a:gd name="connsiteX217" fmla="*/ 1250112 w 9533023"/>
              <a:gd name="connsiteY217" fmla="*/ 5660021 h 6628773"/>
              <a:gd name="connsiteX218" fmla="*/ 1215387 w 9533023"/>
              <a:gd name="connsiteY218" fmla="*/ 5648446 h 6628773"/>
              <a:gd name="connsiteX219" fmla="*/ 1122790 w 9533023"/>
              <a:gd name="connsiteY219" fmla="*/ 5590573 h 6628773"/>
              <a:gd name="connsiteX220" fmla="*/ 891296 w 9533023"/>
              <a:gd name="connsiteY220" fmla="*/ 5428527 h 6628773"/>
              <a:gd name="connsiteX221" fmla="*/ 763975 w 9533023"/>
              <a:gd name="connsiteY221" fmla="*/ 5335930 h 6628773"/>
              <a:gd name="connsiteX222" fmla="*/ 729251 w 9533023"/>
              <a:gd name="connsiteY222" fmla="*/ 5312780 h 6628773"/>
              <a:gd name="connsiteX223" fmla="*/ 648228 w 9533023"/>
              <a:gd name="connsiteY223" fmla="*/ 5254907 h 6628773"/>
              <a:gd name="connsiteX224" fmla="*/ 463033 w 9533023"/>
              <a:gd name="connsiteY224" fmla="*/ 5127585 h 6628773"/>
              <a:gd name="connsiteX225" fmla="*/ 335712 w 9533023"/>
              <a:gd name="connsiteY225" fmla="*/ 4965540 h 6628773"/>
              <a:gd name="connsiteX226" fmla="*/ 277838 w 9533023"/>
              <a:gd name="connsiteY226" fmla="*/ 4757195 h 6628773"/>
              <a:gd name="connsiteX227" fmla="*/ 266263 w 9533023"/>
              <a:gd name="connsiteY227" fmla="*/ 4560426 h 6628773"/>
              <a:gd name="connsiteX228" fmla="*/ 358861 w 9533023"/>
              <a:gd name="connsiteY228" fmla="*/ 4294208 h 6628773"/>
              <a:gd name="connsiteX229" fmla="*/ 463033 w 9533023"/>
              <a:gd name="connsiteY229" fmla="*/ 4178461 h 6628773"/>
              <a:gd name="connsiteX230" fmla="*/ 810274 w 9533023"/>
              <a:gd name="connsiteY230" fmla="*/ 4039565 h 6628773"/>
              <a:gd name="connsiteX231" fmla="*/ 1099641 w 9533023"/>
              <a:gd name="connsiteY231" fmla="*/ 3981692 h 6628773"/>
              <a:gd name="connsiteX232" fmla="*/ 1365858 w 9533023"/>
              <a:gd name="connsiteY232" fmla="*/ 3946968 h 6628773"/>
              <a:gd name="connsiteX233" fmla="*/ 1635163 w 9533023"/>
              <a:gd name="connsiteY233" fmla="*/ 3896859 h 6628773"/>
              <a:gd name="connsiteX234" fmla="*/ 1909868 w 9533023"/>
              <a:gd name="connsiteY234" fmla="*/ 3831221 h 6628773"/>
              <a:gd name="connsiteX235" fmla="*/ 2048765 w 9533023"/>
              <a:gd name="connsiteY235" fmla="*/ 3819646 h 6628773"/>
              <a:gd name="connsiteX236" fmla="*/ 2777970 w 9533023"/>
              <a:gd name="connsiteY236" fmla="*/ 3819646 h 6628773"/>
              <a:gd name="connsiteX237" fmla="*/ 3032613 w 9533023"/>
              <a:gd name="connsiteY237" fmla="*/ 3784922 h 6628773"/>
              <a:gd name="connsiteX238" fmla="*/ 3495600 w 9533023"/>
              <a:gd name="connsiteY238" fmla="*/ 3669175 h 6628773"/>
              <a:gd name="connsiteX239" fmla="*/ 3622922 w 9533023"/>
              <a:gd name="connsiteY239" fmla="*/ 3576578 h 6628773"/>
              <a:gd name="connsiteX240" fmla="*/ 3646071 w 9533023"/>
              <a:gd name="connsiteY240" fmla="*/ 3553428 h 6628773"/>
              <a:gd name="connsiteX241" fmla="*/ 3738668 w 9533023"/>
              <a:gd name="connsiteY241" fmla="*/ 3437681 h 6628773"/>
              <a:gd name="connsiteX242" fmla="*/ 3808117 w 9533023"/>
              <a:gd name="connsiteY242" fmla="*/ 3298785 h 6628773"/>
              <a:gd name="connsiteX243" fmla="*/ 3877565 w 9533023"/>
              <a:gd name="connsiteY243" fmla="*/ 3171464 h 6628773"/>
              <a:gd name="connsiteX244" fmla="*/ 3912289 w 9533023"/>
              <a:gd name="connsiteY244" fmla="*/ 2997843 h 6628773"/>
              <a:gd name="connsiteX245" fmla="*/ 3947013 w 9533023"/>
              <a:gd name="connsiteY245" fmla="*/ 2766350 h 6628773"/>
              <a:gd name="connsiteX246" fmla="*/ 3923863 w 9533023"/>
              <a:gd name="connsiteY246" fmla="*/ 2558005 h 6628773"/>
              <a:gd name="connsiteX247" fmla="*/ 3877565 w 9533023"/>
              <a:gd name="connsiteY247" fmla="*/ 2465408 h 6628773"/>
              <a:gd name="connsiteX248" fmla="*/ 3784967 w 9533023"/>
              <a:gd name="connsiteY248" fmla="*/ 2361236 h 6628773"/>
              <a:gd name="connsiteX249" fmla="*/ 3692370 w 9533023"/>
              <a:gd name="connsiteY249" fmla="*/ 2291788 h 6628773"/>
              <a:gd name="connsiteX250" fmla="*/ 3646071 w 9533023"/>
              <a:gd name="connsiteY250" fmla="*/ 2268638 h 6628773"/>
              <a:gd name="connsiteX251" fmla="*/ 3472451 w 9533023"/>
              <a:gd name="connsiteY251" fmla="*/ 2187616 h 6628773"/>
              <a:gd name="connsiteX252" fmla="*/ 3345129 w 9533023"/>
              <a:gd name="connsiteY252" fmla="*/ 2164466 h 6628773"/>
              <a:gd name="connsiteX253" fmla="*/ 2858993 w 9533023"/>
              <a:gd name="connsiteY253" fmla="*/ 2245489 h 6628773"/>
              <a:gd name="connsiteX254" fmla="*/ 2801119 w 9533023"/>
              <a:gd name="connsiteY254" fmla="*/ 2291788 h 6628773"/>
              <a:gd name="connsiteX255" fmla="*/ 2766395 w 9533023"/>
              <a:gd name="connsiteY255" fmla="*/ 2361236 h 6628773"/>
              <a:gd name="connsiteX256" fmla="*/ 2789544 w 9533023"/>
              <a:gd name="connsiteY256" fmla="*/ 2766350 h 6628773"/>
              <a:gd name="connsiteX257" fmla="*/ 2858993 w 9533023"/>
              <a:gd name="connsiteY257" fmla="*/ 3136740 h 6628773"/>
              <a:gd name="connsiteX258" fmla="*/ 2882142 w 9533023"/>
              <a:gd name="connsiteY258" fmla="*/ 3171464 h 6628773"/>
              <a:gd name="connsiteX259" fmla="*/ 2963165 w 9533023"/>
              <a:gd name="connsiteY259" fmla="*/ 3356659 h 6628773"/>
              <a:gd name="connsiteX260" fmla="*/ 3159934 w 9533023"/>
              <a:gd name="connsiteY260" fmla="*/ 3634451 h 6628773"/>
              <a:gd name="connsiteX261" fmla="*/ 3472451 w 9533023"/>
              <a:gd name="connsiteY261" fmla="*/ 3865945 h 6628773"/>
              <a:gd name="connsiteX262" fmla="*/ 4190081 w 9533023"/>
              <a:gd name="connsiteY262" fmla="*/ 4259484 h 6628773"/>
              <a:gd name="connsiteX263" fmla="*/ 4761485 w 9533023"/>
              <a:gd name="connsiteY263" fmla="*/ 4514416 h 6628773"/>
              <a:gd name="connsiteX264" fmla="*/ 5081332 w 9533023"/>
              <a:gd name="connsiteY264" fmla="*/ 4687747 h 6628773"/>
              <a:gd name="connsiteX265" fmla="*/ 5150780 w 9533023"/>
              <a:gd name="connsiteY265" fmla="*/ 4734046 h 6628773"/>
              <a:gd name="connsiteX266" fmla="*/ 5405423 w 9533023"/>
              <a:gd name="connsiteY266" fmla="*/ 4872942 h 6628773"/>
              <a:gd name="connsiteX267" fmla="*/ 5625342 w 9533023"/>
              <a:gd name="connsiteY267" fmla="*/ 5058137 h 6628773"/>
              <a:gd name="connsiteX268" fmla="*/ 5671641 w 9533023"/>
              <a:gd name="connsiteY268" fmla="*/ 5092861 h 6628773"/>
              <a:gd name="connsiteX269" fmla="*/ 5787387 w 9533023"/>
              <a:gd name="connsiteY269" fmla="*/ 5278056 h 6628773"/>
              <a:gd name="connsiteX270" fmla="*/ 5891560 w 9533023"/>
              <a:gd name="connsiteY270" fmla="*/ 5428527 h 6628773"/>
              <a:gd name="connsiteX271" fmla="*/ 5926284 w 9533023"/>
              <a:gd name="connsiteY271" fmla="*/ 5497975 h 6628773"/>
              <a:gd name="connsiteX272" fmla="*/ 6042031 w 9533023"/>
              <a:gd name="connsiteY272" fmla="*/ 5613722 h 6628773"/>
              <a:gd name="connsiteX273" fmla="*/ 6076755 w 9533023"/>
              <a:gd name="connsiteY273" fmla="*/ 5671595 h 6628773"/>
              <a:gd name="connsiteX274" fmla="*/ 6227225 w 9533023"/>
              <a:gd name="connsiteY274" fmla="*/ 5914664 h 6628773"/>
              <a:gd name="connsiteX275" fmla="*/ 6227225 w 9533023"/>
              <a:gd name="connsiteY275" fmla="*/ 6111433 h 6628773"/>
              <a:gd name="connsiteX276" fmla="*/ 6076755 w 9533023"/>
              <a:gd name="connsiteY276" fmla="*/ 6319778 h 6628773"/>
              <a:gd name="connsiteX277" fmla="*/ 5868410 w 9533023"/>
              <a:gd name="connsiteY277" fmla="*/ 6447099 h 6628773"/>
              <a:gd name="connsiteX278" fmla="*/ 5706365 w 9533023"/>
              <a:gd name="connsiteY278" fmla="*/ 6528122 h 6628773"/>
              <a:gd name="connsiteX279" fmla="*/ 5544319 w 9533023"/>
              <a:gd name="connsiteY279" fmla="*/ 6585995 h 6628773"/>
              <a:gd name="connsiteX280" fmla="*/ 5213331 w 9533023"/>
              <a:gd name="connsiteY280" fmla="*/ 6628773 h 6628773"/>
              <a:gd name="connsiteX281" fmla="*/ 4722517 w 9533023"/>
              <a:gd name="connsiteY281" fmla="*/ 6597570 h 6628773"/>
              <a:gd name="connsiteX282" fmla="*/ 4491023 w 9533023"/>
              <a:gd name="connsiteY282" fmla="*/ 6551271 h 6628773"/>
              <a:gd name="connsiteX283" fmla="*/ 4176915 w 9533023"/>
              <a:gd name="connsiteY283" fmla="*/ 6500584 h 6628773"/>
              <a:gd name="connsiteX284" fmla="*/ 3907611 w 9533023"/>
              <a:gd name="connsiteY284" fmla="*/ 6427470 h 6628773"/>
              <a:gd name="connsiteX285" fmla="*/ 3773393 w 9533023"/>
              <a:gd name="connsiteY285" fmla="*/ 6389226 h 6628773"/>
              <a:gd name="connsiteX286" fmla="*/ 3676551 w 9533023"/>
              <a:gd name="connsiteY286" fmla="*/ 6327253 h 6628773"/>
              <a:gd name="connsiteX287" fmla="*/ 3611058 w 9533023"/>
              <a:gd name="connsiteY287" fmla="*/ 6162410 h 6628773"/>
              <a:gd name="connsiteX288" fmla="*/ 3634496 w 9533023"/>
              <a:gd name="connsiteY288" fmla="*/ 5960962 h 6628773"/>
              <a:gd name="connsiteX289" fmla="*/ 3696469 w 9533023"/>
              <a:gd name="connsiteY289" fmla="*/ 5826166 h 6628773"/>
              <a:gd name="connsiteX290" fmla="*/ 3761818 w 9533023"/>
              <a:gd name="connsiteY290" fmla="*/ 5683170 h 6628773"/>
              <a:gd name="connsiteX291" fmla="*/ 3784967 w 9533023"/>
              <a:gd name="connsiteY291" fmla="*/ 5648446 h 6628773"/>
              <a:gd name="connsiteX292" fmla="*/ 3865990 w 9533023"/>
              <a:gd name="connsiteY292" fmla="*/ 5509550 h 6628773"/>
              <a:gd name="connsiteX293" fmla="*/ 4004886 w 9533023"/>
              <a:gd name="connsiteY293" fmla="*/ 5393803 h 6628773"/>
              <a:gd name="connsiteX294" fmla="*/ 4097484 w 9533023"/>
              <a:gd name="connsiteY294" fmla="*/ 5359079 h 6628773"/>
              <a:gd name="connsiteX295" fmla="*/ 4340552 w 9533023"/>
              <a:gd name="connsiteY295" fmla="*/ 5289631 h 6628773"/>
              <a:gd name="connsiteX296" fmla="*/ 4491023 w 9533023"/>
              <a:gd name="connsiteY296" fmla="*/ 5278056 h 6628773"/>
              <a:gd name="connsiteX297" fmla="*/ 5254952 w 9533023"/>
              <a:gd name="connsiteY297" fmla="*/ 5266481 h 6628773"/>
              <a:gd name="connsiteX298" fmla="*/ 5764238 w 9533023"/>
              <a:gd name="connsiteY298" fmla="*/ 5254907 h 6628773"/>
              <a:gd name="connsiteX299" fmla="*/ 6944856 w 9533023"/>
              <a:gd name="connsiteY299" fmla="*/ 5197033 h 6628773"/>
              <a:gd name="connsiteX300" fmla="*/ 7488866 w 9533023"/>
              <a:gd name="connsiteY300" fmla="*/ 5116011 h 6628773"/>
              <a:gd name="connsiteX301" fmla="*/ 7639337 w 9533023"/>
              <a:gd name="connsiteY301" fmla="*/ 5081286 h 6628773"/>
              <a:gd name="connsiteX302" fmla="*/ 8090749 w 9533023"/>
              <a:gd name="connsiteY302" fmla="*/ 4907666 h 6628773"/>
              <a:gd name="connsiteX303" fmla="*/ 8368542 w 9533023"/>
              <a:gd name="connsiteY303" fmla="*/ 4791919 h 6628773"/>
              <a:gd name="connsiteX304" fmla="*/ 8727357 w 9533023"/>
              <a:gd name="connsiteY304" fmla="*/ 4572000 h 6628773"/>
              <a:gd name="connsiteX305" fmla="*/ 8831529 w 9533023"/>
              <a:gd name="connsiteY305" fmla="*/ 4479403 h 6628773"/>
              <a:gd name="connsiteX306" fmla="*/ 9109322 w 9533023"/>
              <a:gd name="connsiteY306" fmla="*/ 4120588 h 6628773"/>
              <a:gd name="connsiteX307" fmla="*/ 9259793 w 9533023"/>
              <a:gd name="connsiteY307" fmla="*/ 3865945 h 6628773"/>
              <a:gd name="connsiteX308" fmla="*/ 9282942 w 9533023"/>
              <a:gd name="connsiteY308" fmla="*/ 3773347 h 6628773"/>
              <a:gd name="connsiteX309" fmla="*/ 9387114 w 9533023"/>
              <a:gd name="connsiteY309" fmla="*/ 3576578 h 6628773"/>
              <a:gd name="connsiteX310" fmla="*/ 9444987 w 9533023"/>
              <a:gd name="connsiteY310" fmla="*/ 3449256 h 6628773"/>
              <a:gd name="connsiteX311" fmla="*/ 9456562 w 9533023"/>
              <a:gd name="connsiteY311" fmla="*/ 3275636 h 6628773"/>
              <a:gd name="connsiteX312" fmla="*/ 9502861 w 9533023"/>
              <a:gd name="connsiteY312" fmla="*/ 3067292 h 6628773"/>
              <a:gd name="connsiteX313" fmla="*/ 9529676 w 9533023"/>
              <a:gd name="connsiteY313" fmla="*/ 2970016 h 6628773"/>
              <a:gd name="connsiteX314" fmla="*/ 9526010 w 9533023"/>
              <a:gd name="connsiteY314" fmla="*/ 2870522 h 6628773"/>
              <a:gd name="connsiteX315" fmla="*/ 9456562 w 9533023"/>
              <a:gd name="connsiteY315" fmla="*/ 2534856 h 6628773"/>
              <a:gd name="connsiteX316" fmla="*/ 9425359 w 9533023"/>
              <a:gd name="connsiteY316" fmla="*/ 2477127 h 6628773"/>
              <a:gd name="connsiteX317" fmla="*/ 9356055 w 9533023"/>
              <a:gd name="connsiteY317" fmla="*/ 2384675 h 6628773"/>
              <a:gd name="connsiteX318" fmla="*/ 9213494 w 9533023"/>
              <a:gd name="connsiteY318" fmla="*/ 2291788 h 6628773"/>
              <a:gd name="connsiteX319" fmla="*/ 9140236 w 9533023"/>
              <a:gd name="connsiteY319" fmla="*/ 2291643 h 6628773"/>
              <a:gd name="connsiteX320" fmla="*/ 9005294 w 9533023"/>
              <a:gd name="connsiteY320" fmla="*/ 2299697 h 6628773"/>
              <a:gd name="connsiteX321" fmla="*/ 8900977 w 9533023"/>
              <a:gd name="connsiteY321" fmla="*/ 2361236 h 6628773"/>
              <a:gd name="connsiteX322" fmla="*/ 8738932 w 9533023"/>
              <a:gd name="connsiteY322" fmla="*/ 2569580 h 6628773"/>
              <a:gd name="connsiteX323" fmla="*/ 8692633 w 9533023"/>
              <a:gd name="connsiteY323" fmla="*/ 2650603 h 6628773"/>
              <a:gd name="connsiteX324" fmla="*/ 8638714 w 9533023"/>
              <a:gd name="connsiteY324" fmla="*/ 2816603 h 6628773"/>
              <a:gd name="connsiteX325" fmla="*/ 8611610 w 9533023"/>
              <a:gd name="connsiteY325" fmla="*/ 2905246 h 6628773"/>
              <a:gd name="connsiteX326" fmla="*/ 8588461 w 9533023"/>
              <a:gd name="connsiteY326" fmla="*/ 3229337 h 6628773"/>
              <a:gd name="connsiteX327" fmla="*/ 8576886 w 9533023"/>
              <a:gd name="connsiteY327" fmla="*/ 3321935 h 6628773"/>
              <a:gd name="connsiteX328" fmla="*/ 8495863 w 9533023"/>
              <a:gd name="connsiteY328" fmla="*/ 3588152 h 6628773"/>
              <a:gd name="connsiteX329" fmla="*/ 8449565 w 9533023"/>
              <a:gd name="connsiteY329" fmla="*/ 3796497 h 6628773"/>
              <a:gd name="connsiteX330" fmla="*/ 8264370 w 9533023"/>
              <a:gd name="connsiteY330" fmla="*/ 4259484 h 6628773"/>
              <a:gd name="connsiteX331" fmla="*/ 8102324 w 9533023"/>
              <a:gd name="connsiteY331" fmla="*/ 4572000 h 6628773"/>
              <a:gd name="connsiteX332" fmla="*/ 7836106 w 9533023"/>
              <a:gd name="connsiteY332" fmla="*/ 4896092 h 6628773"/>
              <a:gd name="connsiteX333" fmla="*/ 7743509 w 9533023"/>
              <a:gd name="connsiteY333" fmla="*/ 4977114 h 6628773"/>
              <a:gd name="connsiteX334" fmla="*/ 7326820 w 9533023"/>
              <a:gd name="connsiteY334" fmla="*/ 5243332 h 6628773"/>
              <a:gd name="connsiteX335" fmla="*/ 7168585 w 9533023"/>
              <a:gd name="connsiteY335" fmla="*/ 5304871 h 6628773"/>
              <a:gd name="connsiteX336" fmla="*/ 6868801 w 9533023"/>
              <a:gd name="connsiteY336" fmla="*/ 5427948 h 6628773"/>
              <a:gd name="connsiteX337" fmla="*/ 6493443 w 9533023"/>
              <a:gd name="connsiteY337" fmla="*/ 5578998 h 6628773"/>
              <a:gd name="connsiteX338" fmla="*/ 6342972 w 9533023"/>
              <a:gd name="connsiteY338" fmla="*/ 5648446 h 6628773"/>
              <a:gd name="connsiteX339" fmla="*/ 5949433 w 9533023"/>
              <a:gd name="connsiteY339" fmla="*/ 5717894 h 6628773"/>
              <a:gd name="connsiteX340" fmla="*/ 5486446 w 9533023"/>
              <a:gd name="connsiteY340" fmla="*/ 5706319 h 6628773"/>
              <a:gd name="connsiteX341" fmla="*/ 5393848 w 9533023"/>
              <a:gd name="connsiteY341" fmla="*/ 5683170 h 6628773"/>
              <a:gd name="connsiteX342" fmla="*/ 5104481 w 9533023"/>
              <a:gd name="connsiteY342" fmla="*/ 5613722 h 6628773"/>
              <a:gd name="connsiteX343" fmla="*/ 4907712 w 9533023"/>
              <a:gd name="connsiteY343" fmla="*/ 5567423 h 6628773"/>
              <a:gd name="connsiteX344" fmla="*/ 4745666 w 9533023"/>
              <a:gd name="connsiteY344" fmla="*/ 5521124 h 6628773"/>
              <a:gd name="connsiteX345" fmla="*/ 4051185 w 9533023"/>
              <a:gd name="connsiteY345" fmla="*/ 5324355 h 6628773"/>
              <a:gd name="connsiteX346" fmla="*/ 3495600 w 9533023"/>
              <a:gd name="connsiteY346" fmla="*/ 5046562 h 6628773"/>
              <a:gd name="connsiteX347" fmla="*/ 3414577 w 9533023"/>
              <a:gd name="connsiteY347" fmla="*/ 4942390 h 6628773"/>
              <a:gd name="connsiteX348" fmla="*/ 3345129 w 9533023"/>
              <a:gd name="connsiteY348" fmla="*/ 4757195 h 6628773"/>
              <a:gd name="connsiteX349" fmla="*/ 3287256 w 9533023"/>
              <a:gd name="connsiteY349" fmla="*/ 4595150 h 6628773"/>
              <a:gd name="connsiteX350" fmla="*/ 3183084 w 9533023"/>
              <a:gd name="connsiteY350" fmla="*/ 4421530 h 6628773"/>
              <a:gd name="connsiteX351" fmla="*/ 3148360 w 9533023"/>
              <a:gd name="connsiteY351" fmla="*/ 4363656 h 6628773"/>
              <a:gd name="connsiteX352" fmla="*/ 3090486 w 9533023"/>
              <a:gd name="connsiteY352" fmla="*/ 4236335 h 6628773"/>
              <a:gd name="connsiteX353" fmla="*/ 2893717 w 9533023"/>
              <a:gd name="connsiteY353" fmla="*/ 3993266 h 6628773"/>
              <a:gd name="connsiteX354" fmla="*/ 2615924 w 9533023"/>
              <a:gd name="connsiteY354" fmla="*/ 3680750 h 6628773"/>
              <a:gd name="connsiteX355" fmla="*/ 2280258 w 9533023"/>
              <a:gd name="connsiteY355" fmla="*/ 3414532 h 6628773"/>
              <a:gd name="connsiteX356" fmla="*/ 2152937 w 9533023"/>
              <a:gd name="connsiteY356" fmla="*/ 3345084 h 6628773"/>
              <a:gd name="connsiteX357" fmla="*/ 2095063 w 9533023"/>
              <a:gd name="connsiteY357" fmla="*/ 3310360 h 6628773"/>
              <a:gd name="connsiteX358" fmla="*/ 2060339 w 9533023"/>
              <a:gd name="connsiteY358" fmla="*/ 3287211 h 6628773"/>
              <a:gd name="connsiteX359" fmla="*/ 1956167 w 9533023"/>
              <a:gd name="connsiteY359" fmla="*/ 3252486 h 6628773"/>
              <a:gd name="connsiteX360" fmla="*/ 1886719 w 9533023"/>
              <a:gd name="connsiteY360" fmla="*/ 3229337 h 6628773"/>
              <a:gd name="connsiteX361" fmla="*/ 1851995 w 9533023"/>
              <a:gd name="connsiteY361" fmla="*/ 3217762 h 6628773"/>
              <a:gd name="connsiteX362" fmla="*/ 1759398 w 9533023"/>
              <a:gd name="connsiteY362" fmla="*/ 3194613 h 6628773"/>
              <a:gd name="connsiteX363" fmla="*/ 1701524 w 9533023"/>
              <a:gd name="connsiteY363" fmla="*/ 3183038 h 6628773"/>
              <a:gd name="connsiteX364" fmla="*/ 1551053 w 9533023"/>
              <a:gd name="connsiteY364" fmla="*/ 3148314 h 6628773"/>
              <a:gd name="connsiteX365" fmla="*/ 1389008 w 9533023"/>
              <a:gd name="connsiteY365" fmla="*/ 3125165 h 6628773"/>
              <a:gd name="connsiteX366" fmla="*/ 1226962 w 9533023"/>
              <a:gd name="connsiteY366" fmla="*/ 3102016 h 6628773"/>
              <a:gd name="connsiteX367" fmla="*/ 1157514 w 9533023"/>
              <a:gd name="connsiteY367" fmla="*/ 3090441 h 6628773"/>
              <a:gd name="connsiteX368" fmla="*/ 949170 w 9533023"/>
              <a:gd name="connsiteY368" fmla="*/ 3078866 h 6628773"/>
              <a:gd name="connsiteX369" fmla="*/ 833423 w 9533023"/>
              <a:gd name="connsiteY369" fmla="*/ 3067292 h 6628773"/>
              <a:gd name="connsiteX370" fmla="*/ 625079 w 9533023"/>
              <a:gd name="connsiteY370" fmla="*/ 3044142 h 6628773"/>
              <a:gd name="connsiteX371" fmla="*/ 405160 w 9533023"/>
              <a:gd name="connsiteY371" fmla="*/ 3055717 h 6628773"/>
              <a:gd name="connsiteX372" fmla="*/ 358861 w 9533023"/>
              <a:gd name="connsiteY372" fmla="*/ 3067292 h 6628773"/>
              <a:gd name="connsiteX373" fmla="*/ 266263 w 9533023"/>
              <a:gd name="connsiteY373" fmla="*/ 3113590 h 6628773"/>
              <a:gd name="connsiteX374" fmla="*/ 243114 w 9533023"/>
              <a:gd name="connsiteY374" fmla="*/ 3148314 h 6628773"/>
              <a:gd name="connsiteX375" fmla="*/ 208390 w 9533023"/>
              <a:gd name="connsiteY375" fmla="*/ 3275636 h 6628773"/>
              <a:gd name="connsiteX376" fmla="*/ 254689 w 9533023"/>
              <a:gd name="connsiteY376" fmla="*/ 3426107 h 6628773"/>
              <a:gd name="connsiteX377" fmla="*/ 382010 w 9533023"/>
              <a:gd name="connsiteY377" fmla="*/ 3565003 h 6628773"/>
              <a:gd name="connsiteX378" fmla="*/ 512129 w 9533023"/>
              <a:gd name="connsiteY378" fmla="*/ 3641782 h 6628773"/>
              <a:gd name="connsiteX379" fmla="*/ 760599 w 9533023"/>
              <a:gd name="connsiteY379" fmla="*/ 3703899 h 6628773"/>
              <a:gd name="connsiteX380" fmla="*/ 856572 w 9533023"/>
              <a:gd name="connsiteY380" fmla="*/ 3727049 h 6628773"/>
              <a:gd name="connsiteX381" fmla="*/ 891296 w 9533023"/>
              <a:gd name="connsiteY381" fmla="*/ 3750198 h 6628773"/>
              <a:gd name="connsiteX382" fmla="*/ 1014808 w 9533023"/>
              <a:gd name="connsiteY382" fmla="*/ 3803972 h 6628773"/>
              <a:gd name="connsiteX383" fmla="*/ 1076491 w 9533023"/>
              <a:gd name="connsiteY383" fmla="*/ 3819646 h 6628773"/>
              <a:gd name="connsiteX384" fmla="*/ 1134365 w 9533023"/>
              <a:gd name="connsiteY384" fmla="*/ 3831221 h 6628773"/>
              <a:gd name="connsiteX385" fmla="*/ 1226962 w 9533023"/>
              <a:gd name="connsiteY385" fmla="*/ 3854370 h 6628773"/>
              <a:gd name="connsiteX386" fmla="*/ 1420066 w 9533023"/>
              <a:gd name="connsiteY386" fmla="*/ 3885573 h 6628773"/>
              <a:gd name="connsiteX387" fmla="*/ 1551053 w 9533023"/>
              <a:gd name="connsiteY387" fmla="*/ 3935393 h 6628773"/>
              <a:gd name="connsiteX388" fmla="*/ 1673552 w 9533023"/>
              <a:gd name="connsiteY388" fmla="*/ 3946968 h 6628773"/>
              <a:gd name="connsiteX389" fmla="*/ 1827109 w 9533023"/>
              <a:gd name="connsiteY38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4526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477291 w 9533023"/>
              <a:gd name="connsiteY104" fmla="*/ 775504 h 6628773"/>
              <a:gd name="connsiteX105" fmla="*/ 7292096 w 9533023"/>
              <a:gd name="connsiteY105" fmla="*/ 462988 h 6628773"/>
              <a:gd name="connsiteX106" fmla="*/ 7118476 w 9533023"/>
              <a:gd name="connsiteY106" fmla="*/ 254643 h 6628773"/>
              <a:gd name="connsiteX107" fmla="*/ 6969597 w 9533023"/>
              <a:gd name="connsiteY107" fmla="*/ 151339 h 6628773"/>
              <a:gd name="connsiteX108" fmla="*/ 6713362 w 9533023"/>
              <a:gd name="connsiteY108" fmla="*/ 23150 h 6628773"/>
              <a:gd name="connsiteX109" fmla="*/ 6528167 w 9533023"/>
              <a:gd name="connsiteY109" fmla="*/ 0 h 6628773"/>
              <a:gd name="connsiteX110" fmla="*/ 6198964 w 9533023"/>
              <a:gd name="connsiteY110" fmla="*/ 19195 h 6628773"/>
              <a:gd name="connsiteX111" fmla="*/ 5926284 w 9533023"/>
              <a:gd name="connsiteY111" fmla="*/ 115747 h 6628773"/>
              <a:gd name="connsiteX112" fmla="*/ 5822401 w 9533023"/>
              <a:gd name="connsiteY112" fmla="*/ 196770 h 6628773"/>
              <a:gd name="connsiteX113" fmla="*/ 5798962 w 9533023"/>
              <a:gd name="connsiteY113" fmla="*/ 219919 h 6628773"/>
              <a:gd name="connsiteX114" fmla="*/ 5694790 w 9533023"/>
              <a:gd name="connsiteY114" fmla="*/ 312517 h 6628773"/>
              <a:gd name="connsiteX115" fmla="*/ 5660066 w 9533023"/>
              <a:gd name="connsiteY115" fmla="*/ 347241 h 6628773"/>
              <a:gd name="connsiteX116" fmla="*/ 5544319 w 9533023"/>
              <a:gd name="connsiteY116" fmla="*/ 509286 h 6628773"/>
              <a:gd name="connsiteX117" fmla="*/ 5405423 w 9533023"/>
              <a:gd name="connsiteY117" fmla="*/ 821803 h 6628773"/>
              <a:gd name="connsiteX118" fmla="*/ 5393848 w 9533023"/>
              <a:gd name="connsiteY118" fmla="*/ 1018573 h 6628773"/>
              <a:gd name="connsiteX119" fmla="*/ 5463296 w 9533023"/>
              <a:gd name="connsiteY119" fmla="*/ 1331089 h 6628773"/>
              <a:gd name="connsiteX120" fmla="*/ 5540509 w 9533023"/>
              <a:gd name="connsiteY120" fmla="*/ 1527569 h 6628773"/>
              <a:gd name="connsiteX121" fmla="*/ 5683215 w 9533023"/>
              <a:gd name="connsiteY121" fmla="*/ 1759352 h 6628773"/>
              <a:gd name="connsiteX122" fmla="*/ 5752663 w 9533023"/>
              <a:gd name="connsiteY122" fmla="*/ 1840375 h 6628773"/>
              <a:gd name="connsiteX123" fmla="*/ 5949433 w 9533023"/>
              <a:gd name="connsiteY123" fmla="*/ 2083443 h 6628773"/>
              <a:gd name="connsiteX124" fmla="*/ 6210300 w 9533023"/>
              <a:gd name="connsiteY124" fmla="*/ 2292897 h 6628773"/>
              <a:gd name="connsiteX125" fmla="*/ 6516593 w 9533023"/>
              <a:gd name="connsiteY125" fmla="*/ 2500132 h 6628773"/>
              <a:gd name="connsiteX126" fmla="*/ 6620765 w 9533023"/>
              <a:gd name="connsiteY126" fmla="*/ 2592730 h 6628773"/>
              <a:gd name="connsiteX127" fmla="*/ 7373119 w 9533023"/>
              <a:gd name="connsiteY127" fmla="*/ 3078866 h 6628773"/>
              <a:gd name="connsiteX128" fmla="*/ 7488866 w 9533023"/>
              <a:gd name="connsiteY128" fmla="*/ 3136740 h 6628773"/>
              <a:gd name="connsiteX129" fmla="*/ 7859256 w 9533023"/>
              <a:gd name="connsiteY129" fmla="*/ 3426107 h 6628773"/>
              <a:gd name="connsiteX130" fmla="*/ 8137048 w 9533023"/>
              <a:gd name="connsiteY130" fmla="*/ 3657600 h 6628773"/>
              <a:gd name="connsiteX131" fmla="*/ 8229646 w 9533023"/>
              <a:gd name="connsiteY131" fmla="*/ 3784922 h 6628773"/>
              <a:gd name="connsiteX132" fmla="*/ 8241220 w 9533023"/>
              <a:gd name="connsiteY132" fmla="*/ 3831221 h 6628773"/>
              <a:gd name="connsiteX133" fmla="*/ 8299094 w 9533023"/>
              <a:gd name="connsiteY133" fmla="*/ 3970117 h 6628773"/>
              <a:gd name="connsiteX134" fmla="*/ 8310668 w 9533023"/>
              <a:gd name="connsiteY134" fmla="*/ 4143737 h 6628773"/>
              <a:gd name="connsiteX135" fmla="*/ 8275366 w 9533023"/>
              <a:gd name="connsiteY135" fmla="*/ 4479837 h 6628773"/>
              <a:gd name="connsiteX136" fmla="*/ 8218071 w 9533023"/>
              <a:gd name="connsiteY136" fmla="*/ 4583575 h 6628773"/>
              <a:gd name="connsiteX137" fmla="*/ 8102324 w 9533023"/>
              <a:gd name="connsiteY137" fmla="*/ 4803494 h 6628773"/>
              <a:gd name="connsiteX138" fmla="*/ 7940279 w 9533023"/>
              <a:gd name="connsiteY138" fmla="*/ 5034988 h 6628773"/>
              <a:gd name="connsiteX139" fmla="*/ 7766658 w 9533023"/>
              <a:gd name="connsiteY139" fmla="*/ 5185459 h 6628773"/>
              <a:gd name="connsiteX140" fmla="*/ 7697210 w 9533023"/>
              <a:gd name="connsiteY140" fmla="*/ 5231757 h 6628773"/>
              <a:gd name="connsiteX141" fmla="*/ 7442567 w 9533023"/>
              <a:gd name="connsiteY141" fmla="*/ 5382228 h 6628773"/>
              <a:gd name="connsiteX142" fmla="*/ 6829109 w 9533023"/>
              <a:gd name="connsiteY142" fmla="*/ 5625297 h 6628773"/>
              <a:gd name="connsiteX143" fmla="*/ 6528167 w 9533023"/>
              <a:gd name="connsiteY143" fmla="*/ 5660021 h 6628773"/>
              <a:gd name="connsiteX144" fmla="*/ 6273524 w 9533023"/>
              <a:gd name="connsiteY144" fmla="*/ 5648446 h 6628773"/>
              <a:gd name="connsiteX145" fmla="*/ 6215651 w 9533023"/>
              <a:gd name="connsiteY145" fmla="*/ 5636871 h 6628773"/>
              <a:gd name="connsiteX146" fmla="*/ 6007306 w 9533023"/>
              <a:gd name="connsiteY146" fmla="*/ 5590573 h 6628773"/>
              <a:gd name="connsiteX147" fmla="*/ 5949433 w 9533023"/>
              <a:gd name="connsiteY147" fmla="*/ 5567423 h 6628773"/>
              <a:gd name="connsiteX148" fmla="*/ 5486446 w 9533023"/>
              <a:gd name="connsiteY148" fmla="*/ 5428527 h 6628773"/>
              <a:gd name="connsiteX149" fmla="*/ 5139205 w 9533023"/>
              <a:gd name="connsiteY149" fmla="*/ 5312780 h 6628773"/>
              <a:gd name="connsiteX150" fmla="*/ 4977160 w 9533023"/>
              <a:gd name="connsiteY150" fmla="*/ 5254907 h 6628773"/>
              <a:gd name="connsiteX151" fmla="*/ 4942436 w 9533023"/>
              <a:gd name="connsiteY151" fmla="*/ 5231757 h 6628773"/>
              <a:gd name="connsiteX152" fmla="*/ 4791965 w 9533023"/>
              <a:gd name="connsiteY152" fmla="*/ 5092861 h 6628773"/>
              <a:gd name="connsiteX153" fmla="*/ 4734091 w 9533023"/>
              <a:gd name="connsiteY153" fmla="*/ 4965540 h 6628773"/>
              <a:gd name="connsiteX154" fmla="*/ 4722083 w 9533023"/>
              <a:gd name="connsiteY154" fmla="*/ 4773448 h 6628773"/>
              <a:gd name="connsiteX155" fmla="*/ 4795341 w 9533023"/>
              <a:gd name="connsiteY155" fmla="*/ 4556471 h 6628773"/>
              <a:gd name="connsiteX156" fmla="*/ 4815114 w 9533023"/>
              <a:gd name="connsiteY156" fmla="*/ 4490978 h 6628773"/>
              <a:gd name="connsiteX157" fmla="*/ 4887793 w 9533023"/>
              <a:gd name="connsiteY157" fmla="*/ 4425629 h 6628773"/>
              <a:gd name="connsiteX158" fmla="*/ 4930861 w 9533023"/>
              <a:gd name="connsiteY158" fmla="*/ 4386805 h 6628773"/>
              <a:gd name="connsiteX159" fmla="*/ 5035033 w 9533023"/>
              <a:gd name="connsiteY159" fmla="*/ 4282633 h 6628773"/>
              <a:gd name="connsiteX160" fmla="*/ 5231803 w 9533023"/>
              <a:gd name="connsiteY160" fmla="*/ 4166886 h 6628773"/>
              <a:gd name="connsiteX161" fmla="*/ 5335975 w 9533023"/>
              <a:gd name="connsiteY161" fmla="*/ 4109013 h 6628773"/>
              <a:gd name="connsiteX162" fmla="*/ 5463296 w 9533023"/>
              <a:gd name="connsiteY162" fmla="*/ 4016416 h 6628773"/>
              <a:gd name="connsiteX163" fmla="*/ 5613767 w 9533023"/>
              <a:gd name="connsiteY163" fmla="*/ 3889094 h 6628773"/>
              <a:gd name="connsiteX164" fmla="*/ 5845261 w 9533023"/>
              <a:gd name="connsiteY164" fmla="*/ 3657600 h 6628773"/>
              <a:gd name="connsiteX165" fmla="*/ 5914709 w 9533023"/>
              <a:gd name="connsiteY165" fmla="*/ 3611302 h 6628773"/>
              <a:gd name="connsiteX166" fmla="*/ 6053316 w 9533023"/>
              <a:gd name="connsiteY166" fmla="*/ 3484270 h 6628773"/>
              <a:gd name="connsiteX167" fmla="*/ 6157777 w 9533023"/>
              <a:gd name="connsiteY167" fmla="*/ 3391383 h 6628773"/>
              <a:gd name="connsiteX168" fmla="*/ 6319823 w 9533023"/>
              <a:gd name="connsiteY168" fmla="*/ 3287211 h 6628773"/>
              <a:gd name="connsiteX169" fmla="*/ 6435570 w 9533023"/>
              <a:gd name="connsiteY169" fmla="*/ 3194613 h 6628773"/>
              <a:gd name="connsiteX170" fmla="*/ 6562891 w 9533023"/>
              <a:gd name="connsiteY170" fmla="*/ 3102016 h 6628773"/>
              <a:gd name="connsiteX171" fmla="*/ 6690213 w 9533023"/>
              <a:gd name="connsiteY171" fmla="*/ 2997843 h 6628773"/>
              <a:gd name="connsiteX172" fmla="*/ 6858866 w 9533023"/>
              <a:gd name="connsiteY172" fmla="*/ 2886630 h 6628773"/>
              <a:gd name="connsiteX173" fmla="*/ 6956431 w 9533023"/>
              <a:gd name="connsiteY173" fmla="*/ 2777924 h 6628773"/>
              <a:gd name="connsiteX174" fmla="*/ 7118476 w 9533023"/>
              <a:gd name="connsiteY174" fmla="*/ 2210765 h 6628773"/>
              <a:gd name="connsiteX175" fmla="*/ 6771236 w 9533023"/>
              <a:gd name="connsiteY175" fmla="*/ 1828800 h 6628773"/>
              <a:gd name="connsiteX176" fmla="*/ 6412420 w 9533023"/>
              <a:gd name="connsiteY176" fmla="*/ 1632031 h 6628773"/>
              <a:gd name="connsiteX177" fmla="*/ 6111479 w 9533023"/>
              <a:gd name="connsiteY177" fmla="*/ 1585732 h 6628773"/>
              <a:gd name="connsiteX178" fmla="*/ 5879985 w 9533023"/>
              <a:gd name="connsiteY178" fmla="*/ 1620456 h 6628773"/>
              <a:gd name="connsiteX179" fmla="*/ 5822112 w 9533023"/>
              <a:gd name="connsiteY179" fmla="*/ 1632031 h 6628773"/>
              <a:gd name="connsiteX180" fmla="*/ 5660066 w 9533023"/>
              <a:gd name="connsiteY180" fmla="*/ 1724628 h 6628773"/>
              <a:gd name="connsiteX181" fmla="*/ 5590618 w 9533023"/>
              <a:gd name="connsiteY181" fmla="*/ 1759352 h 6628773"/>
              <a:gd name="connsiteX182" fmla="*/ 5405423 w 9533023"/>
              <a:gd name="connsiteY182" fmla="*/ 1909823 h 6628773"/>
              <a:gd name="connsiteX183" fmla="*/ 5347549 w 9533023"/>
              <a:gd name="connsiteY183" fmla="*/ 1944547 h 6628773"/>
              <a:gd name="connsiteX184" fmla="*/ 5046608 w 9533023"/>
              <a:gd name="connsiteY184" fmla="*/ 2210765 h 6628773"/>
              <a:gd name="connsiteX185" fmla="*/ 5023458 w 9533023"/>
              <a:gd name="connsiteY185" fmla="*/ 2245489 h 6628773"/>
              <a:gd name="connsiteX186" fmla="*/ 4861413 w 9533023"/>
              <a:gd name="connsiteY186" fmla="*/ 2523281 h 6628773"/>
              <a:gd name="connsiteX187" fmla="*/ 4830643 w 9533023"/>
              <a:gd name="connsiteY187" fmla="*/ 2601073 h 6628773"/>
              <a:gd name="connsiteX188" fmla="*/ 4803539 w 9533023"/>
              <a:gd name="connsiteY188" fmla="*/ 2673752 h 6628773"/>
              <a:gd name="connsiteX189" fmla="*/ 4768815 w 9533023"/>
              <a:gd name="connsiteY189" fmla="*/ 2824223 h 6628773"/>
              <a:gd name="connsiteX190" fmla="*/ 4745666 w 9533023"/>
              <a:gd name="connsiteY190" fmla="*/ 2870522 h 6628773"/>
              <a:gd name="connsiteX191" fmla="*/ 4710942 w 9533023"/>
              <a:gd name="connsiteY191" fmla="*/ 3032568 h 6628773"/>
              <a:gd name="connsiteX192" fmla="*/ 4687793 w 9533023"/>
              <a:gd name="connsiteY192" fmla="*/ 3078866 h 6628773"/>
              <a:gd name="connsiteX193" fmla="*/ 4525747 w 9533023"/>
              <a:gd name="connsiteY193" fmla="*/ 3472405 h 6628773"/>
              <a:gd name="connsiteX194" fmla="*/ 4514172 w 9533023"/>
              <a:gd name="connsiteY194" fmla="*/ 3541854 h 6628773"/>
              <a:gd name="connsiteX195" fmla="*/ 4444724 w 9533023"/>
              <a:gd name="connsiteY195" fmla="*/ 3669175 h 6628773"/>
              <a:gd name="connsiteX196" fmla="*/ 4410000 w 9533023"/>
              <a:gd name="connsiteY196" fmla="*/ 3715474 h 6628773"/>
              <a:gd name="connsiteX197" fmla="*/ 4363701 w 9533023"/>
              <a:gd name="connsiteY197" fmla="*/ 3819646 h 6628773"/>
              <a:gd name="connsiteX198" fmla="*/ 4352127 w 9533023"/>
              <a:gd name="connsiteY198" fmla="*/ 3854370 h 6628773"/>
              <a:gd name="connsiteX199" fmla="*/ 4282679 w 9533023"/>
              <a:gd name="connsiteY199" fmla="*/ 3958542 h 6628773"/>
              <a:gd name="connsiteX200" fmla="*/ 4182172 w 9533023"/>
              <a:gd name="connsiteY200" fmla="*/ 4097583 h 6628773"/>
              <a:gd name="connsiteX201" fmla="*/ 3935438 w 9533023"/>
              <a:gd name="connsiteY201" fmla="*/ 4433104 h 6628773"/>
              <a:gd name="connsiteX202" fmla="*/ 3889139 w 9533023"/>
              <a:gd name="connsiteY202" fmla="*/ 4502552 h 6628773"/>
              <a:gd name="connsiteX203" fmla="*/ 3727094 w 9533023"/>
              <a:gd name="connsiteY203" fmla="*/ 4641449 h 6628773"/>
              <a:gd name="connsiteX204" fmla="*/ 3657646 w 9533023"/>
              <a:gd name="connsiteY204" fmla="*/ 4722471 h 6628773"/>
              <a:gd name="connsiteX205" fmla="*/ 3449301 w 9533023"/>
              <a:gd name="connsiteY205" fmla="*/ 4861368 h 6628773"/>
              <a:gd name="connsiteX206" fmla="*/ 3391428 w 9533023"/>
              <a:gd name="connsiteY206" fmla="*/ 4930816 h 6628773"/>
              <a:gd name="connsiteX207" fmla="*/ 2928441 w 9533023"/>
              <a:gd name="connsiteY207" fmla="*/ 5278056 h 6628773"/>
              <a:gd name="connsiteX208" fmla="*/ 2639074 w 9533023"/>
              <a:gd name="connsiteY208" fmla="*/ 5405378 h 6628773"/>
              <a:gd name="connsiteX209" fmla="*/ 2546476 w 9533023"/>
              <a:gd name="connsiteY209" fmla="*/ 5451676 h 6628773"/>
              <a:gd name="connsiteX210" fmla="*/ 2314982 w 9533023"/>
              <a:gd name="connsiteY210" fmla="*/ 5521124 h 6628773"/>
              <a:gd name="connsiteX211" fmla="*/ 1979317 w 9533023"/>
              <a:gd name="connsiteY211" fmla="*/ 5636871 h 6628773"/>
              <a:gd name="connsiteX212" fmla="*/ 1886719 w 9533023"/>
              <a:gd name="connsiteY212" fmla="*/ 5648446 h 6628773"/>
              <a:gd name="connsiteX213" fmla="*/ 1655225 w 9533023"/>
              <a:gd name="connsiteY213" fmla="*/ 5671595 h 6628773"/>
              <a:gd name="connsiteX214" fmla="*/ 1250112 w 9533023"/>
              <a:gd name="connsiteY214" fmla="*/ 5660021 h 6628773"/>
              <a:gd name="connsiteX215" fmla="*/ 1215387 w 9533023"/>
              <a:gd name="connsiteY215" fmla="*/ 5648446 h 6628773"/>
              <a:gd name="connsiteX216" fmla="*/ 1122790 w 9533023"/>
              <a:gd name="connsiteY216" fmla="*/ 5590573 h 6628773"/>
              <a:gd name="connsiteX217" fmla="*/ 891296 w 9533023"/>
              <a:gd name="connsiteY217" fmla="*/ 5428527 h 6628773"/>
              <a:gd name="connsiteX218" fmla="*/ 763975 w 9533023"/>
              <a:gd name="connsiteY218" fmla="*/ 5335930 h 6628773"/>
              <a:gd name="connsiteX219" fmla="*/ 729251 w 9533023"/>
              <a:gd name="connsiteY219" fmla="*/ 5312780 h 6628773"/>
              <a:gd name="connsiteX220" fmla="*/ 648228 w 9533023"/>
              <a:gd name="connsiteY220" fmla="*/ 5254907 h 6628773"/>
              <a:gd name="connsiteX221" fmla="*/ 463033 w 9533023"/>
              <a:gd name="connsiteY221" fmla="*/ 5127585 h 6628773"/>
              <a:gd name="connsiteX222" fmla="*/ 335712 w 9533023"/>
              <a:gd name="connsiteY222" fmla="*/ 4965540 h 6628773"/>
              <a:gd name="connsiteX223" fmla="*/ 277838 w 9533023"/>
              <a:gd name="connsiteY223" fmla="*/ 4757195 h 6628773"/>
              <a:gd name="connsiteX224" fmla="*/ 266263 w 9533023"/>
              <a:gd name="connsiteY224" fmla="*/ 4560426 h 6628773"/>
              <a:gd name="connsiteX225" fmla="*/ 358861 w 9533023"/>
              <a:gd name="connsiteY225" fmla="*/ 4294208 h 6628773"/>
              <a:gd name="connsiteX226" fmla="*/ 463033 w 9533023"/>
              <a:gd name="connsiteY226" fmla="*/ 4178461 h 6628773"/>
              <a:gd name="connsiteX227" fmla="*/ 810274 w 9533023"/>
              <a:gd name="connsiteY227" fmla="*/ 4039565 h 6628773"/>
              <a:gd name="connsiteX228" fmla="*/ 1099641 w 9533023"/>
              <a:gd name="connsiteY228" fmla="*/ 3981692 h 6628773"/>
              <a:gd name="connsiteX229" fmla="*/ 1365858 w 9533023"/>
              <a:gd name="connsiteY229" fmla="*/ 3946968 h 6628773"/>
              <a:gd name="connsiteX230" fmla="*/ 1635163 w 9533023"/>
              <a:gd name="connsiteY230" fmla="*/ 3896859 h 6628773"/>
              <a:gd name="connsiteX231" fmla="*/ 1909868 w 9533023"/>
              <a:gd name="connsiteY231" fmla="*/ 3831221 h 6628773"/>
              <a:gd name="connsiteX232" fmla="*/ 2048765 w 9533023"/>
              <a:gd name="connsiteY232" fmla="*/ 3819646 h 6628773"/>
              <a:gd name="connsiteX233" fmla="*/ 2777970 w 9533023"/>
              <a:gd name="connsiteY233" fmla="*/ 3819646 h 6628773"/>
              <a:gd name="connsiteX234" fmla="*/ 3032613 w 9533023"/>
              <a:gd name="connsiteY234" fmla="*/ 3784922 h 6628773"/>
              <a:gd name="connsiteX235" fmla="*/ 3495600 w 9533023"/>
              <a:gd name="connsiteY235" fmla="*/ 3669175 h 6628773"/>
              <a:gd name="connsiteX236" fmla="*/ 3622922 w 9533023"/>
              <a:gd name="connsiteY236" fmla="*/ 3576578 h 6628773"/>
              <a:gd name="connsiteX237" fmla="*/ 3646071 w 9533023"/>
              <a:gd name="connsiteY237" fmla="*/ 3553428 h 6628773"/>
              <a:gd name="connsiteX238" fmla="*/ 3738668 w 9533023"/>
              <a:gd name="connsiteY238" fmla="*/ 3437681 h 6628773"/>
              <a:gd name="connsiteX239" fmla="*/ 3808117 w 9533023"/>
              <a:gd name="connsiteY239" fmla="*/ 3298785 h 6628773"/>
              <a:gd name="connsiteX240" fmla="*/ 3877565 w 9533023"/>
              <a:gd name="connsiteY240" fmla="*/ 3171464 h 6628773"/>
              <a:gd name="connsiteX241" fmla="*/ 3912289 w 9533023"/>
              <a:gd name="connsiteY241" fmla="*/ 2997843 h 6628773"/>
              <a:gd name="connsiteX242" fmla="*/ 3947013 w 9533023"/>
              <a:gd name="connsiteY242" fmla="*/ 2766350 h 6628773"/>
              <a:gd name="connsiteX243" fmla="*/ 3923863 w 9533023"/>
              <a:gd name="connsiteY243" fmla="*/ 2558005 h 6628773"/>
              <a:gd name="connsiteX244" fmla="*/ 3877565 w 9533023"/>
              <a:gd name="connsiteY244" fmla="*/ 2465408 h 6628773"/>
              <a:gd name="connsiteX245" fmla="*/ 3784967 w 9533023"/>
              <a:gd name="connsiteY245" fmla="*/ 2361236 h 6628773"/>
              <a:gd name="connsiteX246" fmla="*/ 3692370 w 9533023"/>
              <a:gd name="connsiteY246" fmla="*/ 2291788 h 6628773"/>
              <a:gd name="connsiteX247" fmla="*/ 3646071 w 9533023"/>
              <a:gd name="connsiteY247" fmla="*/ 2268638 h 6628773"/>
              <a:gd name="connsiteX248" fmla="*/ 3472451 w 9533023"/>
              <a:gd name="connsiteY248" fmla="*/ 2187616 h 6628773"/>
              <a:gd name="connsiteX249" fmla="*/ 3345129 w 9533023"/>
              <a:gd name="connsiteY249" fmla="*/ 2164466 h 6628773"/>
              <a:gd name="connsiteX250" fmla="*/ 2858993 w 9533023"/>
              <a:gd name="connsiteY250" fmla="*/ 2245489 h 6628773"/>
              <a:gd name="connsiteX251" fmla="*/ 2801119 w 9533023"/>
              <a:gd name="connsiteY251" fmla="*/ 2291788 h 6628773"/>
              <a:gd name="connsiteX252" fmla="*/ 2766395 w 9533023"/>
              <a:gd name="connsiteY252" fmla="*/ 2361236 h 6628773"/>
              <a:gd name="connsiteX253" fmla="*/ 2789544 w 9533023"/>
              <a:gd name="connsiteY253" fmla="*/ 2766350 h 6628773"/>
              <a:gd name="connsiteX254" fmla="*/ 2858993 w 9533023"/>
              <a:gd name="connsiteY254" fmla="*/ 3136740 h 6628773"/>
              <a:gd name="connsiteX255" fmla="*/ 2882142 w 9533023"/>
              <a:gd name="connsiteY255" fmla="*/ 3171464 h 6628773"/>
              <a:gd name="connsiteX256" fmla="*/ 2963165 w 9533023"/>
              <a:gd name="connsiteY256" fmla="*/ 3356659 h 6628773"/>
              <a:gd name="connsiteX257" fmla="*/ 3159934 w 9533023"/>
              <a:gd name="connsiteY257" fmla="*/ 3634451 h 6628773"/>
              <a:gd name="connsiteX258" fmla="*/ 3472451 w 9533023"/>
              <a:gd name="connsiteY258" fmla="*/ 3865945 h 6628773"/>
              <a:gd name="connsiteX259" fmla="*/ 4190081 w 9533023"/>
              <a:gd name="connsiteY259" fmla="*/ 4259484 h 6628773"/>
              <a:gd name="connsiteX260" fmla="*/ 4761485 w 9533023"/>
              <a:gd name="connsiteY260" fmla="*/ 4514416 h 6628773"/>
              <a:gd name="connsiteX261" fmla="*/ 5081332 w 9533023"/>
              <a:gd name="connsiteY261" fmla="*/ 4687747 h 6628773"/>
              <a:gd name="connsiteX262" fmla="*/ 5150780 w 9533023"/>
              <a:gd name="connsiteY262" fmla="*/ 4734046 h 6628773"/>
              <a:gd name="connsiteX263" fmla="*/ 5405423 w 9533023"/>
              <a:gd name="connsiteY263" fmla="*/ 4872942 h 6628773"/>
              <a:gd name="connsiteX264" fmla="*/ 5625342 w 9533023"/>
              <a:gd name="connsiteY264" fmla="*/ 5058137 h 6628773"/>
              <a:gd name="connsiteX265" fmla="*/ 5671641 w 9533023"/>
              <a:gd name="connsiteY265" fmla="*/ 5092861 h 6628773"/>
              <a:gd name="connsiteX266" fmla="*/ 5787387 w 9533023"/>
              <a:gd name="connsiteY266" fmla="*/ 5278056 h 6628773"/>
              <a:gd name="connsiteX267" fmla="*/ 5891560 w 9533023"/>
              <a:gd name="connsiteY267" fmla="*/ 5428527 h 6628773"/>
              <a:gd name="connsiteX268" fmla="*/ 5926284 w 9533023"/>
              <a:gd name="connsiteY268" fmla="*/ 5497975 h 6628773"/>
              <a:gd name="connsiteX269" fmla="*/ 6042031 w 9533023"/>
              <a:gd name="connsiteY269" fmla="*/ 5613722 h 6628773"/>
              <a:gd name="connsiteX270" fmla="*/ 6076755 w 9533023"/>
              <a:gd name="connsiteY270" fmla="*/ 5671595 h 6628773"/>
              <a:gd name="connsiteX271" fmla="*/ 6227225 w 9533023"/>
              <a:gd name="connsiteY271" fmla="*/ 5914664 h 6628773"/>
              <a:gd name="connsiteX272" fmla="*/ 6227225 w 9533023"/>
              <a:gd name="connsiteY272" fmla="*/ 6111433 h 6628773"/>
              <a:gd name="connsiteX273" fmla="*/ 6076755 w 9533023"/>
              <a:gd name="connsiteY273" fmla="*/ 6319778 h 6628773"/>
              <a:gd name="connsiteX274" fmla="*/ 5868410 w 9533023"/>
              <a:gd name="connsiteY274" fmla="*/ 6447099 h 6628773"/>
              <a:gd name="connsiteX275" fmla="*/ 5706365 w 9533023"/>
              <a:gd name="connsiteY275" fmla="*/ 6528122 h 6628773"/>
              <a:gd name="connsiteX276" fmla="*/ 5544319 w 9533023"/>
              <a:gd name="connsiteY276" fmla="*/ 6585995 h 6628773"/>
              <a:gd name="connsiteX277" fmla="*/ 5213331 w 9533023"/>
              <a:gd name="connsiteY277" fmla="*/ 6628773 h 6628773"/>
              <a:gd name="connsiteX278" fmla="*/ 4722517 w 9533023"/>
              <a:gd name="connsiteY278" fmla="*/ 6597570 h 6628773"/>
              <a:gd name="connsiteX279" fmla="*/ 4491023 w 9533023"/>
              <a:gd name="connsiteY279" fmla="*/ 6551271 h 6628773"/>
              <a:gd name="connsiteX280" fmla="*/ 4176915 w 9533023"/>
              <a:gd name="connsiteY280" fmla="*/ 6500584 h 6628773"/>
              <a:gd name="connsiteX281" fmla="*/ 3907611 w 9533023"/>
              <a:gd name="connsiteY281" fmla="*/ 6427470 h 6628773"/>
              <a:gd name="connsiteX282" fmla="*/ 3773393 w 9533023"/>
              <a:gd name="connsiteY282" fmla="*/ 6389226 h 6628773"/>
              <a:gd name="connsiteX283" fmla="*/ 3676551 w 9533023"/>
              <a:gd name="connsiteY283" fmla="*/ 6327253 h 6628773"/>
              <a:gd name="connsiteX284" fmla="*/ 3611058 w 9533023"/>
              <a:gd name="connsiteY284" fmla="*/ 6162410 h 6628773"/>
              <a:gd name="connsiteX285" fmla="*/ 3634496 w 9533023"/>
              <a:gd name="connsiteY285" fmla="*/ 5960962 h 6628773"/>
              <a:gd name="connsiteX286" fmla="*/ 3696469 w 9533023"/>
              <a:gd name="connsiteY286" fmla="*/ 5826166 h 6628773"/>
              <a:gd name="connsiteX287" fmla="*/ 3761818 w 9533023"/>
              <a:gd name="connsiteY287" fmla="*/ 5683170 h 6628773"/>
              <a:gd name="connsiteX288" fmla="*/ 3784967 w 9533023"/>
              <a:gd name="connsiteY288" fmla="*/ 5648446 h 6628773"/>
              <a:gd name="connsiteX289" fmla="*/ 3865990 w 9533023"/>
              <a:gd name="connsiteY289" fmla="*/ 5509550 h 6628773"/>
              <a:gd name="connsiteX290" fmla="*/ 4004886 w 9533023"/>
              <a:gd name="connsiteY290" fmla="*/ 5393803 h 6628773"/>
              <a:gd name="connsiteX291" fmla="*/ 4097484 w 9533023"/>
              <a:gd name="connsiteY291" fmla="*/ 5359079 h 6628773"/>
              <a:gd name="connsiteX292" fmla="*/ 4340552 w 9533023"/>
              <a:gd name="connsiteY292" fmla="*/ 5289631 h 6628773"/>
              <a:gd name="connsiteX293" fmla="*/ 4491023 w 9533023"/>
              <a:gd name="connsiteY293" fmla="*/ 5278056 h 6628773"/>
              <a:gd name="connsiteX294" fmla="*/ 5254952 w 9533023"/>
              <a:gd name="connsiteY294" fmla="*/ 5266481 h 6628773"/>
              <a:gd name="connsiteX295" fmla="*/ 5764238 w 9533023"/>
              <a:gd name="connsiteY295" fmla="*/ 5254907 h 6628773"/>
              <a:gd name="connsiteX296" fmla="*/ 6944856 w 9533023"/>
              <a:gd name="connsiteY296" fmla="*/ 5197033 h 6628773"/>
              <a:gd name="connsiteX297" fmla="*/ 7488866 w 9533023"/>
              <a:gd name="connsiteY297" fmla="*/ 5116011 h 6628773"/>
              <a:gd name="connsiteX298" fmla="*/ 7639337 w 9533023"/>
              <a:gd name="connsiteY298" fmla="*/ 5081286 h 6628773"/>
              <a:gd name="connsiteX299" fmla="*/ 8090749 w 9533023"/>
              <a:gd name="connsiteY299" fmla="*/ 4907666 h 6628773"/>
              <a:gd name="connsiteX300" fmla="*/ 8368542 w 9533023"/>
              <a:gd name="connsiteY300" fmla="*/ 4791919 h 6628773"/>
              <a:gd name="connsiteX301" fmla="*/ 8727357 w 9533023"/>
              <a:gd name="connsiteY301" fmla="*/ 4572000 h 6628773"/>
              <a:gd name="connsiteX302" fmla="*/ 8831529 w 9533023"/>
              <a:gd name="connsiteY302" fmla="*/ 4479403 h 6628773"/>
              <a:gd name="connsiteX303" fmla="*/ 9109322 w 9533023"/>
              <a:gd name="connsiteY303" fmla="*/ 4120588 h 6628773"/>
              <a:gd name="connsiteX304" fmla="*/ 9259793 w 9533023"/>
              <a:gd name="connsiteY304" fmla="*/ 3865945 h 6628773"/>
              <a:gd name="connsiteX305" fmla="*/ 9282942 w 9533023"/>
              <a:gd name="connsiteY305" fmla="*/ 3773347 h 6628773"/>
              <a:gd name="connsiteX306" fmla="*/ 9387114 w 9533023"/>
              <a:gd name="connsiteY306" fmla="*/ 3576578 h 6628773"/>
              <a:gd name="connsiteX307" fmla="*/ 9444987 w 9533023"/>
              <a:gd name="connsiteY307" fmla="*/ 3449256 h 6628773"/>
              <a:gd name="connsiteX308" fmla="*/ 9456562 w 9533023"/>
              <a:gd name="connsiteY308" fmla="*/ 3275636 h 6628773"/>
              <a:gd name="connsiteX309" fmla="*/ 9502861 w 9533023"/>
              <a:gd name="connsiteY309" fmla="*/ 3067292 h 6628773"/>
              <a:gd name="connsiteX310" fmla="*/ 9529676 w 9533023"/>
              <a:gd name="connsiteY310" fmla="*/ 2970016 h 6628773"/>
              <a:gd name="connsiteX311" fmla="*/ 9526010 w 9533023"/>
              <a:gd name="connsiteY311" fmla="*/ 2870522 h 6628773"/>
              <a:gd name="connsiteX312" fmla="*/ 9456562 w 9533023"/>
              <a:gd name="connsiteY312" fmla="*/ 2534856 h 6628773"/>
              <a:gd name="connsiteX313" fmla="*/ 9425359 w 9533023"/>
              <a:gd name="connsiteY313" fmla="*/ 2477127 h 6628773"/>
              <a:gd name="connsiteX314" fmla="*/ 9356055 w 9533023"/>
              <a:gd name="connsiteY314" fmla="*/ 2384675 h 6628773"/>
              <a:gd name="connsiteX315" fmla="*/ 9213494 w 9533023"/>
              <a:gd name="connsiteY315" fmla="*/ 2291788 h 6628773"/>
              <a:gd name="connsiteX316" fmla="*/ 9140236 w 9533023"/>
              <a:gd name="connsiteY316" fmla="*/ 2291643 h 6628773"/>
              <a:gd name="connsiteX317" fmla="*/ 9005294 w 9533023"/>
              <a:gd name="connsiteY317" fmla="*/ 2299697 h 6628773"/>
              <a:gd name="connsiteX318" fmla="*/ 8900977 w 9533023"/>
              <a:gd name="connsiteY318" fmla="*/ 2361236 h 6628773"/>
              <a:gd name="connsiteX319" fmla="*/ 8738932 w 9533023"/>
              <a:gd name="connsiteY319" fmla="*/ 2569580 h 6628773"/>
              <a:gd name="connsiteX320" fmla="*/ 8692633 w 9533023"/>
              <a:gd name="connsiteY320" fmla="*/ 2650603 h 6628773"/>
              <a:gd name="connsiteX321" fmla="*/ 8638714 w 9533023"/>
              <a:gd name="connsiteY321" fmla="*/ 2816603 h 6628773"/>
              <a:gd name="connsiteX322" fmla="*/ 8611610 w 9533023"/>
              <a:gd name="connsiteY322" fmla="*/ 2905246 h 6628773"/>
              <a:gd name="connsiteX323" fmla="*/ 8588461 w 9533023"/>
              <a:gd name="connsiteY323" fmla="*/ 3229337 h 6628773"/>
              <a:gd name="connsiteX324" fmla="*/ 8576886 w 9533023"/>
              <a:gd name="connsiteY324" fmla="*/ 3321935 h 6628773"/>
              <a:gd name="connsiteX325" fmla="*/ 8495863 w 9533023"/>
              <a:gd name="connsiteY325" fmla="*/ 3588152 h 6628773"/>
              <a:gd name="connsiteX326" fmla="*/ 8449565 w 9533023"/>
              <a:gd name="connsiteY326" fmla="*/ 3796497 h 6628773"/>
              <a:gd name="connsiteX327" fmla="*/ 8264370 w 9533023"/>
              <a:gd name="connsiteY327" fmla="*/ 4259484 h 6628773"/>
              <a:gd name="connsiteX328" fmla="*/ 8102324 w 9533023"/>
              <a:gd name="connsiteY328" fmla="*/ 4572000 h 6628773"/>
              <a:gd name="connsiteX329" fmla="*/ 7836106 w 9533023"/>
              <a:gd name="connsiteY329" fmla="*/ 4896092 h 6628773"/>
              <a:gd name="connsiteX330" fmla="*/ 7743509 w 9533023"/>
              <a:gd name="connsiteY330" fmla="*/ 4977114 h 6628773"/>
              <a:gd name="connsiteX331" fmla="*/ 7326820 w 9533023"/>
              <a:gd name="connsiteY331" fmla="*/ 5243332 h 6628773"/>
              <a:gd name="connsiteX332" fmla="*/ 7168585 w 9533023"/>
              <a:gd name="connsiteY332" fmla="*/ 5304871 h 6628773"/>
              <a:gd name="connsiteX333" fmla="*/ 6868801 w 9533023"/>
              <a:gd name="connsiteY333" fmla="*/ 5427948 h 6628773"/>
              <a:gd name="connsiteX334" fmla="*/ 6493443 w 9533023"/>
              <a:gd name="connsiteY334" fmla="*/ 5578998 h 6628773"/>
              <a:gd name="connsiteX335" fmla="*/ 6342972 w 9533023"/>
              <a:gd name="connsiteY335" fmla="*/ 5648446 h 6628773"/>
              <a:gd name="connsiteX336" fmla="*/ 5949433 w 9533023"/>
              <a:gd name="connsiteY336" fmla="*/ 5717894 h 6628773"/>
              <a:gd name="connsiteX337" fmla="*/ 5486446 w 9533023"/>
              <a:gd name="connsiteY337" fmla="*/ 5706319 h 6628773"/>
              <a:gd name="connsiteX338" fmla="*/ 5393848 w 9533023"/>
              <a:gd name="connsiteY338" fmla="*/ 5683170 h 6628773"/>
              <a:gd name="connsiteX339" fmla="*/ 5104481 w 9533023"/>
              <a:gd name="connsiteY339" fmla="*/ 5613722 h 6628773"/>
              <a:gd name="connsiteX340" fmla="*/ 4907712 w 9533023"/>
              <a:gd name="connsiteY340" fmla="*/ 5567423 h 6628773"/>
              <a:gd name="connsiteX341" fmla="*/ 4745666 w 9533023"/>
              <a:gd name="connsiteY341" fmla="*/ 5521124 h 6628773"/>
              <a:gd name="connsiteX342" fmla="*/ 4051185 w 9533023"/>
              <a:gd name="connsiteY342" fmla="*/ 5324355 h 6628773"/>
              <a:gd name="connsiteX343" fmla="*/ 3495600 w 9533023"/>
              <a:gd name="connsiteY343" fmla="*/ 5046562 h 6628773"/>
              <a:gd name="connsiteX344" fmla="*/ 3414577 w 9533023"/>
              <a:gd name="connsiteY344" fmla="*/ 4942390 h 6628773"/>
              <a:gd name="connsiteX345" fmla="*/ 3345129 w 9533023"/>
              <a:gd name="connsiteY345" fmla="*/ 4757195 h 6628773"/>
              <a:gd name="connsiteX346" fmla="*/ 3287256 w 9533023"/>
              <a:gd name="connsiteY346" fmla="*/ 4595150 h 6628773"/>
              <a:gd name="connsiteX347" fmla="*/ 3183084 w 9533023"/>
              <a:gd name="connsiteY347" fmla="*/ 4421530 h 6628773"/>
              <a:gd name="connsiteX348" fmla="*/ 3148360 w 9533023"/>
              <a:gd name="connsiteY348" fmla="*/ 4363656 h 6628773"/>
              <a:gd name="connsiteX349" fmla="*/ 3090486 w 9533023"/>
              <a:gd name="connsiteY349" fmla="*/ 4236335 h 6628773"/>
              <a:gd name="connsiteX350" fmla="*/ 2893717 w 9533023"/>
              <a:gd name="connsiteY350" fmla="*/ 3993266 h 6628773"/>
              <a:gd name="connsiteX351" fmla="*/ 2615924 w 9533023"/>
              <a:gd name="connsiteY351" fmla="*/ 3680750 h 6628773"/>
              <a:gd name="connsiteX352" fmla="*/ 2280258 w 9533023"/>
              <a:gd name="connsiteY352" fmla="*/ 3414532 h 6628773"/>
              <a:gd name="connsiteX353" fmla="*/ 2152937 w 9533023"/>
              <a:gd name="connsiteY353" fmla="*/ 3345084 h 6628773"/>
              <a:gd name="connsiteX354" fmla="*/ 2095063 w 9533023"/>
              <a:gd name="connsiteY354" fmla="*/ 3310360 h 6628773"/>
              <a:gd name="connsiteX355" fmla="*/ 2060339 w 9533023"/>
              <a:gd name="connsiteY355" fmla="*/ 3287211 h 6628773"/>
              <a:gd name="connsiteX356" fmla="*/ 1956167 w 9533023"/>
              <a:gd name="connsiteY356" fmla="*/ 3252486 h 6628773"/>
              <a:gd name="connsiteX357" fmla="*/ 1886719 w 9533023"/>
              <a:gd name="connsiteY357" fmla="*/ 3229337 h 6628773"/>
              <a:gd name="connsiteX358" fmla="*/ 1851995 w 9533023"/>
              <a:gd name="connsiteY358" fmla="*/ 3217762 h 6628773"/>
              <a:gd name="connsiteX359" fmla="*/ 1759398 w 9533023"/>
              <a:gd name="connsiteY359" fmla="*/ 3194613 h 6628773"/>
              <a:gd name="connsiteX360" fmla="*/ 1701524 w 9533023"/>
              <a:gd name="connsiteY360" fmla="*/ 3183038 h 6628773"/>
              <a:gd name="connsiteX361" fmla="*/ 1551053 w 9533023"/>
              <a:gd name="connsiteY361" fmla="*/ 3148314 h 6628773"/>
              <a:gd name="connsiteX362" fmla="*/ 1389008 w 9533023"/>
              <a:gd name="connsiteY362" fmla="*/ 3125165 h 6628773"/>
              <a:gd name="connsiteX363" fmla="*/ 1226962 w 9533023"/>
              <a:gd name="connsiteY363" fmla="*/ 3102016 h 6628773"/>
              <a:gd name="connsiteX364" fmla="*/ 1157514 w 9533023"/>
              <a:gd name="connsiteY364" fmla="*/ 3090441 h 6628773"/>
              <a:gd name="connsiteX365" fmla="*/ 949170 w 9533023"/>
              <a:gd name="connsiteY365" fmla="*/ 3078866 h 6628773"/>
              <a:gd name="connsiteX366" fmla="*/ 833423 w 9533023"/>
              <a:gd name="connsiteY366" fmla="*/ 3067292 h 6628773"/>
              <a:gd name="connsiteX367" fmla="*/ 625079 w 9533023"/>
              <a:gd name="connsiteY367" fmla="*/ 3044142 h 6628773"/>
              <a:gd name="connsiteX368" fmla="*/ 405160 w 9533023"/>
              <a:gd name="connsiteY368" fmla="*/ 3055717 h 6628773"/>
              <a:gd name="connsiteX369" fmla="*/ 358861 w 9533023"/>
              <a:gd name="connsiteY369" fmla="*/ 3067292 h 6628773"/>
              <a:gd name="connsiteX370" fmla="*/ 266263 w 9533023"/>
              <a:gd name="connsiteY370" fmla="*/ 3113590 h 6628773"/>
              <a:gd name="connsiteX371" fmla="*/ 243114 w 9533023"/>
              <a:gd name="connsiteY371" fmla="*/ 3148314 h 6628773"/>
              <a:gd name="connsiteX372" fmla="*/ 208390 w 9533023"/>
              <a:gd name="connsiteY372" fmla="*/ 3275636 h 6628773"/>
              <a:gd name="connsiteX373" fmla="*/ 254689 w 9533023"/>
              <a:gd name="connsiteY373" fmla="*/ 3426107 h 6628773"/>
              <a:gd name="connsiteX374" fmla="*/ 382010 w 9533023"/>
              <a:gd name="connsiteY374" fmla="*/ 3565003 h 6628773"/>
              <a:gd name="connsiteX375" fmla="*/ 512129 w 9533023"/>
              <a:gd name="connsiteY375" fmla="*/ 3641782 h 6628773"/>
              <a:gd name="connsiteX376" fmla="*/ 760599 w 9533023"/>
              <a:gd name="connsiteY376" fmla="*/ 3703899 h 6628773"/>
              <a:gd name="connsiteX377" fmla="*/ 856572 w 9533023"/>
              <a:gd name="connsiteY377" fmla="*/ 3727049 h 6628773"/>
              <a:gd name="connsiteX378" fmla="*/ 891296 w 9533023"/>
              <a:gd name="connsiteY378" fmla="*/ 3750198 h 6628773"/>
              <a:gd name="connsiteX379" fmla="*/ 1014808 w 9533023"/>
              <a:gd name="connsiteY379" fmla="*/ 3803972 h 6628773"/>
              <a:gd name="connsiteX380" fmla="*/ 1076491 w 9533023"/>
              <a:gd name="connsiteY380" fmla="*/ 3819646 h 6628773"/>
              <a:gd name="connsiteX381" fmla="*/ 1134365 w 9533023"/>
              <a:gd name="connsiteY381" fmla="*/ 3831221 h 6628773"/>
              <a:gd name="connsiteX382" fmla="*/ 1226962 w 9533023"/>
              <a:gd name="connsiteY382" fmla="*/ 3854370 h 6628773"/>
              <a:gd name="connsiteX383" fmla="*/ 1420066 w 9533023"/>
              <a:gd name="connsiteY383" fmla="*/ 3885573 h 6628773"/>
              <a:gd name="connsiteX384" fmla="*/ 1551053 w 9533023"/>
              <a:gd name="connsiteY384" fmla="*/ 3935393 h 6628773"/>
              <a:gd name="connsiteX385" fmla="*/ 1673552 w 9533023"/>
              <a:gd name="connsiteY385" fmla="*/ 3946968 h 6628773"/>
              <a:gd name="connsiteX386" fmla="*/ 1827109 w 9533023"/>
              <a:gd name="connsiteY386" fmla="*/ 3935827 h 662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</a:cxnLst>
            <a:rect l="l" t="t" r="r" b="b"/>
            <a:pathLst>
              <a:path w="9533023" h="6628773">
                <a:moveTo>
                  <a:pt x="1770297" y="3938624"/>
                </a:moveTo>
                <a:lnTo>
                  <a:pt x="1921443" y="3912243"/>
                </a:lnTo>
                <a:lnTo>
                  <a:pt x="2511752" y="3923818"/>
                </a:lnTo>
                <a:lnTo>
                  <a:pt x="3553474" y="3912243"/>
                </a:lnTo>
                <a:cubicBezTo>
                  <a:pt x="4101757" y="3884022"/>
                  <a:pt x="3930591" y="3852420"/>
                  <a:pt x="4294253" y="3808071"/>
                </a:cubicBezTo>
                <a:cubicBezTo>
                  <a:pt x="4382672" y="3797288"/>
                  <a:pt x="4471786" y="3793236"/>
                  <a:pt x="4560471" y="3784922"/>
                </a:cubicBezTo>
                <a:cubicBezTo>
                  <a:pt x="4595256" y="3781661"/>
                  <a:pt x="4629991" y="3777802"/>
                  <a:pt x="4664643" y="3773347"/>
                </a:cubicBezTo>
                <a:cubicBezTo>
                  <a:pt x="4900072" y="3743078"/>
                  <a:pt x="5137028" y="3722477"/>
                  <a:pt x="5370699" y="3680750"/>
                </a:cubicBezTo>
                <a:lnTo>
                  <a:pt x="6018881" y="3565003"/>
                </a:lnTo>
                <a:cubicBezTo>
                  <a:pt x="6182127" y="3534246"/>
                  <a:pt x="6227089" y="3503837"/>
                  <a:pt x="6412420" y="3483980"/>
                </a:cubicBezTo>
                <a:cubicBezTo>
                  <a:pt x="6520451" y="3472405"/>
                  <a:pt x="6573245" y="3458926"/>
                  <a:pt x="6736512" y="3449256"/>
                </a:cubicBezTo>
                <a:cubicBezTo>
                  <a:pt x="6899779" y="3439586"/>
                  <a:pt x="7183719" y="3438215"/>
                  <a:pt x="7392024" y="3425962"/>
                </a:cubicBezTo>
                <a:cubicBezTo>
                  <a:pt x="7446084" y="3422782"/>
                  <a:pt x="7469575" y="3406815"/>
                  <a:pt x="7523590" y="3402957"/>
                </a:cubicBezTo>
                <a:lnTo>
                  <a:pt x="7893980" y="3345084"/>
                </a:lnTo>
                <a:cubicBezTo>
                  <a:pt x="7979713" y="3331532"/>
                  <a:pt x="7970136" y="3336805"/>
                  <a:pt x="8037988" y="3321645"/>
                </a:cubicBezTo>
                <a:cubicBezTo>
                  <a:pt x="8099141" y="3302547"/>
                  <a:pt x="8110893" y="3316100"/>
                  <a:pt x="8183347" y="3287211"/>
                </a:cubicBezTo>
                <a:cubicBezTo>
                  <a:pt x="8255801" y="3258323"/>
                  <a:pt x="8337716" y="3193315"/>
                  <a:pt x="8472714" y="3148314"/>
                </a:cubicBezTo>
                <a:cubicBezTo>
                  <a:pt x="8549879" y="3094299"/>
                  <a:pt x="8647701" y="3048491"/>
                  <a:pt x="8704208" y="2986269"/>
                </a:cubicBezTo>
                <a:cubicBezTo>
                  <a:pt x="8760715" y="2924047"/>
                  <a:pt x="8749885" y="2920369"/>
                  <a:pt x="8811756" y="2774983"/>
                </a:cubicBezTo>
                <a:cubicBezTo>
                  <a:pt x="8829245" y="2705026"/>
                  <a:pt x="8816660" y="2694482"/>
                  <a:pt x="8819955" y="2639028"/>
                </a:cubicBezTo>
                <a:cubicBezTo>
                  <a:pt x="8823250" y="2583574"/>
                  <a:pt x="8830846" y="2494297"/>
                  <a:pt x="8831529" y="2442259"/>
                </a:cubicBezTo>
                <a:cubicBezTo>
                  <a:pt x="8832212" y="2390221"/>
                  <a:pt x="8820196" y="2357667"/>
                  <a:pt x="8824054" y="2326801"/>
                </a:cubicBezTo>
                <a:cubicBezTo>
                  <a:pt x="8800905" y="2272786"/>
                  <a:pt x="8793630" y="2224317"/>
                  <a:pt x="8773656" y="2187616"/>
                </a:cubicBezTo>
                <a:cubicBezTo>
                  <a:pt x="8753682" y="2150915"/>
                  <a:pt x="8741275" y="2157560"/>
                  <a:pt x="8704208" y="2106593"/>
                </a:cubicBezTo>
                <a:cubicBezTo>
                  <a:pt x="8682799" y="2077156"/>
                  <a:pt x="8672796" y="2038987"/>
                  <a:pt x="8646334" y="2013995"/>
                </a:cubicBezTo>
                <a:cubicBezTo>
                  <a:pt x="8544280" y="1917611"/>
                  <a:pt x="8501989" y="1916275"/>
                  <a:pt x="8391691" y="1863524"/>
                </a:cubicBezTo>
                <a:cubicBezTo>
                  <a:pt x="8337211" y="1837468"/>
                  <a:pt x="8284831" y="1807029"/>
                  <a:pt x="8229646" y="1782502"/>
                </a:cubicBezTo>
                <a:cubicBezTo>
                  <a:pt x="8194922" y="1767069"/>
                  <a:pt x="8159462" y="1753197"/>
                  <a:pt x="8125474" y="1736203"/>
                </a:cubicBezTo>
                <a:cubicBezTo>
                  <a:pt x="8113031" y="1729982"/>
                  <a:pt x="8104329" y="1716072"/>
                  <a:pt x="8090749" y="1713054"/>
                </a:cubicBezTo>
                <a:cubicBezTo>
                  <a:pt x="8033754" y="1700388"/>
                  <a:pt x="7974381" y="1701355"/>
                  <a:pt x="7917129" y="1689904"/>
                </a:cubicBezTo>
                <a:cubicBezTo>
                  <a:pt x="7858396" y="1678157"/>
                  <a:pt x="7801934" y="1656798"/>
                  <a:pt x="7743509" y="1643605"/>
                </a:cubicBezTo>
                <a:cubicBezTo>
                  <a:pt x="7555300" y="1601106"/>
                  <a:pt x="7546073" y="1613377"/>
                  <a:pt x="7349970" y="1574157"/>
                </a:cubicBezTo>
                <a:cubicBezTo>
                  <a:pt x="6954231" y="1495010"/>
                  <a:pt x="7352143" y="1556960"/>
                  <a:pt x="6956431" y="1493135"/>
                </a:cubicBezTo>
                <a:cubicBezTo>
                  <a:pt x="6902563" y="1484447"/>
                  <a:pt x="6848912" y="1471980"/>
                  <a:pt x="6794385" y="1469985"/>
                </a:cubicBezTo>
                <a:cubicBezTo>
                  <a:pt x="6532172" y="1460392"/>
                  <a:pt x="6269666" y="1462269"/>
                  <a:pt x="6007306" y="1458411"/>
                </a:cubicBezTo>
                <a:lnTo>
                  <a:pt x="5694549" y="1466175"/>
                </a:lnTo>
                <a:cubicBezTo>
                  <a:pt x="5682355" y="1466595"/>
                  <a:pt x="5571287" y="1480925"/>
                  <a:pt x="5335975" y="1481560"/>
                </a:cubicBezTo>
                <a:lnTo>
                  <a:pt x="4282679" y="1469985"/>
                </a:lnTo>
                <a:lnTo>
                  <a:pt x="3183084" y="1481560"/>
                </a:lnTo>
                <a:cubicBezTo>
                  <a:pt x="3063416" y="1481560"/>
                  <a:pt x="2943916" y="1467810"/>
                  <a:pt x="2824268" y="1469985"/>
                </a:cubicBezTo>
                <a:cubicBezTo>
                  <a:pt x="2519299" y="1475530"/>
                  <a:pt x="2214668" y="1493134"/>
                  <a:pt x="1909868" y="1504709"/>
                </a:cubicBezTo>
                <a:cubicBezTo>
                  <a:pt x="1691878" y="1516284"/>
                  <a:pt x="1626288" y="1527858"/>
                  <a:pt x="1516329" y="1539433"/>
                </a:cubicBezTo>
                <a:cubicBezTo>
                  <a:pt x="1406370" y="1551008"/>
                  <a:pt x="1324833" y="1558065"/>
                  <a:pt x="1250112" y="1574157"/>
                </a:cubicBezTo>
                <a:cubicBezTo>
                  <a:pt x="1175391" y="1590249"/>
                  <a:pt x="1152305" y="1609122"/>
                  <a:pt x="1068003" y="1635985"/>
                </a:cubicBezTo>
                <a:cubicBezTo>
                  <a:pt x="983701" y="1662848"/>
                  <a:pt x="947755" y="1673201"/>
                  <a:pt x="891296" y="1689904"/>
                </a:cubicBezTo>
                <a:cubicBezTo>
                  <a:pt x="834837" y="1706607"/>
                  <a:pt x="783058" y="1720061"/>
                  <a:pt x="729251" y="1736203"/>
                </a:cubicBezTo>
                <a:cubicBezTo>
                  <a:pt x="705879" y="1743215"/>
                  <a:pt x="682952" y="1751636"/>
                  <a:pt x="659803" y="1759352"/>
                </a:cubicBezTo>
                <a:cubicBezTo>
                  <a:pt x="628937" y="1772856"/>
                  <a:pt x="580709" y="1796006"/>
                  <a:pt x="544056" y="1817226"/>
                </a:cubicBezTo>
                <a:cubicBezTo>
                  <a:pt x="507403" y="1838446"/>
                  <a:pt x="475932" y="1865646"/>
                  <a:pt x="439884" y="1886674"/>
                </a:cubicBezTo>
                <a:cubicBezTo>
                  <a:pt x="429345" y="1892822"/>
                  <a:pt x="415699" y="1892101"/>
                  <a:pt x="405160" y="1898249"/>
                </a:cubicBezTo>
                <a:cubicBezTo>
                  <a:pt x="369112" y="1919277"/>
                  <a:pt x="334548" y="1942891"/>
                  <a:pt x="300987" y="1967697"/>
                </a:cubicBezTo>
                <a:cubicBezTo>
                  <a:pt x="216089" y="2030447"/>
                  <a:pt x="138480" y="2086857"/>
                  <a:pt x="69494" y="2164466"/>
                </a:cubicBezTo>
                <a:cubicBezTo>
                  <a:pt x="58528" y="2176803"/>
                  <a:pt x="13616" y="2253738"/>
                  <a:pt x="11620" y="2257064"/>
                </a:cubicBezTo>
                <a:cubicBezTo>
                  <a:pt x="811" y="2332729"/>
                  <a:pt x="-7952" y="2335770"/>
                  <a:pt x="11620" y="2407535"/>
                </a:cubicBezTo>
                <a:cubicBezTo>
                  <a:pt x="17087" y="2427580"/>
                  <a:pt x="18689" y="2452251"/>
                  <a:pt x="34770" y="2465408"/>
                </a:cubicBezTo>
                <a:cubicBezTo>
                  <a:pt x="156152" y="2564720"/>
                  <a:pt x="317590" y="2648104"/>
                  <a:pt x="463033" y="2708476"/>
                </a:cubicBezTo>
                <a:cubicBezTo>
                  <a:pt x="600676" y="2765611"/>
                  <a:pt x="738340" y="2823395"/>
                  <a:pt x="879722" y="2870522"/>
                </a:cubicBezTo>
                <a:cubicBezTo>
                  <a:pt x="976464" y="2902769"/>
                  <a:pt x="1470448" y="2984874"/>
                  <a:pt x="1481605" y="2986269"/>
                </a:cubicBezTo>
                <a:cubicBezTo>
                  <a:pt x="1658378" y="3008366"/>
                  <a:pt x="1836267" y="3021024"/>
                  <a:pt x="2014041" y="3032568"/>
                </a:cubicBezTo>
                <a:cubicBezTo>
                  <a:pt x="2099768" y="3038135"/>
                  <a:pt x="2785954" y="3054735"/>
                  <a:pt x="2824268" y="3055717"/>
                </a:cubicBezTo>
                <a:cubicBezTo>
                  <a:pt x="3055762" y="3051859"/>
                  <a:pt x="3287390" y="3052928"/>
                  <a:pt x="3518749" y="3044142"/>
                </a:cubicBezTo>
                <a:cubicBezTo>
                  <a:pt x="3592407" y="3041345"/>
                  <a:pt x="3665249" y="3027548"/>
                  <a:pt x="3738668" y="3020993"/>
                </a:cubicBezTo>
                <a:lnTo>
                  <a:pt x="4166932" y="2986269"/>
                </a:lnTo>
                <a:lnTo>
                  <a:pt x="4699367" y="3009418"/>
                </a:lnTo>
                <a:cubicBezTo>
                  <a:pt x="4803523" y="3013698"/>
                  <a:pt x="4908010" y="3012215"/>
                  <a:pt x="5011884" y="3020993"/>
                </a:cubicBezTo>
                <a:cubicBezTo>
                  <a:pt x="5182132" y="3035380"/>
                  <a:pt x="5351408" y="3059575"/>
                  <a:pt x="5521170" y="3078866"/>
                </a:cubicBezTo>
                <a:cubicBezTo>
                  <a:pt x="5582902" y="3094299"/>
                  <a:pt x="5645999" y="3105043"/>
                  <a:pt x="5706365" y="3125165"/>
                </a:cubicBezTo>
                <a:cubicBezTo>
                  <a:pt x="5775588" y="3148239"/>
                  <a:pt x="5935108" y="3233353"/>
                  <a:pt x="5984157" y="3275636"/>
                </a:cubicBezTo>
                <a:cubicBezTo>
                  <a:pt x="6052378" y="3334447"/>
                  <a:pt x="6112877" y="3402239"/>
                  <a:pt x="6169352" y="3472405"/>
                </a:cubicBezTo>
                <a:cubicBezTo>
                  <a:pt x="6240501" y="3560803"/>
                  <a:pt x="6366122" y="3750198"/>
                  <a:pt x="6366122" y="3750198"/>
                </a:cubicBezTo>
                <a:cubicBezTo>
                  <a:pt x="6400846" y="3858228"/>
                  <a:pt x="6442773" y="3964203"/>
                  <a:pt x="6470294" y="4074289"/>
                </a:cubicBezTo>
                <a:cubicBezTo>
                  <a:pt x="6519668" y="4271787"/>
                  <a:pt x="6510826" y="4503254"/>
                  <a:pt x="6516593" y="4699322"/>
                </a:cubicBezTo>
                <a:cubicBezTo>
                  <a:pt x="6505018" y="4799636"/>
                  <a:pt x="6494791" y="4900115"/>
                  <a:pt x="6481868" y="5000264"/>
                </a:cubicBezTo>
                <a:cubicBezTo>
                  <a:pt x="6479350" y="5019775"/>
                  <a:pt x="6477463" y="5039817"/>
                  <a:pt x="6470294" y="5058137"/>
                </a:cubicBezTo>
                <a:cubicBezTo>
                  <a:pt x="6439928" y="5135738"/>
                  <a:pt x="6364707" y="5328411"/>
                  <a:pt x="6285099" y="5393803"/>
                </a:cubicBezTo>
                <a:cubicBezTo>
                  <a:pt x="6215562" y="5450922"/>
                  <a:pt x="6129525" y="5484386"/>
                  <a:pt x="6053605" y="5532699"/>
                </a:cubicBezTo>
                <a:cubicBezTo>
                  <a:pt x="6044398" y="5538558"/>
                  <a:pt x="6040855" y="5552540"/>
                  <a:pt x="6030456" y="5555849"/>
                </a:cubicBezTo>
                <a:cubicBezTo>
                  <a:pt x="5954661" y="5579966"/>
                  <a:pt x="5878299" y="5608055"/>
                  <a:pt x="5798962" y="5613722"/>
                </a:cubicBezTo>
                <a:cubicBezTo>
                  <a:pt x="5370892" y="5644298"/>
                  <a:pt x="5583102" y="5632862"/>
                  <a:pt x="5162355" y="5648446"/>
                </a:cubicBezTo>
                <a:cubicBezTo>
                  <a:pt x="5004168" y="5633013"/>
                  <a:pt x="4838848" y="5651583"/>
                  <a:pt x="4687793" y="5602147"/>
                </a:cubicBezTo>
                <a:cubicBezTo>
                  <a:pt x="4615193" y="5578387"/>
                  <a:pt x="4575460" y="5498101"/>
                  <a:pt x="4525747" y="5440102"/>
                </a:cubicBezTo>
                <a:cubicBezTo>
                  <a:pt x="4505503" y="5416485"/>
                  <a:pt x="4496400" y="5385160"/>
                  <a:pt x="4479448" y="5359079"/>
                </a:cubicBezTo>
                <a:cubicBezTo>
                  <a:pt x="4325247" y="5121846"/>
                  <a:pt x="4407480" y="5299854"/>
                  <a:pt x="4305828" y="5011838"/>
                </a:cubicBezTo>
                <a:cubicBezTo>
                  <a:pt x="4296911" y="4904841"/>
                  <a:pt x="4281830" y="4807313"/>
                  <a:pt x="4305828" y="4699322"/>
                </a:cubicBezTo>
                <a:cubicBezTo>
                  <a:pt x="4337482" y="4556878"/>
                  <a:pt x="4344634" y="4599581"/>
                  <a:pt x="4386851" y="4525702"/>
                </a:cubicBezTo>
                <a:cubicBezTo>
                  <a:pt x="4454770" y="4406844"/>
                  <a:pt x="4448695" y="4372704"/>
                  <a:pt x="4572046" y="4294208"/>
                </a:cubicBezTo>
                <a:cubicBezTo>
                  <a:pt x="4630739" y="4256858"/>
                  <a:pt x="4768510" y="4216693"/>
                  <a:pt x="4838263" y="4201611"/>
                </a:cubicBezTo>
                <a:cubicBezTo>
                  <a:pt x="5097254" y="4145613"/>
                  <a:pt x="5063760" y="4152120"/>
                  <a:pt x="5243377" y="4132162"/>
                </a:cubicBezTo>
                <a:cubicBezTo>
                  <a:pt x="5423141" y="4042280"/>
                  <a:pt x="5516870" y="4073606"/>
                  <a:pt x="5602193" y="4051140"/>
                </a:cubicBezTo>
                <a:cubicBezTo>
                  <a:pt x="5687516" y="4028674"/>
                  <a:pt x="5733455" y="4002677"/>
                  <a:pt x="5755316" y="3997366"/>
                </a:cubicBezTo>
                <a:cubicBezTo>
                  <a:pt x="5899780" y="3962272"/>
                  <a:pt x="5911719" y="3947395"/>
                  <a:pt x="6076755" y="3923818"/>
                </a:cubicBezTo>
                <a:cubicBezTo>
                  <a:pt x="6196360" y="3877519"/>
                  <a:pt x="6314859" y="3828254"/>
                  <a:pt x="6435570" y="3784922"/>
                </a:cubicBezTo>
                <a:cubicBezTo>
                  <a:pt x="6465515" y="3774173"/>
                  <a:pt x="6498627" y="3773589"/>
                  <a:pt x="6528167" y="3761773"/>
                </a:cubicBezTo>
                <a:cubicBezTo>
                  <a:pt x="6711144" y="3688582"/>
                  <a:pt x="6951254" y="3583708"/>
                  <a:pt x="7072177" y="3530279"/>
                </a:cubicBezTo>
                <a:cubicBezTo>
                  <a:pt x="7193100" y="3476851"/>
                  <a:pt x="7159558" y="3488552"/>
                  <a:pt x="7253707" y="3441202"/>
                </a:cubicBezTo>
                <a:cubicBezTo>
                  <a:pt x="7276856" y="3414194"/>
                  <a:pt x="7322014" y="3361296"/>
                  <a:pt x="7365065" y="3318269"/>
                </a:cubicBezTo>
                <a:cubicBezTo>
                  <a:pt x="7408116" y="3275242"/>
                  <a:pt x="7472090" y="3228726"/>
                  <a:pt x="7512015" y="3183038"/>
                </a:cubicBezTo>
                <a:cubicBezTo>
                  <a:pt x="7551940" y="3137350"/>
                  <a:pt x="7579728" y="3093912"/>
                  <a:pt x="7604613" y="3044142"/>
                </a:cubicBezTo>
                <a:cubicBezTo>
                  <a:pt x="7665515" y="2922338"/>
                  <a:pt x="7731053" y="2726406"/>
                  <a:pt x="7778233" y="2592730"/>
                </a:cubicBezTo>
                <a:cubicBezTo>
                  <a:pt x="7815336" y="2221707"/>
                  <a:pt x="7782060" y="2575038"/>
                  <a:pt x="7824532" y="1736203"/>
                </a:cubicBezTo>
                <a:cubicBezTo>
                  <a:pt x="7827465" y="1678275"/>
                  <a:pt x="7832248" y="1620456"/>
                  <a:pt x="7836106" y="1562583"/>
                </a:cubicBezTo>
                <a:cubicBezTo>
                  <a:pt x="7812957" y="1496993"/>
                  <a:pt x="7790428" y="1431181"/>
                  <a:pt x="7766658" y="1365813"/>
                </a:cubicBezTo>
                <a:cubicBezTo>
                  <a:pt x="7759558" y="1346287"/>
                  <a:pt x="7752473" y="1326684"/>
                  <a:pt x="7743509" y="1307940"/>
                </a:cubicBezTo>
                <a:cubicBezTo>
                  <a:pt x="7710009" y="1237893"/>
                  <a:pt x="7683707" y="1188334"/>
                  <a:pt x="7639337" y="1099595"/>
                </a:cubicBezTo>
                <a:cubicBezTo>
                  <a:pt x="7594967" y="1010856"/>
                  <a:pt x="7535165" y="881605"/>
                  <a:pt x="7477291" y="775504"/>
                </a:cubicBezTo>
                <a:cubicBezTo>
                  <a:pt x="7419418" y="669403"/>
                  <a:pt x="7414113" y="666351"/>
                  <a:pt x="7292096" y="462988"/>
                </a:cubicBezTo>
                <a:cubicBezTo>
                  <a:pt x="7196892" y="304314"/>
                  <a:pt x="7172226" y="306585"/>
                  <a:pt x="7118476" y="254643"/>
                </a:cubicBezTo>
                <a:cubicBezTo>
                  <a:pt x="7064726" y="202701"/>
                  <a:pt x="7037116" y="189921"/>
                  <a:pt x="6969597" y="151339"/>
                </a:cubicBezTo>
                <a:cubicBezTo>
                  <a:pt x="6902078" y="112757"/>
                  <a:pt x="6807889" y="59803"/>
                  <a:pt x="6713362" y="23150"/>
                </a:cubicBezTo>
                <a:lnTo>
                  <a:pt x="6528167" y="0"/>
                </a:lnTo>
                <a:lnTo>
                  <a:pt x="6198964" y="19195"/>
                </a:lnTo>
                <a:cubicBezTo>
                  <a:pt x="6098650" y="38486"/>
                  <a:pt x="5968724" y="84881"/>
                  <a:pt x="5926284" y="115747"/>
                </a:cubicBezTo>
                <a:cubicBezTo>
                  <a:pt x="5899276" y="142755"/>
                  <a:pt x="5851962" y="172584"/>
                  <a:pt x="5822401" y="196770"/>
                </a:cubicBezTo>
                <a:cubicBezTo>
                  <a:pt x="5809047" y="207696"/>
                  <a:pt x="5820230" y="200628"/>
                  <a:pt x="5798962" y="219919"/>
                </a:cubicBezTo>
                <a:cubicBezTo>
                  <a:pt x="5777694" y="239210"/>
                  <a:pt x="5729038" y="281123"/>
                  <a:pt x="5694790" y="312517"/>
                </a:cubicBezTo>
                <a:cubicBezTo>
                  <a:pt x="5682724" y="323578"/>
                  <a:pt x="5670009" y="334238"/>
                  <a:pt x="5660066" y="347241"/>
                </a:cubicBezTo>
                <a:cubicBezTo>
                  <a:pt x="5619744" y="399970"/>
                  <a:pt x="5574005" y="449914"/>
                  <a:pt x="5544319" y="509286"/>
                </a:cubicBezTo>
                <a:cubicBezTo>
                  <a:pt x="5446996" y="703934"/>
                  <a:pt x="5494096" y="600122"/>
                  <a:pt x="5405423" y="821803"/>
                </a:cubicBezTo>
                <a:cubicBezTo>
                  <a:pt x="5401565" y="887393"/>
                  <a:pt x="5388677" y="953073"/>
                  <a:pt x="5393848" y="1018573"/>
                </a:cubicBezTo>
                <a:cubicBezTo>
                  <a:pt x="5397468" y="1064430"/>
                  <a:pt x="5438853" y="1246256"/>
                  <a:pt x="5463296" y="1331089"/>
                </a:cubicBezTo>
                <a:cubicBezTo>
                  <a:pt x="5487739" y="1415922"/>
                  <a:pt x="5515726" y="1468709"/>
                  <a:pt x="5540509" y="1527569"/>
                </a:cubicBezTo>
                <a:cubicBezTo>
                  <a:pt x="5623230" y="1724029"/>
                  <a:pt x="5647856" y="1707218"/>
                  <a:pt x="5683215" y="1759352"/>
                </a:cubicBezTo>
                <a:cubicBezTo>
                  <a:pt x="5718574" y="1811486"/>
                  <a:pt x="5730740" y="1812363"/>
                  <a:pt x="5752663" y="1840375"/>
                </a:cubicBezTo>
                <a:cubicBezTo>
                  <a:pt x="5828260" y="1936970"/>
                  <a:pt x="5873160" y="2008023"/>
                  <a:pt x="5949433" y="2083443"/>
                </a:cubicBezTo>
                <a:cubicBezTo>
                  <a:pt x="6025706" y="2158863"/>
                  <a:pt x="6115773" y="2223449"/>
                  <a:pt x="6210300" y="2292897"/>
                </a:cubicBezTo>
                <a:cubicBezTo>
                  <a:pt x="6304827" y="2362345"/>
                  <a:pt x="6448182" y="2450160"/>
                  <a:pt x="6516593" y="2500132"/>
                </a:cubicBezTo>
                <a:cubicBezTo>
                  <a:pt x="6585004" y="2550104"/>
                  <a:pt x="6582903" y="2565806"/>
                  <a:pt x="6620765" y="2592730"/>
                </a:cubicBezTo>
                <a:cubicBezTo>
                  <a:pt x="6799980" y="2720172"/>
                  <a:pt x="7169398" y="2958723"/>
                  <a:pt x="7373119" y="3078866"/>
                </a:cubicBezTo>
                <a:cubicBezTo>
                  <a:pt x="7410275" y="3100779"/>
                  <a:pt x="7453764" y="3111667"/>
                  <a:pt x="7488866" y="3136740"/>
                </a:cubicBezTo>
                <a:cubicBezTo>
                  <a:pt x="7616357" y="3227805"/>
                  <a:pt x="7734800" y="3330935"/>
                  <a:pt x="7859256" y="3426107"/>
                </a:cubicBezTo>
                <a:cubicBezTo>
                  <a:pt x="8046348" y="3569177"/>
                  <a:pt x="8039773" y="3530394"/>
                  <a:pt x="8137048" y="3657600"/>
                </a:cubicBezTo>
                <a:cubicBezTo>
                  <a:pt x="8168926" y="3699286"/>
                  <a:pt x="8198780" y="3742481"/>
                  <a:pt x="8229646" y="3784922"/>
                </a:cubicBezTo>
                <a:cubicBezTo>
                  <a:pt x="8233504" y="3800355"/>
                  <a:pt x="8235634" y="3816326"/>
                  <a:pt x="8241220" y="3831221"/>
                </a:cubicBezTo>
                <a:cubicBezTo>
                  <a:pt x="8258831" y="3878184"/>
                  <a:pt x="8288213" y="3921154"/>
                  <a:pt x="8299094" y="3970117"/>
                </a:cubicBezTo>
                <a:cubicBezTo>
                  <a:pt x="8311676" y="4026738"/>
                  <a:pt x="8306810" y="4085864"/>
                  <a:pt x="8310668" y="4143737"/>
                </a:cubicBezTo>
                <a:cubicBezTo>
                  <a:pt x="8291610" y="4429628"/>
                  <a:pt x="8295155" y="4291263"/>
                  <a:pt x="8275366" y="4479837"/>
                </a:cubicBezTo>
                <a:cubicBezTo>
                  <a:pt x="8272917" y="4503178"/>
                  <a:pt x="8246911" y="4529632"/>
                  <a:pt x="8218071" y="4583575"/>
                </a:cubicBezTo>
                <a:cubicBezTo>
                  <a:pt x="8189231" y="4637518"/>
                  <a:pt x="8139107" y="4749402"/>
                  <a:pt x="8102324" y="4803494"/>
                </a:cubicBezTo>
                <a:cubicBezTo>
                  <a:pt x="8049359" y="4881383"/>
                  <a:pt x="8011458" y="4973299"/>
                  <a:pt x="7940279" y="5034988"/>
                </a:cubicBezTo>
                <a:cubicBezTo>
                  <a:pt x="7882405" y="5085145"/>
                  <a:pt x="7826183" y="5137273"/>
                  <a:pt x="7766658" y="5185459"/>
                </a:cubicBezTo>
                <a:cubicBezTo>
                  <a:pt x="7745034" y="5202964"/>
                  <a:pt x="7720992" y="5217318"/>
                  <a:pt x="7697210" y="5231757"/>
                </a:cubicBezTo>
                <a:cubicBezTo>
                  <a:pt x="7612934" y="5282924"/>
                  <a:pt x="7529259" y="5335270"/>
                  <a:pt x="7442567" y="5382228"/>
                </a:cubicBezTo>
                <a:cubicBezTo>
                  <a:pt x="7238579" y="5492722"/>
                  <a:pt x="7061095" y="5586635"/>
                  <a:pt x="6829109" y="5625297"/>
                </a:cubicBezTo>
                <a:cubicBezTo>
                  <a:pt x="6683166" y="5649619"/>
                  <a:pt x="6783013" y="5634536"/>
                  <a:pt x="6528167" y="5660021"/>
                </a:cubicBezTo>
                <a:cubicBezTo>
                  <a:pt x="6443286" y="5656163"/>
                  <a:pt x="6358260" y="5654723"/>
                  <a:pt x="6273524" y="5648446"/>
                </a:cubicBezTo>
                <a:cubicBezTo>
                  <a:pt x="6253905" y="5646993"/>
                  <a:pt x="6234875" y="5641050"/>
                  <a:pt x="6215651" y="5636871"/>
                </a:cubicBezTo>
                <a:cubicBezTo>
                  <a:pt x="6146132" y="5621758"/>
                  <a:pt x="6076145" y="5608531"/>
                  <a:pt x="6007306" y="5590573"/>
                </a:cubicBezTo>
                <a:cubicBezTo>
                  <a:pt x="5987202" y="5585328"/>
                  <a:pt x="5969272" y="5573595"/>
                  <a:pt x="5949433" y="5567423"/>
                </a:cubicBezTo>
                <a:cubicBezTo>
                  <a:pt x="5795583" y="5519558"/>
                  <a:pt x="5639302" y="5479479"/>
                  <a:pt x="5486446" y="5428527"/>
                </a:cubicBezTo>
                <a:lnTo>
                  <a:pt x="5139205" y="5312780"/>
                </a:lnTo>
                <a:cubicBezTo>
                  <a:pt x="5084917" y="5294273"/>
                  <a:pt x="5024883" y="5286723"/>
                  <a:pt x="4977160" y="5254907"/>
                </a:cubicBezTo>
                <a:cubicBezTo>
                  <a:pt x="4965585" y="5247190"/>
                  <a:pt x="4952998" y="5240810"/>
                  <a:pt x="4942436" y="5231757"/>
                </a:cubicBezTo>
                <a:cubicBezTo>
                  <a:pt x="4856252" y="5157885"/>
                  <a:pt x="4846307" y="5147205"/>
                  <a:pt x="4791965" y="5092861"/>
                </a:cubicBezTo>
                <a:cubicBezTo>
                  <a:pt x="4772674" y="5050421"/>
                  <a:pt x="4745738" y="5018776"/>
                  <a:pt x="4734091" y="4965540"/>
                </a:cubicBezTo>
                <a:cubicBezTo>
                  <a:pt x="4722444" y="4912304"/>
                  <a:pt x="4711875" y="4841626"/>
                  <a:pt x="4722083" y="4773448"/>
                </a:cubicBezTo>
                <a:cubicBezTo>
                  <a:pt x="4732291" y="4705270"/>
                  <a:pt x="4779836" y="4603549"/>
                  <a:pt x="4795341" y="4556471"/>
                </a:cubicBezTo>
                <a:cubicBezTo>
                  <a:pt x="4810846" y="4509393"/>
                  <a:pt x="4799705" y="4512785"/>
                  <a:pt x="4815114" y="4490978"/>
                </a:cubicBezTo>
                <a:cubicBezTo>
                  <a:pt x="4830523" y="4469171"/>
                  <a:pt x="4876564" y="4438730"/>
                  <a:pt x="4887793" y="4425629"/>
                </a:cubicBezTo>
                <a:cubicBezTo>
                  <a:pt x="4946497" y="4357140"/>
                  <a:pt x="4906321" y="4410638"/>
                  <a:pt x="4930861" y="4386805"/>
                </a:cubicBezTo>
                <a:cubicBezTo>
                  <a:pt x="4955401" y="4362972"/>
                  <a:pt x="4996175" y="4312659"/>
                  <a:pt x="5035033" y="4282633"/>
                </a:cubicBezTo>
                <a:cubicBezTo>
                  <a:pt x="5144713" y="4197880"/>
                  <a:pt x="5149085" y="4211427"/>
                  <a:pt x="5231803" y="4166886"/>
                </a:cubicBezTo>
                <a:cubicBezTo>
                  <a:pt x="5266778" y="4148053"/>
                  <a:pt x="5301663" y="4129028"/>
                  <a:pt x="5335975" y="4109013"/>
                </a:cubicBezTo>
                <a:cubicBezTo>
                  <a:pt x="5368342" y="4090132"/>
                  <a:pt x="5455144" y="4023015"/>
                  <a:pt x="5463296" y="4016416"/>
                </a:cubicBezTo>
                <a:cubicBezTo>
                  <a:pt x="5514364" y="3975075"/>
                  <a:pt x="5569369" y="3937527"/>
                  <a:pt x="5613767" y="3889094"/>
                </a:cubicBezTo>
                <a:cubicBezTo>
                  <a:pt x="5710055" y="3784053"/>
                  <a:pt x="5740324" y="3741549"/>
                  <a:pt x="5845261" y="3657600"/>
                </a:cubicBezTo>
                <a:cubicBezTo>
                  <a:pt x="5866986" y="3640220"/>
                  <a:pt x="5891560" y="3626735"/>
                  <a:pt x="5914709" y="3611302"/>
                </a:cubicBezTo>
                <a:cubicBezTo>
                  <a:pt x="5963000" y="3538865"/>
                  <a:pt x="5939215" y="3577625"/>
                  <a:pt x="6053316" y="3484270"/>
                </a:cubicBezTo>
                <a:cubicBezTo>
                  <a:pt x="6176456" y="3383518"/>
                  <a:pt x="6113359" y="3424226"/>
                  <a:pt x="6157777" y="3391383"/>
                </a:cubicBezTo>
                <a:cubicBezTo>
                  <a:pt x="6202195" y="3358540"/>
                  <a:pt x="6273524" y="3320006"/>
                  <a:pt x="6319823" y="3287211"/>
                </a:cubicBezTo>
                <a:cubicBezTo>
                  <a:pt x="6366122" y="3254416"/>
                  <a:pt x="6395059" y="3225479"/>
                  <a:pt x="6435570" y="3194613"/>
                </a:cubicBezTo>
                <a:cubicBezTo>
                  <a:pt x="6476081" y="3163747"/>
                  <a:pt x="6521366" y="3134103"/>
                  <a:pt x="6562891" y="3102016"/>
                </a:cubicBezTo>
                <a:cubicBezTo>
                  <a:pt x="6606282" y="3068487"/>
                  <a:pt x="6640884" y="3033741"/>
                  <a:pt x="6690213" y="2997843"/>
                </a:cubicBezTo>
                <a:cubicBezTo>
                  <a:pt x="6739542" y="2961945"/>
                  <a:pt x="6814496" y="2923283"/>
                  <a:pt x="6858866" y="2886630"/>
                </a:cubicBezTo>
                <a:cubicBezTo>
                  <a:pt x="6903236" y="2849977"/>
                  <a:pt x="6913163" y="2890568"/>
                  <a:pt x="6956431" y="2777924"/>
                </a:cubicBezTo>
                <a:cubicBezTo>
                  <a:pt x="6999699" y="2665280"/>
                  <a:pt x="7149342" y="2368952"/>
                  <a:pt x="7118476" y="2210765"/>
                </a:cubicBezTo>
                <a:cubicBezTo>
                  <a:pt x="7087610" y="2052578"/>
                  <a:pt x="6888912" y="1925256"/>
                  <a:pt x="6771236" y="1828800"/>
                </a:cubicBezTo>
                <a:cubicBezTo>
                  <a:pt x="6653560" y="1732344"/>
                  <a:pt x="6522379" y="1672542"/>
                  <a:pt x="6412420" y="1632031"/>
                </a:cubicBezTo>
                <a:cubicBezTo>
                  <a:pt x="6302461" y="1591520"/>
                  <a:pt x="6200218" y="1587661"/>
                  <a:pt x="6111479" y="1585732"/>
                </a:cubicBezTo>
                <a:lnTo>
                  <a:pt x="5879985" y="1620456"/>
                </a:lnTo>
                <a:cubicBezTo>
                  <a:pt x="5860559" y="1623564"/>
                  <a:pt x="5839891" y="1623609"/>
                  <a:pt x="5822112" y="1632031"/>
                </a:cubicBezTo>
                <a:cubicBezTo>
                  <a:pt x="5765889" y="1658663"/>
                  <a:pt x="5714577" y="1694647"/>
                  <a:pt x="5660066" y="1724628"/>
                </a:cubicBezTo>
                <a:cubicBezTo>
                  <a:pt x="5637388" y="1737101"/>
                  <a:pt x="5611549" y="1744129"/>
                  <a:pt x="5590618" y="1759352"/>
                </a:cubicBezTo>
                <a:cubicBezTo>
                  <a:pt x="5526292" y="1806135"/>
                  <a:pt x="5468691" y="1861619"/>
                  <a:pt x="5405423" y="1909823"/>
                </a:cubicBezTo>
                <a:cubicBezTo>
                  <a:pt x="5387528" y="1923457"/>
                  <a:pt x="5366088" y="1931802"/>
                  <a:pt x="5347549" y="1944547"/>
                </a:cubicBezTo>
                <a:cubicBezTo>
                  <a:pt x="5246656" y="2013911"/>
                  <a:pt x="5112885" y="2111353"/>
                  <a:pt x="5046608" y="2210765"/>
                </a:cubicBezTo>
                <a:cubicBezTo>
                  <a:pt x="5038891" y="2222340"/>
                  <a:pt x="5030467" y="2233473"/>
                  <a:pt x="5023458" y="2245489"/>
                </a:cubicBezTo>
                <a:cubicBezTo>
                  <a:pt x="4853353" y="2537097"/>
                  <a:pt x="4939949" y="2405476"/>
                  <a:pt x="4861413" y="2523281"/>
                </a:cubicBezTo>
                <a:cubicBezTo>
                  <a:pt x="4853696" y="2565722"/>
                  <a:pt x="4846128" y="2560812"/>
                  <a:pt x="4830643" y="2601073"/>
                </a:cubicBezTo>
                <a:cubicBezTo>
                  <a:pt x="4825649" y="2614057"/>
                  <a:pt x="4813844" y="2636560"/>
                  <a:pt x="4803539" y="2673752"/>
                </a:cubicBezTo>
                <a:cubicBezTo>
                  <a:pt x="4793234" y="2710944"/>
                  <a:pt x="4783339" y="2774839"/>
                  <a:pt x="4768815" y="2824223"/>
                </a:cubicBezTo>
                <a:cubicBezTo>
                  <a:pt x="4763946" y="2840776"/>
                  <a:pt x="4753382" y="2855089"/>
                  <a:pt x="4745666" y="2870522"/>
                </a:cubicBezTo>
                <a:cubicBezTo>
                  <a:pt x="4734091" y="2924537"/>
                  <a:pt x="4725727" y="2979342"/>
                  <a:pt x="4710942" y="3032568"/>
                </a:cubicBezTo>
                <a:cubicBezTo>
                  <a:pt x="4706324" y="3049193"/>
                  <a:pt x="4694742" y="3063073"/>
                  <a:pt x="4687793" y="3078866"/>
                </a:cubicBezTo>
                <a:cubicBezTo>
                  <a:pt x="4585660" y="3310985"/>
                  <a:pt x="4601115" y="3276447"/>
                  <a:pt x="4525747" y="3472405"/>
                </a:cubicBezTo>
                <a:cubicBezTo>
                  <a:pt x="4521889" y="3495555"/>
                  <a:pt x="4523108" y="3520153"/>
                  <a:pt x="4514172" y="3541854"/>
                </a:cubicBezTo>
                <a:cubicBezTo>
                  <a:pt x="4495765" y="3586556"/>
                  <a:pt x="4469596" y="3627721"/>
                  <a:pt x="4444724" y="3669175"/>
                </a:cubicBezTo>
                <a:cubicBezTo>
                  <a:pt x="4434799" y="3685717"/>
                  <a:pt x="4419146" y="3698489"/>
                  <a:pt x="4410000" y="3715474"/>
                </a:cubicBezTo>
                <a:cubicBezTo>
                  <a:pt x="4391985" y="3748931"/>
                  <a:pt x="4378316" y="3784570"/>
                  <a:pt x="4363701" y="3819646"/>
                </a:cubicBezTo>
                <a:cubicBezTo>
                  <a:pt x="4359008" y="3830908"/>
                  <a:pt x="4358275" y="3843831"/>
                  <a:pt x="4352127" y="3854370"/>
                </a:cubicBezTo>
                <a:cubicBezTo>
                  <a:pt x="4331099" y="3890418"/>
                  <a:pt x="4311005" y="3918007"/>
                  <a:pt x="4282679" y="3958542"/>
                </a:cubicBezTo>
                <a:cubicBezTo>
                  <a:pt x="4254353" y="3999077"/>
                  <a:pt x="4254036" y="4041877"/>
                  <a:pt x="4182172" y="4097583"/>
                </a:cubicBezTo>
                <a:cubicBezTo>
                  <a:pt x="3961791" y="4428154"/>
                  <a:pt x="3984277" y="4365609"/>
                  <a:pt x="3935438" y="4433104"/>
                </a:cubicBezTo>
                <a:cubicBezTo>
                  <a:pt x="3886599" y="4500599"/>
                  <a:pt x="3908812" y="4482879"/>
                  <a:pt x="3889139" y="4502552"/>
                </a:cubicBezTo>
                <a:cubicBezTo>
                  <a:pt x="3838834" y="4552857"/>
                  <a:pt x="3778672" y="4592450"/>
                  <a:pt x="3727094" y="4641449"/>
                </a:cubicBezTo>
                <a:cubicBezTo>
                  <a:pt x="3701305" y="4665948"/>
                  <a:pt x="3685535" y="4700392"/>
                  <a:pt x="3657646" y="4722471"/>
                </a:cubicBezTo>
                <a:cubicBezTo>
                  <a:pt x="3592204" y="4774279"/>
                  <a:pt x="3515031" y="4809927"/>
                  <a:pt x="3449301" y="4861368"/>
                </a:cubicBezTo>
                <a:cubicBezTo>
                  <a:pt x="3425571" y="4879940"/>
                  <a:pt x="3413773" y="4910599"/>
                  <a:pt x="3391428" y="4930816"/>
                </a:cubicBezTo>
                <a:cubicBezTo>
                  <a:pt x="3304096" y="5009831"/>
                  <a:pt x="3005882" y="5239336"/>
                  <a:pt x="2928441" y="5278056"/>
                </a:cubicBezTo>
                <a:cubicBezTo>
                  <a:pt x="2754458" y="5365047"/>
                  <a:pt x="2985468" y="5251426"/>
                  <a:pt x="2639074" y="5405378"/>
                </a:cubicBezTo>
                <a:cubicBezTo>
                  <a:pt x="2607539" y="5419393"/>
                  <a:pt x="2578975" y="5440069"/>
                  <a:pt x="2546476" y="5451676"/>
                </a:cubicBezTo>
                <a:cubicBezTo>
                  <a:pt x="2470607" y="5478772"/>
                  <a:pt x="2391680" y="5496471"/>
                  <a:pt x="2314982" y="5521124"/>
                </a:cubicBezTo>
                <a:cubicBezTo>
                  <a:pt x="2073061" y="5598885"/>
                  <a:pt x="2433348" y="5511622"/>
                  <a:pt x="1979317" y="5636871"/>
                </a:cubicBezTo>
                <a:cubicBezTo>
                  <a:pt x="1949331" y="5645143"/>
                  <a:pt x="1917648" y="5645132"/>
                  <a:pt x="1886719" y="5648446"/>
                </a:cubicBezTo>
                <a:lnTo>
                  <a:pt x="1655225" y="5671595"/>
                </a:lnTo>
                <a:cubicBezTo>
                  <a:pt x="1520187" y="5667737"/>
                  <a:pt x="1385018" y="5667121"/>
                  <a:pt x="1250112" y="5660021"/>
                </a:cubicBezTo>
                <a:cubicBezTo>
                  <a:pt x="1237928" y="5659380"/>
                  <a:pt x="1225734" y="5654913"/>
                  <a:pt x="1215387" y="5648446"/>
                </a:cubicBezTo>
                <a:cubicBezTo>
                  <a:pt x="1107548" y="5581046"/>
                  <a:pt x="1200922" y="5616616"/>
                  <a:pt x="1122790" y="5590573"/>
                </a:cubicBezTo>
                <a:cubicBezTo>
                  <a:pt x="922456" y="5440320"/>
                  <a:pt x="1153475" y="5610911"/>
                  <a:pt x="891296" y="5428527"/>
                </a:cubicBezTo>
                <a:cubicBezTo>
                  <a:pt x="848217" y="5398559"/>
                  <a:pt x="806677" y="5366432"/>
                  <a:pt x="763975" y="5335930"/>
                </a:cubicBezTo>
                <a:cubicBezTo>
                  <a:pt x="752655" y="5327844"/>
                  <a:pt x="740647" y="5320758"/>
                  <a:pt x="729251" y="5312780"/>
                </a:cubicBezTo>
                <a:cubicBezTo>
                  <a:pt x="702061" y="5293747"/>
                  <a:pt x="677914" y="5269750"/>
                  <a:pt x="648228" y="5254907"/>
                </a:cubicBezTo>
                <a:cubicBezTo>
                  <a:pt x="557754" y="5209669"/>
                  <a:pt x="590282" y="5229384"/>
                  <a:pt x="463033" y="5127585"/>
                </a:cubicBezTo>
                <a:cubicBezTo>
                  <a:pt x="416187" y="5090108"/>
                  <a:pt x="357839" y="4995964"/>
                  <a:pt x="335712" y="4965540"/>
                </a:cubicBezTo>
                <a:cubicBezTo>
                  <a:pt x="313045" y="4897542"/>
                  <a:pt x="288746" y="4827003"/>
                  <a:pt x="277838" y="4757195"/>
                </a:cubicBezTo>
                <a:cubicBezTo>
                  <a:pt x="267695" y="4692280"/>
                  <a:pt x="270121" y="4626016"/>
                  <a:pt x="266263" y="4560426"/>
                </a:cubicBezTo>
                <a:cubicBezTo>
                  <a:pt x="281479" y="4469135"/>
                  <a:pt x="293145" y="4367226"/>
                  <a:pt x="358861" y="4294208"/>
                </a:cubicBezTo>
                <a:cubicBezTo>
                  <a:pt x="393585" y="4255626"/>
                  <a:pt x="422156" y="4210452"/>
                  <a:pt x="463033" y="4178461"/>
                </a:cubicBezTo>
                <a:cubicBezTo>
                  <a:pt x="588215" y="4080493"/>
                  <a:pt x="658938" y="4074156"/>
                  <a:pt x="810274" y="4039565"/>
                </a:cubicBezTo>
                <a:cubicBezTo>
                  <a:pt x="859790" y="4028247"/>
                  <a:pt x="1016877" y="3993108"/>
                  <a:pt x="1099641" y="3981692"/>
                </a:cubicBezTo>
                <a:cubicBezTo>
                  <a:pt x="1188292" y="3969464"/>
                  <a:pt x="1276090" y="3963671"/>
                  <a:pt x="1365858" y="3946968"/>
                </a:cubicBezTo>
                <a:lnTo>
                  <a:pt x="1635163" y="3896859"/>
                </a:lnTo>
                <a:cubicBezTo>
                  <a:pt x="1759303" y="3868645"/>
                  <a:pt x="1713651" y="3847573"/>
                  <a:pt x="1909868" y="3831221"/>
                </a:cubicBezTo>
                <a:lnTo>
                  <a:pt x="2048765" y="3819646"/>
                </a:lnTo>
                <a:cubicBezTo>
                  <a:pt x="2305279" y="3825903"/>
                  <a:pt x="2527956" y="3842375"/>
                  <a:pt x="2777970" y="3819646"/>
                </a:cubicBezTo>
                <a:cubicBezTo>
                  <a:pt x="2863285" y="3811890"/>
                  <a:pt x="2948770" y="3802502"/>
                  <a:pt x="3032613" y="3784922"/>
                </a:cubicBezTo>
                <a:cubicBezTo>
                  <a:pt x="3188306" y="3752277"/>
                  <a:pt x="3495600" y="3669175"/>
                  <a:pt x="3495600" y="3669175"/>
                </a:cubicBezTo>
                <a:cubicBezTo>
                  <a:pt x="3583938" y="3580837"/>
                  <a:pt x="3494382" y="3662271"/>
                  <a:pt x="3622922" y="3576578"/>
                </a:cubicBezTo>
                <a:cubicBezTo>
                  <a:pt x="3632002" y="3570525"/>
                  <a:pt x="3638821" y="3561584"/>
                  <a:pt x="3646071" y="3553428"/>
                </a:cubicBezTo>
                <a:cubicBezTo>
                  <a:pt x="3665391" y="3531692"/>
                  <a:pt x="3718932" y="3474686"/>
                  <a:pt x="3738668" y="3437681"/>
                </a:cubicBezTo>
                <a:cubicBezTo>
                  <a:pt x="3763027" y="3392007"/>
                  <a:pt x="3784173" y="3344678"/>
                  <a:pt x="3808117" y="3298785"/>
                </a:cubicBezTo>
                <a:cubicBezTo>
                  <a:pt x="3830479" y="3255925"/>
                  <a:pt x="3877565" y="3171464"/>
                  <a:pt x="3877565" y="3171464"/>
                </a:cubicBezTo>
                <a:cubicBezTo>
                  <a:pt x="3889140" y="3113590"/>
                  <a:pt x="3902891" y="3056110"/>
                  <a:pt x="3912289" y="2997843"/>
                </a:cubicBezTo>
                <a:cubicBezTo>
                  <a:pt x="3957965" y="2714650"/>
                  <a:pt x="3915093" y="2894026"/>
                  <a:pt x="3947013" y="2766350"/>
                </a:cubicBezTo>
                <a:cubicBezTo>
                  <a:pt x="3939296" y="2696902"/>
                  <a:pt x="3939575" y="2626091"/>
                  <a:pt x="3923863" y="2558005"/>
                </a:cubicBezTo>
                <a:cubicBezTo>
                  <a:pt x="3916103" y="2524380"/>
                  <a:pt x="3894090" y="2495703"/>
                  <a:pt x="3877565" y="2465408"/>
                </a:cubicBezTo>
                <a:cubicBezTo>
                  <a:pt x="3855293" y="2424575"/>
                  <a:pt x="3819449" y="2390792"/>
                  <a:pt x="3784967" y="2361236"/>
                </a:cubicBezTo>
                <a:cubicBezTo>
                  <a:pt x="3755673" y="2336127"/>
                  <a:pt x="3724472" y="2313190"/>
                  <a:pt x="3692370" y="2291788"/>
                </a:cubicBezTo>
                <a:cubicBezTo>
                  <a:pt x="3678013" y="2282217"/>
                  <a:pt x="3660867" y="2277515"/>
                  <a:pt x="3646071" y="2268638"/>
                </a:cubicBezTo>
                <a:cubicBezTo>
                  <a:pt x="3550770" y="2211458"/>
                  <a:pt x="3596962" y="2218744"/>
                  <a:pt x="3472451" y="2187616"/>
                </a:cubicBezTo>
                <a:cubicBezTo>
                  <a:pt x="3430602" y="2177154"/>
                  <a:pt x="3387570" y="2172183"/>
                  <a:pt x="3345129" y="2164466"/>
                </a:cubicBezTo>
                <a:cubicBezTo>
                  <a:pt x="3275023" y="2172964"/>
                  <a:pt x="2985465" y="2182253"/>
                  <a:pt x="2858993" y="2245489"/>
                </a:cubicBezTo>
                <a:cubicBezTo>
                  <a:pt x="2836896" y="2256537"/>
                  <a:pt x="2820410" y="2276355"/>
                  <a:pt x="2801119" y="2291788"/>
                </a:cubicBezTo>
                <a:cubicBezTo>
                  <a:pt x="2789544" y="2314937"/>
                  <a:pt x="2773064" y="2336228"/>
                  <a:pt x="2766395" y="2361236"/>
                </a:cubicBezTo>
                <a:cubicBezTo>
                  <a:pt x="2734275" y="2481686"/>
                  <a:pt x="2777966" y="2673725"/>
                  <a:pt x="2789544" y="2766350"/>
                </a:cubicBezTo>
                <a:cubicBezTo>
                  <a:pt x="2805466" y="2893722"/>
                  <a:pt x="2823401" y="3012167"/>
                  <a:pt x="2858993" y="3136740"/>
                </a:cubicBezTo>
                <a:cubicBezTo>
                  <a:pt x="2862815" y="3150116"/>
                  <a:pt x="2876187" y="3158892"/>
                  <a:pt x="2882142" y="3171464"/>
                </a:cubicBezTo>
                <a:cubicBezTo>
                  <a:pt x="2910987" y="3232359"/>
                  <a:pt x="2935282" y="3295318"/>
                  <a:pt x="2963165" y="3356659"/>
                </a:cubicBezTo>
                <a:cubicBezTo>
                  <a:pt x="3007535" y="3454273"/>
                  <a:pt x="3082960" y="3577433"/>
                  <a:pt x="3159934" y="3634451"/>
                </a:cubicBezTo>
                <a:cubicBezTo>
                  <a:pt x="3264106" y="3711616"/>
                  <a:pt x="3359284" y="3802704"/>
                  <a:pt x="3472451" y="3865945"/>
                </a:cubicBezTo>
                <a:cubicBezTo>
                  <a:pt x="3494624" y="3878336"/>
                  <a:pt x="3975242" y="4151405"/>
                  <a:pt x="4190081" y="4259484"/>
                </a:cubicBezTo>
                <a:cubicBezTo>
                  <a:pt x="4404920" y="4367563"/>
                  <a:pt x="4429017" y="4341533"/>
                  <a:pt x="4761485" y="4514416"/>
                </a:cubicBezTo>
                <a:cubicBezTo>
                  <a:pt x="4857941" y="4564573"/>
                  <a:pt x="5016449" y="4651142"/>
                  <a:pt x="5081332" y="4687747"/>
                </a:cubicBezTo>
                <a:cubicBezTo>
                  <a:pt x="5146215" y="4724352"/>
                  <a:pt x="5126624" y="4720242"/>
                  <a:pt x="5150780" y="4734046"/>
                </a:cubicBezTo>
                <a:cubicBezTo>
                  <a:pt x="5234728" y="4782016"/>
                  <a:pt x="5322011" y="4824046"/>
                  <a:pt x="5405423" y="4872942"/>
                </a:cubicBezTo>
                <a:cubicBezTo>
                  <a:pt x="5491407" y="4923347"/>
                  <a:pt x="5549307" y="4991606"/>
                  <a:pt x="5625342" y="5058137"/>
                </a:cubicBezTo>
                <a:cubicBezTo>
                  <a:pt x="5639860" y="5070840"/>
                  <a:pt x="5656208" y="5081286"/>
                  <a:pt x="5671641" y="5092861"/>
                </a:cubicBezTo>
                <a:cubicBezTo>
                  <a:pt x="5710223" y="5154593"/>
                  <a:pt x="5745950" y="5218203"/>
                  <a:pt x="5787387" y="5278056"/>
                </a:cubicBezTo>
                <a:cubicBezTo>
                  <a:pt x="5822111" y="5328213"/>
                  <a:pt x="5858984" y="5376949"/>
                  <a:pt x="5891560" y="5428527"/>
                </a:cubicBezTo>
                <a:cubicBezTo>
                  <a:pt x="5905381" y="5450410"/>
                  <a:pt x="5909963" y="5477888"/>
                  <a:pt x="5926284" y="5497975"/>
                </a:cubicBezTo>
                <a:cubicBezTo>
                  <a:pt x="5960691" y="5540323"/>
                  <a:pt x="6006296" y="5572489"/>
                  <a:pt x="6042031" y="5613722"/>
                </a:cubicBezTo>
                <a:cubicBezTo>
                  <a:pt x="6056765" y="5630723"/>
                  <a:pt x="6064051" y="5653028"/>
                  <a:pt x="6076755" y="5671595"/>
                </a:cubicBezTo>
                <a:cubicBezTo>
                  <a:pt x="6218955" y="5879427"/>
                  <a:pt x="6162203" y="5762945"/>
                  <a:pt x="6227225" y="5914664"/>
                </a:cubicBezTo>
                <a:cubicBezTo>
                  <a:pt x="6233616" y="5965787"/>
                  <a:pt x="6252926" y="6061867"/>
                  <a:pt x="6227225" y="6111433"/>
                </a:cubicBezTo>
                <a:cubicBezTo>
                  <a:pt x="6187791" y="6187484"/>
                  <a:pt x="6139315" y="6261254"/>
                  <a:pt x="6076755" y="6319778"/>
                </a:cubicBezTo>
                <a:cubicBezTo>
                  <a:pt x="6017319" y="6375380"/>
                  <a:pt x="5939347" y="6407197"/>
                  <a:pt x="5868410" y="6447099"/>
                </a:cubicBezTo>
                <a:cubicBezTo>
                  <a:pt x="5815775" y="6476706"/>
                  <a:pt x="5763237" y="6507811"/>
                  <a:pt x="5706365" y="6528122"/>
                </a:cubicBezTo>
                <a:cubicBezTo>
                  <a:pt x="5652350" y="6547413"/>
                  <a:pt x="5626491" y="6569220"/>
                  <a:pt x="5544319" y="6585995"/>
                </a:cubicBezTo>
                <a:cubicBezTo>
                  <a:pt x="5462147" y="6602770"/>
                  <a:pt x="5341789" y="6622133"/>
                  <a:pt x="5213331" y="6628773"/>
                </a:cubicBezTo>
                <a:cubicBezTo>
                  <a:pt x="4888318" y="6617146"/>
                  <a:pt x="4842902" y="6610487"/>
                  <a:pt x="4722517" y="6597570"/>
                </a:cubicBezTo>
                <a:cubicBezTo>
                  <a:pt x="4602132" y="6584653"/>
                  <a:pt x="4581957" y="6567435"/>
                  <a:pt x="4491023" y="6551271"/>
                </a:cubicBezTo>
                <a:cubicBezTo>
                  <a:pt x="4400089" y="6535107"/>
                  <a:pt x="4328378" y="6526727"/>
                  <a:pt x="4176915" y="6500584"/>
                </a:cubicBezTo>
                <a:lnTo>
                  <a:pt x="3907611" y="6427470"/>
                </a:lnTo>
                <a:cubicBezTo>
                  <a:pt x="3840357" y="6408910"/>
                  <a:pt x="3811903" y="6405929"/>
                  <a:pt x="3773393" y="6389226"/>
                </a:cubicBezTo>
                <a:cubicBezTo>
                  <a:pt x="3734883" y="6372523"/>
                  <a:pt x="3739285" y="6386265"/>
                  <a:pt x="3676551" y="6327253"/>
                </a:cubicBezTo>
                <a:cubicBezTo>
                  <a:pt x="3630590" y="6288815"/>
                  <a:pt x="3618067" y="6223458"/>
                  <a:pt x="3611058" y="6162410"/>
                </a:cubicBezTo>
                <a:cubicBezTo>
                  <a:pt x="3604049" y="6101362"/>
                  <a:pt x="3620261" y="6017003"/>
                  <a:pt x="3634496" y="5960962"/>
                </a:cubicBezTo>
                <a:cubicBezTo>
                  <a:pt x="3648731" y="5904921"/>
                  <a:pt x="3696469" y="5826166"/>
                  <a:pt x="3696469" y="5826166"/>
                </a:cubicBezTo>
                <a:cubicBezTo>
                  <a:pt x="3711902" y="5772151"/>
                  <a:pt x="3747068" y="5712790"/>
                  <a:pt x="3761818" y="5683170"/>
                </a:cubicBezTo>
                <a:cubicBezTo>
                  <a:pt x="3776568" y="5653550"/>
                  <a:pt x="3777810" y="5660375"/>
                  <a:pt x="3784967" y="5648446"/>
                </a:cubicBezTo>
                <a:cubicBezTo>
                  <a:pt x="3812544" y="5602484"/>
                  <a:pt x="3835080" y="5553340"/>
                  <a:pt x="3865990" y="5509550"/>
                </a:cubicBezTo>
                <a:cubicBezTo>
                  <a:pt x="3891583" y="5473293"/>
                  <a:pt x="3969483" y="5412684"/>
                  <a:pt x="4004886" y="5393803"/>
                </a:cubicBezTo>
                <a:cubicBezTo>
                  <a:pt x="4033973" y="5378290"/>
                  <a:pt x="4066398" y="5370050"/>
                  <a:pt x="4097484" y="5359079"/>
                </a:cubicBezTo>
                <a:cubicBezTo>
                  <a:pt x="4169348" y="5333715"/>
                  <a:pt x="4267302" y="5301351"/>
                  <a:pt x="4340552" y="5289631"/>
                </a:cubicBezTo>
                <a:cubicBezTo>
                  <a:pt x="4390225" y="5281683"/>
                  <a:pt x="4440734" y="5279329"/>
                  <a:pt x="4491023" y="5278056"/>
                </a:cubicBezTo>
                <a:cubicBezTo>
                  <a:pt x="4745614" y="5271610"/>
                  <a:pt x="5000322" y="5271111"/>
                  <a:pt x="5254952" y="5266481"/>
                </a:cubicBezTo>
                <a:lnTo>
                  <a:pt x="5764238" y="5254907"/>
                </a:lnTo>
                <a:cubicBezTo>
                  <a:pt x="6393488" y="5232633"/>
                  <a:pt x="6439002" y="5227692"/>
                  <a:pt x="6944856" y="5197033"/>
                </a:cubicBezTo>
                <a:cubicBezTo>
                  <a:pt x="7126193" y="5170026"/>
                  <a:pt x="7310224" y="5157237"/>
                  <a:pt x="7488866" y="5116011"/>
                </a:cubicBezTo>
                <a:cubicBezTo>
                  <a:pt x="7539023" y="5104436"/>
                  <a:pt x="7590694" y="5098124"/>
                  <a:pt x="7639337" y="5081286"/>
                </a:cubicBezTo>
                <a:cubicBezTo>
                  <a:pt x="7791684" y="5028550"/>
                  <a:pt x="7940900" y="4967130"/>
                  <a:pt x="8090749" y="4907666"/>
                </a:cubicBezTo>
                <a:cubicBezTo>
                  <a:pt x="8183990" y="4870666"/>
                  <a:pt x="8280477" y="4839955"/>
                  <a:pt x="8368542" y="4791919"/>
                </a:cubicBezTo>
                <a:cubicBezTo>
                  <a:pt x="8517371" y="4710739"/>
                  <a:pt x="8568198" y="4687253"/>
                  <a:pt x="8727357" y="4572000"/>
                </a:cubicBezTo>
                <a:cubicBezTo>
                  <a:pt x="8764986" y="4544751"/>
                  <a:pt x="8797753" y="4511303"/>
                  <a:pt x="8831529" y="4479403"/>
                </a:cubicBezTo>
                <a:cubicBezTo>
                  <a:pt x="8966179" y="4352234"/>
                  <a:pt x="8996248" y="4311944"/>
                  <a:pt x="9109322" y="4120588"/>
                </a:cubicBezTo>
                <a:lnTo>
                  <a:pt x="9259793" y="3865945"/>
                </a:lnTo>
                <a:cubicBezTo>
                  <a:pt x="9267509" y="3835079"/>
                  <a:pt x="9270129" y="3802469"/>
                  <a:pt x="9282942" y="3773347"/>
                </a:cubicBezTo>
                <a:cubicBezTo>
                  <a:pt x="9312831" y="3705418"/>
                  <a:pt x="9356404" y="3644140"/>
                  <a:pt x="9387114" y="3576578"/>
                </a:cubicBezTo>
                <a:lnTo>
                  <a:pt x="9444987" y="3449256"/>
                </a:lnTo>
                <a:cubicBezTo>
                  <a:pt x="9448845" y="3391383"/>
                  <a:pt x="9451063" y="3333377"/>
                  <a:pt x="9456562" y="3275636"/>
                </a:cubicBezTo>
                <a:cubicBezTo>
                  <a:pt x="9462537" y="3212896"/>
                  <a:pt x="9489786" y="3119590"/>
                  <a:pt x="9502861" y="3067292"/>
                </a:cubicBezTo>
                <a:cubicBezTo>
                  <a:pt x="9506719" y="3013277"/>
                  <a:pt x="9523349" y="3023798"/>
                  <a:pt x="9529676" y="2970016"/>
                </a:cubicBezTo>
                <a:cubicBezTo>
                  <a:pt x="9531102" y="2957899"/>
                  <a:pt x="9538196" y="2943049"/>
                  <a:pt x="9526010" y="2870522"/>
                </a:cubicBezTo>
                <a:cubicBezTo>
                  <a:pt x="9513824" y="2797995"/>
                  <a:pt x="9473337" y="2600422"/>
                  <a:pt x="9456562" y="2534856"/>
                </a:cubicBezTo>
                <a:cubicBezTo>
                  <a:pt x="9439787" y="2469290"/>
                  <a:pt x="9442110" y="2502157"/>
                  <a:pt x="9425359" y="2477127"/>
                </a:cubicBezTo>
                <a:cubicBezTo>
                  <a:pt x="9408608" y="2452097"/>
                  <a:pt x="9391366" y="2415565"/>
                  <a:pt x="9356055" y="2384675"/>
                </a:cubicBezTo>
                <a:cubicBezTo>
                  <a:pt x="9320744" y="2353785"/>
                  <a:pt x="9249464" y="2307293"/>
                  <a:pt x="9213494" y="2291788"/>
                </a:cubicBezTo>
                <a:cubicBezTo>
                  <a:pt x="9177524" y="2276283"/>
                  <a:pt x="9163385" y="2295501"/>
                  <a:pt x="9140236" y="2291643"/>
                </a:cubicBezTo>
                <a:cubicBezTo>
                  <a:pt x="8939558" y="2316728"/>
                  <a:pt x="9045170" y="2288098"/>
                  <a:pt x="9005294" y="2299697"/>
                </a:cubicBezTo>
                <a:cubicBezTo>
                  <a:pt x="8965418" y="2311296"/>
                  <a:pt x="8945371" y="2316256"/>
                  <a:pt x="8900977" y="2361236"/>
                </a:cubicBezTo>
                <a:cubicBezTo>
                  <a:pt x="8856583" y="2406216"/>
                  <a:pt x="8781886" y="2494411"/>
                  <a:pt x="8738932" y="2569580"/>
                </a:cubicBezTo>
                <a:cubicBezTo>
                  <a:pt x="8723499" y="2596588"/>
                  <a:pt x="8709336" y="2609433"/>
                  <a:pt x="8692633" y="2650603"/>
                </a:cubicBezTo>
                <a:cubicBezTo>
                  <a:pt x="8675930" y="2691773"/>
                  <a:pt x="8671510" y="2705097"/>
                  <a:pt x="8638714" y="2816603"/>
                </a:cubicBezTo>
                <a:cubicBezTo>
                  <a:pt x="8630423" y="2844792"/>
                  <a:pt x="8623185" y="2878238"/>
                  <a:pt x="8611610" y="2905246"/>
                </a:cubicBezTo>
                <a:cubicBezTo>
                  <a:pt x="8584127" y="3152605"/>
                  <a:pt x="8618267" y="2826972"/>
                  <a:pt x="8588461" y="3229337"/>
                </a:cubicBezTo>
                <a:cubicBezTo>
                  <a:pt x="8586163" y="3260358"/>
                  <a:pt x="8584659" y="3291816"/>
                  <a:pt x="8576886" y="3321935"/>
                </a:cubicBezTo>
                <a:cubicBezTo>
                  <a:pt x="8553708" y="3411750"/>
                  <a:pt x="8515985" y="3497603"/>
                  <a:pt x="8495863" y="3588152"/>
                </a:cubicBezTo>
                <a:cubicBezTo>
                  <a:pt x="8480430" y="3657600"/>
                  <a:pt x="8467419" y="3727631"/>
                  <a:pt x="8449565" y="3796497"/>
                </a:cubicBezTo>
                <a:cubicBezTo>
                  <a:pt x="8418476" y="3916415"/>
                  <a:pt x="8270791" y="4247101"/>
                  <a:pt x="8264370" y="4259484"/>
                </a:cubicBezTo>
                <a:cubicBezTo>
                  <a:pt x="8210355" y="4363656"/>
                  <a:pt x="8171342" y="4477100"/>
                  <a:pt x="8102324" y="4572000"/>
                </a:cubicBezTo>
                <a:cubicBezTo>
                  <a:pt x="8022855" y="4681270"/>
                  <a:pt x="7936807" y="4807979"/>
                  <a:pt x="7836106" y="4896092"/>
                </a:cubicBezTo>
                <a:cubicBezTo>
                  <a:pt x="7805240" y="4923099"/>
                  <a:pt x="7776812" y="4953177"/>
                  <a:pt x="7743509" y="4977114"/>
                </a:cubicBezTo>
                <a:cubicBezTo>
                  <a:pt x="7742387" y="4977920"/>
                  <a:pt x="7422641" y="5188706"/>
                  <a:pt x="7326820" y="5243332"/>
                </a:cubicBezTo>
                <a:cubicBezTo>
                  <a:pt x="7230999" y="5297958"/>
                  <a:pt x="7244921" y="5274102"/>
                  <a:pt x="7168585" y="5304871"/>
                </a:cubicBezTo>
                <a:lnTo>
                  <a:pt x="6868801" y="5427948"/>
                </a:lnTo>
                <a:lnTo>
                  <a:pt x="6493443" y="5578998"/>
                </a:lnTo>
                <a:cubicBezTo>
                  <a:pt x="6405805" y="5615748"/>
                  <a:pt x="6395839" y="5632426"/>
                  <a:pt x="6342972" y="5648446"/>
                </a:cubicBezTo>
                <a:cubicBezTo>
                  <a:pt x="6241292" y="5679258"/>
                  <a:pt x="6062273" y="5701774"/>
                  <a:pt x="5949433" y="5717894"/>
                </a:cubicBezTo>
                <a:cubicBezTo>
                  <a:pt x="5795104" y="5714036"/>
                  <a:pt x="5640523" y="5715949"/>
                  <a:pt x="5486446" y="5706319"/>
                </a:cubicBezTo>
                <a:cubicBezTo>
                  <a:pt x="5454692" y="5704334"/>
                  <a:pt x="5424938" y="5689929"/>
                  <a:pt x="5393848" y="5683170"/>
                </a:cubicBezTo>
                <a:cubicBezTo>
                  <a:pt x="4846623" y="5564209"/>
                  <a:pt x="5504788" y="5717506"/>
                  <a:pt x="5104481" y="5613722"/>
                </a:cubicBezTo>
                <a:cubicBezTo>
                  <a:pt x="5039257" y="5596812"/>
                  <a:pt x="4972955" y="5584260"/>
                  <a:pt x="4907712" y="5567423"/>
                </a:cubicBezTo>
                <a:cubicBezTo>
                  <a:pt x="4853317" y="5553386"/>
                  <a:pt x="4800073" y="5535114"/>
                  <a:pt x="4745666" y="5521124"/>
                </a:cubicBezTo>
                <a:cubicBezTo>
                  <a:pt x="4452358" y="5445702"/>
                  <a:pt x="4387676" y="5451990"/>
                  <a:pt x="4051185" y="5324355"/>
                </a:cubicBezTo>
                <a:cubicBezTo>
                  <a:pt x="3917389" y="5273605"/>
                  <a:pt x="3602800" y="5184390"/>
                  <a:pt x="3495600" y="5046562"/>
                </a:cubicBezTo>
                <a:lnTo>
                  <a:pt x="3414577" y="4942390"/>
                </a:lnTo>
                <a:cubicBezTo>
                  <a:pt x="3370325" y="4787506"/>
                  <a:pt x="3417263" y="4937530"/>
                  <a:pt x="3345129" y="4757195"/>
                </a:cubicBezTo>
                <a:cubicBezTo>
                  <a:pt x="3323979" y="4704319"/>
                  <a:pt x="3313766" y="4645960"/>
                  <a:pt x="3287256" y="4595150"/>
                </a:cubicBezTo>
                <a:cubicBezTo>
                  <a:pt x="3256037" y="4535313"/>
                  <a:pt x="3217808" y="4479403"/>
                  <a:pt x="3183084" y="4421530"/>
                </a:cubicBezTo>
                <a:cubicBezTo>
                  <a:pt x="3171509" y="4402239"/>
                  <a:pt x="3157670" y="4384137"/>
                  <a:pt x="3148360" y="4363656"/>
                </a:cubicBezTo>
                <a:cubicBezTo>
                  <a:pt x="3129069" y="4321216"/>
                  <a:pt x="3115616" y="4275601"/>
                  <a:pt x="3090486" y="4236335"/>
                </a:cubicBezTo>
                <a:cubicBezTo>
                  <a:pt x="2926993" y="3980877"/>
                  <a:pt x="3015221" y="4160333"/>
                  <a:pt x="2893717" y="3993266"/>
                </a:cubicBezTo>
                <a:cubicBezTo>
                  <a:pt x="2790887" y="3851877"/>
                  <a:pt x="2769824" y="3809000"/>
                  <a:pt x="2615924" y="3680750"/>
                </a:cubicBezTo>
                <a:cubicBezTo>
                  <a:pt x="2382959" y="3486613"/>
                  <a:pt x="2471580" y="3552709"/>
                  <a:pt x="2280258" y="3414532"/>
                </a:cubicBezTo>
                <a:cubicBezTo>
                  <a:pt x="2187870" y="3347807"/>
                  <a:pt x="2230677" y="3364520"/>
                  <a:pt x="2152937" y="3345084"/>
                </a:cubicBezTo>
                <a:cubicBezTo>
                  <a:pt x="2133646" y="3333509"/>
                  <a:pt x="2114141" y="3322283"/>
                  <a:pt x="2095063" y="3310360"/>
                </a:cubicBezTo>
                <a:cubicBezTo>
                  <a:pt x="2083266" y="3302987"/>
                  <a:pt x="2073180" y="3292561"/>
                  <a:pt x="2060339" y="3287211"/>
                </a:cubicBezTo>
                <a:cubicBezTo>
                  <a:pt x="2026552" y="3273133"/>
                  <a:pt x="1990891" y="3264061"/>
                  <a:pt x="1956167" y="3252486"/>
                </a:cubicBezTo>
                <a:lnTo>
                  <a:pt x="1886719" y="3229337"/>
                </a:lnTo>
                <a:cubicBezTo>
                  <a:pt x="1875144" y="3225479"/>
                  <a:pt x="1863959" y="3220155"/>
                  <a:pt x="1851995" y="3217762"/>
                </a:cubicBezTo>
                <a:cubicBezTo>
                  <a:pt x="1638723" y="3175110"/>
                  <a:pt x="1901741" y="3230199"/>
                  <a:pt x="1759398" y="3194613"/>
                </a:cubicBezTo>
                <a:cubicBezTo>
                  <a:pt x="1740312" y="3189841"/>
                  <a:pt x="1720729" y="3187306"/>
                  <a:pt x="1701524" y="3183038"/>
                </a:cubicBezTo>
                <a:cubicBezTo>
                  <a:pt x="1627808" y="3166657"/>
                  <a:pt x="1654896" y="3166374"/>
                  <a:pt x="1551053" y="3148314"/>
                </a:cubicBezTo>
                <a:cubicBezTo>
                  <a:pt x="1497297" y="3138965"/>
                  <a:pt x="1443023" y="3132881"/>
                  <a:pt x="1389008" y="3125165"/>
                </a:cubicBezTo>
                <a:cubicBezTo>
                  <a:pt x="1334993" y="3117449"/>
                  <a:pt x="1280783" y="3110986"/>
                  <a:pt x="1226962" y="3102016"/>
                </a:cubicBezTo>
                <a:cubicBezTo>
                  <a:pt x="1203813" y="3098158"/>
                  <a:pt x="1180902" y="3092390"/>
                  <a:pt x="1157514" y="3090441"/>
                </a:cubicBezTo>
                <a:cubicBezTo>
                  <a:pt x="1088199" y="3084665"/>
                  <a:pt x="1018548" y="3083822"/>
                  <a:pt x="949170" y="3078866"/>
                </a:cubicBezTo>
                <a:cubicBezTo>
                  <a:pt x="910494" y="3076103"/>
                  <a:pt x="872005" y="3071150"/>
                  <a:pt x="833423" y="3067292"/>
                </a:cubicBezTo>
                <a:cubicBezTo>
                  <a:pt x="751805" y="3050968"/>
                  <a:pt x="729746" y="3044142"/>
                  <a:pt x="625079" y="3044142"/>
                </a:cubicBezTo>
                <a:cubicBezTo>
                  <a:pt x="551671" y="3044142"/>
                  <a:pt x="478466" y="3051859"/>
                  <a:pt x="405160" y="3055717"/>
                </a:cubicBezTo>
                <a:cubicBezTo>
                  <a:pt x="389727" y="3059575"/>
                  <a:pt x="373545" y="3061174"/>
                  <a:pt x="358861" y="3067292"/>
                </a:cubicBezTo>
                <a:cubicBezTo>
                  <a:pt x="327006" y="3080565"/>
                  <a:pt x="266263" y="3113590"/>
                  <a:pt x="266263" y="3113590"/>
                </a:cubicBezTo>
                <a:cubicBezTo>
                  <a:pt x="258547" y="3125165"/>
                  <a:pt x="248764" y="3135602"/>
                  <a:pt x="243114" y="3148314"/>
                </a:cubicBezTo>
                <a:cubicBezTo>
                  <a:pt x="221754" y="3196374"/>
                  <a:pt x="218292" y="3226126"/>
                  <a:pt x="208390" y="3275636"/>
                </a:cubicBezTo>
                <a:cubicBezTo>
                  <a:pt x="244053" y="3453953"/>
                  <a:pt x="225752" y="3377879"/>
                  <a:pt x="254689" y="3426107"/>
                </a:cubicBezTo>
                <a:cubicBezTo>
                  <a:pt x="283626" y="3474335"/>
                  <a:pt x="339103" y="3529057"/>
                  <a:pt x="382010" y="3565003"/>
                </a:cubicBezTo>
                <a:cubicBezTo>
                  <a:pt x="424917" y="3600949"/>
                  <a:pt x="449031" y="3618633"/>
                  <a:pt x="512129" y="3641782"/>
                </a:cubicBezTo>
                <a:cubicBezTo>
                  <a:pt x="575227" y="3664931"/>
                  <a:pt x="689222" y="3684608"/>
                  <a:pt x="760599" y="3703899"/>
                </a:cubicBezTo>
                <a:cubicBezTo>
                  <a:pt x="831976" y="3723190"/>
                  <a:pt x="834789" y="3719333"/>
                  <a:pt x="856572" y="3727049"/>
                </a:cubicBezTo>
                <a:cubicBezTo>
                  <a:pt x="878355" y="3734766"/>
                  <a:pt x="864924" y="3737378"/>
                  <a:pt x="891296" y="3750198"/>
                </a:cubicBezTo>
                <a:cubicBezTo>
                  <a:pt x="917668" y="3763018"/>
                  <a:pt x="983942" y="3792397"/>
                  <a:pt x="1014808" y="3803972"/>
                </a:cubicBezTo>
                <a:cubicBezTo>
                  <a:pt x="1045674" y="3815547"/>
                  <a:pt x="1056565" y="3815105"/>
                  <a:pt x="1076491" y="3819646"/>
                </a:cubicBezTo>
                <a:cubicBezTo>
                  <a:pt x="1096417" y="3824187"/>
                  <a:pt x="1115195" y="3826797"/>
                  <a:pt x="1134365" y="3831221"/>
                </a:cubicBezTo>
                <a:cubicBezTo>
                  <a:pt x="1165366" y="3838375"/>
                  <a:pt x="1179345" y="3845311"/>
                  <a:pt x="1226962" y="3854370"/>
                </a:cubicBezTo>
                <a:cubicBezTo>
                  <a:pt x="1274579" y="3863429"/>
                  <a:pt x="1232804" y="3848120"/>
                  <a:pt x="1420066" y="3885573"/>
                </a:cubicBezTo>
                <a:cubicBezTo>
                  <a:pt x="1458648" y="3893290"/>
                  <a:pt x="1508805" y="3925161"/>
                  <a:pt x="1551053" y="3935393"/>
                </a:cubicBezTo>
                <a:cubicBezTo>
                  <a:pt x="1593301" y="3945625"/>
                  <a:pt x="1657953" y="3943848"/>
                  <a:pt x="1673552" y="3946968"/>
                </a:cubicBezTo>
                <a:cubicBezTo>
                  <a:pt x="1760173" y="3964292"/>
                  <a:pt x="1779785" y="3912164"/>
                  <a:pt x="1827109" y="3935827"/>
                </a:cubicBezTo>
              </a:path>
            </a:pathLst>
          </a:cu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Right Arrow 34">
            <a:extLst>
              <a:ext uri="{FF2B5EF4-FFF2-40B4-BE49-F238E27FC236}">
                <a16:creationId xmlns:a16="http://schemas.microsoft.com/office/drawing/2014/main" id="{3154638A-1689-49D7-85C0-56F953906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92" y="6971090"/>
            <a:ext cx="250166" cy="237476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A9D18E"/>
              </a:gs>
              <a:gs pos="100000">
                <a:srgbClr val="5E913B"/>
              </a:gs>
            </a:gsLst>
            <a:lin ang="0" scaled="1"/>
          </a:gra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600" b="1" i="1">
              <a:latin typeface="Arial" charset="0"/>
              <a:ea typeface="ＭＳ Ｐゴシック" charset="-128"/>
            </a:endParaRPr>
          </a:p>
        </p:txBody>
      </p:sp>
      <p:sp>
        <p:nvSpPr>
          <p:cNvPr id="405" name="Rectangle 404">
            <a:extLst>
              <a:ext uri="{FF2B5EF4-FFF2-40B4-BE49-F238E27FC236}">
                <a16:creationId xmlns:a16="http://schemas.microsoft.com/office/drawing/2014/main" id="{EEC7C133-E25C-4C4F-8463-A0A211451DCC}"/>
              </a:ext>
            </a:extLst>
          </p:cNvPr>
          <p:cNvSpPr/>
          <p:nvPr/>
        </p:nvSpPr>
        <p:spPr>
          <a:xfrm>
            <a:off x="111579" y="6986495"/>
            <a:ext cx="35298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6" name="Rectangle 405">
            <a:extLst>
              <a:ext uri="{FF2B5EF4-FFF2-40B4-BE49-F238E27FC236}">
                <a16:creationId xmlns:a16="http://schemas.microsoft.com/office/drawing/2014/main" id="{3FBBAD56-DE4F-412C-B9F5-1EF7E5270EEA}"/>
              </a:ext>
            </a:extLst>
          </p:cNvPr>
          <p:cNvSpPr/>
          <p:nvPr/>
        </p:nvSpPr>
        <p:spPr>
          <a:xfrm>
            <a:off x="2946" y="7385131"/>
            <a:ext cx="77938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49EE2A5B-ADA0-4CC7-A311-ED5989867786}"/>
              </a:ext>
            </a:extLst>
          </p:cNvPr>
          <p:cNvSpPr txBox="1"/>
          <p:nvPr/>
        </p:nvSpPr>
        <p:spPr>
          <a:xfrm>
            <a:off x="1276415" y="6986495"/>
            <a:ext cx="436338" cy="623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lacZ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08" name="Rectangle 407">
            <a:extLst>
              <a:ext uri="{FF2B5EF4-FFF2-40B4-BE49-F238E27FC236}">
                <a16:creationId xmlns:a16="http://schemas.microsoft.com/office/drawing/2014/main" id="{D884686B-A96E-4A65-8F45-E19544C2E9BB}"/>
              </a:ext>
            </a:extLst>
          </p:cNvPr>
          <p:cNvSpPr/>
          <p:nvPr/>
        </p:nvSpPr>
        <p:spPr>
          <a:xfrm>
            <a:off x="1564984" y="5943491"/>
            <a:ext cx="13003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White (Lac-) colonies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MacConkey’s lactose media</a:t>
            </a:r>
          </a:p>
        </p:txBody>
      </p:sp>
      <p:sp>
        <p:nvSpPr>
          <p:cNvPr id="409" name="TextBox 408">
            <a:extLst>
              <a:ext uri="{FF2B5EF4-FFF2-40B4-BE49-F238E27FC236}">
                <a16:creationId xmlns:a16="http://schemas.microsoft.com/office/drawing/2014/main" id="{F19163C0-CBC7-47C6-BD6A-9B545E7743D6}"/>
              </a:ext>
            </a:extLst>
          </p:cNvPr>
          <p:cNvSpPr txBox="1"/>
          <p:nvPr/>
        </p:nvSpPr>
        <p:spPr>
          <a:xfrm>
            <a:off x="2493867" y="6218845"/>
            <a:ext cx="11661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17.3% (427/2,481)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444A7414-2396-439D-BDE4-28004AB45BE0}"/>
              </a:ext>
            </a:extLst>
          </p:cNvPr>
          <p:cNvSpPr txBox="1"/>
          <p:nvPr/>
        </p:nvSpPr>
        <p:spPr>
          <a:xfrm>
            <a:off x="2031364" y="6415849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0.2% (7/3,540)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520DC19A-BA3F-40BD-93DB-71DA8ECD9E72}"/>
              </a:ext>
            </a:extLst>
          </p:cNvPr>
          <p:cNvSpPr txBox="1"/>
          <p:nvPr/>
        </p:nvSpPr>
        <p:spPr>
          <a:xfrm>
            <a:off x="2435965" y="6615473"/>
            <a:ext cx="9781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6.1% (152/2,514)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4CFEB73C-E2EE-40C9-A8C1-593C69110459}"/>
              </a:ext>
            </a:extLst>
          </p:cNvPr>
          <p:cNvSpPr txBox="1"/>
          <p:nvPr/>
        </p:nvSpPr>
        <p:spPr>
          <a:xfrm>
            <a:off x="2465610" y="7002278"/>
            <a:ext cx="10734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9.7% (120/1,255)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F934177A-9672-4D1B-9C8B-BFA18B8EDC24}"/>
              </a:ext>
            </a:extLst>
          </p:cNvPr>
          <p:cNvSpPr txBox="1"/>
          <p:nvPr/>
        </p:nvSpPr>
        <p:spPr>
          <a:xfrm>
            <a:off x="2374623" y="7393181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3.7% (70/1,909)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6E84C3B9-BD42-4FEB-81E7-BAFDEB3D7A01}"/>
              </a:ext>
            </a:extLst>
          </p:cNvPr>
          <p:cNvSpPr txBox="1"/>
          <p:nvPr/>
        </p:nvSpPr>
        <p:spPr>
          <a:xfrm>
            <a:off x="2144832" y="7201939"/>
            <a:ext cx="8627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0.2%</a:t>
            </a:r>
            <a:r>
              <a:rPr lang="en-US" sz="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(7/2,807)</a:t>
            </a:r>
          </a:p>
        </p:txBody>
      </p:sp>
      <p:sp>
        <p:nvSpPr>
          <p:cNvPr id="415" name="文字方塊 59">
            <a:extLst>
              <a:ext uri="{FF2B5EF4-FFF2-40B4-BE49-F238E27FC236}">
                <a16:creationId xmlns:a16="http://schemas.microsoft.com/office/drawing/2014/main" id="{DB5DB845-D966-4445-87B8-6C7F1786235B}"/>
              </a:ext>
            </a:extLst>
          </p:cNvPr>
          <p:cNvSpPr txBox="1"/>
          <p:nvPr/>
        </p:nvSpPr>
        <p:spPr>
          <a:xfrm>
            <a:off x="3391176" y="5889526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6" name="Group 415">
            <a:extLst>
              <a:ext uri="{FF2B5EF4-FFF2-40B4-BE49-F238E27FC236}">
                <a16:creationId xmlns:a16="http://schemas.microsoft.com/office/drawing/2014/main" id="{94774DAB-C6BA-4D04-802F-A131DC506040}"/>
              </a:ext>
            </a:extLst>
          </p:cNvPr>
          <p:cNvGrpSpPr/>
          <p:nvPr/>
        </p:nvGrpSpPr>
        <p:grpSpPr>
          <a:xfrm>
            <a:off x="4579296" y="5938212"/>
            <a:ext cx="646664" cy="784062"/>
            <a:chOff x="6421114" y="2926760"/>
            <a:chExt cx="646664" cy="784062"/>
          </a:xfrm>
        </p:grpSpPr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92CA9FB5-ED3A-45EB-9E1F-0170AB96D505}"/>
                </a:ext>
              </a:extLst>
            </p:cNvPr>
            <p:cNvSpPr/>
            <p:nvPr/>
          </p:nvSpPr>
          <p:spPr>
            <a:xfrm>
              <a:off x="6421114" y="3099118"/>
              <a:ext cx="586914" cy="408110"/>
            </a:xfrm>
            <a:custGeom>
              <a:avLst/>
              <a:gdLst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370699 w 9526030"/>
                <a:gd name="connsiteY35" fmla="*/ 146998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4319 w 9526030"/>
                <a:gd name="connsiteY124" fmla="*/ 150470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8263 w 9526030"/>
                <a:gd name="connsiteY198" fmla="*/ 265060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370699 w 9526030"/>
                <a:gd name="connsiteY35" fmla="*/ 146998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4319 w 9526030"/>
                <a:gd name="connsiteY124" fmla="*/ 150470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79309 w 9526030"/>
                <a:gd name="connsiteY35" fmla="*/ 140902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4319 w 9526030"/>
                <a:gd name="connsiteY124" fmla="*/ 150470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4319 w 9526030"/>
                <a:gd name="connsiteY124" fmla="*/ 150470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25269 w 9526030"/>
                <a:gd name="connsiteY124" fmla="*/ 14513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773656 w 9526030"/>
                <a:gd name="connsiteY18" fmla="*/ 28473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34616 w 9526030"/>
                <a:gd name="connsiteY18" fmla="*/ 28092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66932 w 9526030"/>
                <a:gd name="connsiteY211" fmla="*/ 410901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34616 w 9526030"/>
                <a:gd name="connsiteY18" fmla="*/ 28092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34616 w 9526030"/>
                <a:gd name="connsiteY18" fmla="*/ 28092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38395 w 9526030"/>
                <a:gd name="connsiteY96" fmla="*/ 333350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34616 w 9526030"/>
                <a:gd name="connsiteY18" fmla="*/ 280927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43104 w 9526030"/>
                <a:gd name="connsiteY21" fmla="*/ 234966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24054 w 9526030"/>
                <a:gd name="connsiteY21" fmla="*/ 232680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398689 w 9526030"/>
                <a:gd name="connsiteY324" fmla="*/ 248855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24054 w 9526030"/>
                <a:gd name="connsiteY21" fmla="*/ 232680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425359 w 9526030"/>
                <a:gd name="connsiteY324" fmla="*/ 2477127 h 6655443"/>
                <a:gd name="connsiteX325" fmla="*/ 9340815 w 9526030"/>
                <a:gd name="connsiteY325" fmla="*/ 240753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26030"/>
                <a:gd name="connsiteY0" fmla="*/ 3889094 h 6655443"/>
                <a:gd name="connsiteX1" fmla="*/ 1921443 w 9526030"/>
                <a:gd name="connsiteY1" fmla="*/ 3912243 h 6655443"/>
                <a:gd name="connsiteX2" fmla="*/ 2511752 w 9526030"/>
                <a:gd name="connsiteY2" fmla="*/ 3923818 h 6655443"/>
                <a:gd name="connsiteX3" fmla="*/ 3553474 w 9526030"/>
                <a:gd name="connsiteY3" fmla="*/ 3912243 h 6655443"/>
                <a:gd name="connsiteX4" fmla="*/ 4294253 w 9526030"/>
                <a:gd name="connsiteY4" fmla="*/ 3808071 h 6655443"/>
                <a:gd name="connsiteX5" fmla="*/ 4560471 w 9526030"/>
                <a:gd name="connsiteY5" fmla="*/ 3784922 h 6655443"/>
                <a:gd name="connsiteX6" fmla="*/ 4664643 w 9526030"/>
                <a:gd name="connsiteY6" fmla="*/ 3773347 h 6655443"/>
                <a:gd name="connsiteX7" fmla="*/ 5370699 w 9526030"/>
                <a:gd name="connsiteY7" fmla="*/ 3680750 h 6655443"/>
                <a:gd name="connsiteX8" fmla="*/ 6018881 w 9526030"/>
                <a:gd name="connsiteY8" fmla="*/ 3565003 h 6655443"/>
                <a:gd name="connsiteX9" fmla="*/ 6412420 w 9526030"/>
                <a:gd name="connsiteY9" fmla="*/ 3483980 h 6655443"/>
                <a:gd name="connsiteX10" fmla="*/ 6736512 w 9526030"/>
                <a:gd name="connsiteY10" fmla="*/ 3449256 h 6655443"/>
                <a:gd name="connsiteX11" fmla="*/ 7361544 w 9526030"/>
                <a:gd name="connsiteY11" fmla="*/ 3414532 h 6655443"/>
                <a:gd name="connsiteX12" fmla="*/ 7523590 w 9526030"/>
                <a:gd name="connsiteY12" fmla="*/ 3402957 h 6655443"/>
                <a:gd name="connsiteX13" fmla="*/ 7893980 w 9526030"/>
                <a:gd name="connsiteY13" fmla="*/ 3345084 h 6655443"/>
                <a:gd name="connsiteX14" fmla="*/ 8137048 w 9526030"/>
                <a:gd name="connsiteY14" fmla="*/ 3298785 h 6655443"/>
                <a:gd name="connsiteX15" fmla="*/ 8183347 w 9526030"/>
                <a:gd name="connsiteY15" fmla="*/ 3287211 h 6655443"/>
                <a:gd name="connsiteX16" fmla="*/ 8472714 w 9526030"/>
                <a:gd name="connsiteY16" fmla="*/ 3148314 h 6655443"/>
                <a:gd name="connsiteX17" fmla="*/ 8704208 w 9526030"/>
                <a:gd name="connsiteY17" fmla="*/ 2986269 h 6655443"/>
                <a:gd name="connsiteX18" fmla="*/ 8811756 w 9526030"/>
                <a:gd name="connsiteY18" fmla="*/ 2774983 h 6655443"/>
                <a:gd name="connsiteX19" fmla="*/ 8819955 w 9526030"/>
                <a:gd name="connsiteY19" fmla="*/ 2639028 h 6655443"/>
                <a:gd name="connsiteX20" fmla="*/ 8831529 w 9526030"/>
                <a:gd name="connsiteY20" fmla="*/ 2442259 h 6655443"/>
                <a:gd name="connsiteX21" fmla="*/ 8824054 w 9526030"/>
                <a:gd name="connsiteY21" fmla="*/ 2326801 h 6655443"/>
                <a:gd name="connsiteX22" fmla="*/ 8773656 w 9526030"/>
                <a:gd name="connsiteY22" fmla="*/ 2187616 h 6655443"/>
                <a:gd name="connsiteX23" fmla="*/ 8704208 w 9526030"/>
                <a:gd name="connsiteY23" fmla="*/ 2106593 h 6655443"/>
                <a:gd name="connsiteX24" fmla="*/ 8646334 w 9526030"/>
                <a:gd name="connsiteY24" fmla="*/ 2013995 h 6655443"/>
                <a:gd name="connsiteX25" fmla="*/ 8391691 w 9526030"/>
                <a:gd name="connsiteY25" fmla="*/ 1863524 h 6655443"/>
                <a:gd name="connsiteX26" fmla="*/ 8229646 w 9526030"/>
                <a:gd name="connsiteY26" fmla="*/ 1782502 h 6655443"/>
                <a:gd name="connsiteX27" fmla="*/ 8125474 w 9526030"/>
                <a:gd name="connsiteY27" fmla="*/ 1736203 h 6655443"/>
                <a:gd name="connsiteX28" fmla="*/ 8090749 w 9526030"/>
                <a:gd name="connsiteY28" fmla="*/ 1713054 h 6655443"/>
                <a:gd name="connsiteX29" fmla="*/ 7917129 w 9526030"/>
                <a:gd name="connsiteY29" fmla="*/ 1689904 h 6655443"/>
                <a:gd name="connsiteX30" fmla="*/ 7743509 w 9526030"/>
                <a:gd name="connsiteY30" fmla="*/ 1643605 h 6655443"/>
                <a:gd name="connsiteX31" fmla="*/ 7349970 w 9526030"/>
                <a:gd name="connsiteY31" fmla="*/ 1574157 h 6655443"/>
                <a:gd name="connsiteX32" fmla="*/ 6956431 w 9526030"/>
                <a:gd name="connsiteY32" fmla="*/ 1493135 h 6655443"/>
                <a:gd name="connsiteX33" fmla="*/ 6794385 w 9526030"/>
                <a:gd name="connsiteY33" fmla="*/ 1469985 h 6655443"/>
                <a:gd name="connsiteX34" fmla="*/ 6007306 w 9526030"/>
                <a:gd name="connsiteY34" fmla="*/ 1458411 h 6655443"/>
                <a:gd name="connsiteX35" fmla="*/ 5694549 w 9526030"/>
                <a:gd name="connsiteY35" fmla="*/ 1466175 h 6655443"/>
                <a:gd name="connsiteX36" fmla="*/ 5335975 w 9526030"/>
                <a:gd name="connsiteY36" fmla="*/ 1481560 h 6655443"/>
                <a:gd name="connsiteX37" fmla="*/ 4282679 w 9526030"/>
                <a:gd name="connsiteY37" fmla="*/ 1469985 h 6655443"/>
                <a:gd name="connsiteX38" fmla="*/ 3183084 w 9526030"/>
                <a:gd name="connsiteY38" fmla="*/ 1481560 h 6655443"/>
                <a:gd name="connsiteX39" fmla="*/ 2824268 w 9526030"/>
                <a:gd name="connsiteY39" fmla="*/ 1469985 h 6655443"/>
                <a:gd name="connsiteX40" fmla="*/ 1909868 w 9526030"/>
                <a:gd name="connsiteY40" fmla="*/ 1504709 h 6655443"/>
                <a:gd name="connsiteX41" fmla="*/ 1516329 w 9526030"/>
                <a:gd name="connsiteY41" fmla="*/ 1539433 h 6655443"/>
                <a:gd name="connsiteX42" fmla="*/ 1250112 w 9526030"/>
                <a:gd name="connsiteY42" fmla="*/ 1574157 h 6655443"/>
                <a:gd name="connsiteX43" fmla="*/ 1007043 w 9526030"/>
                <a:gd name="connsiteY43" fmla="*/ 1643605 h 6655443"/>
                <a:gd name="connsiteX44" fmla="*/ 891296 w 9526030"/>
                <a:gd name="connsiteY44" fmla="*/ 1689904 h 6655443"/>
                <a:gd name="connsiteX45" fmla="*/ 729251 w 9526030"/>
                <a:gd name="connsiteY45" fmla="*/ 1736203 h 6655443"/>
                <a:gd name="connsiteX46" fmla="*/ 659803 w 9526030"/>
                <a:gd name="connsiteY46" fmla="*/ 1759352 h 6655443"/>
                <a:gd name="connsiteX47" fmla="*/ 590355 w 9526030"/>
                <a:gd name="connsiteY47" fmla="*/ 1805651 h 6655443"/>
                <a:gd name="connsiteX48" fmla="*/ 544056 w 9526030"/>
                <a:gd name="connsiteY48" fmla="*/ 1817226 h 6655443"/>
                <a:gd name="connsiteX49" fmla="*/ 439884 w 9526030"/>
                <a:gd name="connsiteY49" fmla="*/ 1886674 h 6655443"/>
                <a:gd name="connsiteX50" fmla="*/ 405160 w 9526030"/>
                <a:gd name="connsiteY50" fmla="*/ 1898249 h 6655443"/>
                <a:gd name="connsiteX51" fmla="*/ 300987 w 9526030"/>
                <a:gd name="connsiteY51" fmla="*/ 1967697 h 6655443"/>
                <a:gd name="connsiteX52" fmla="*/ 69494 w 9526030"/>
                <a:gd name="connsiteY52" fmla="*/ 2164466 h 6655443"/>
                <a:gd name="connsiteX53" fmla="*/ 11620 w 9526030"/>
                <a:gd name="connsiteY53" fmla="*/ 2257064 h 6655443"/>
                <a:gd name="connsiteX54" fmla="*/ 11620 w 9526030"/>
                <a:gd name="connsiteY54" fmla="*/ 2407535 h 6655443"/>
                <a:gd name="connsiteX55" fmla="*/ 34770 w 9526030"/>
                <a:gd name="connsiteY55" fmla="*/ 2465408 h 6655443"/>
                <a:gd name="connsiteX56" fmla="*/ 463033 w 9526030"/>
                <a:gd name="connsiteY56" fmla="*/ 2708476 h 6655443"/>
                <a:gd name="connsiteX57" fmla="*/ 879722 w 9526030"/>
                <a:gd name="connsiteY57" fmla="*/ 2870522 h 6655443"/>
                <a:gd name="connsiteX58" fmla="*/ 1481605 w 9526030"/>
                <a:gd name="connsiteY58" fmla="*/ 2986269 h 6655443"/>
                <a:gd name="connsiteX59" fmla="*/ 2014041 w 9526030"/>
                <a:gd name="connsiteY59" fmla="*/ 3032568 h 6655443"/>
                <a:gd name="connsiteX60" fmla="*/ 2824268 w 9526030"/>
                <a:gd name="connsiteY60" fmla="*/ 3055717 h 6655443"/>
                <a:gd name="connsiteX61" fmla="*/ 3518749 w 9526030"/>
                <a:gd name="connsiteY61" fmla="*/ 3044142 h 6655443"/>
                <a:gd name="connsiteX62" fmla="*/ 3738668 w 9526030"/>
                <a:gd name="connsiteY62" fmla="*/ 3020993 h 6655443"/>
                <a:gd name="connsiteX63" fmla="*/ 4166932 w 9526030"/>
                <a:gd name="connsiteY63" fmla="*/ 2986269 h 6655443"/>
                <a:gd name="connsiteX64" fmla="*/ 4699367 w 9526030"/>
                <a:gd name="connsiteY64" fmla="*/ 3009418 h 6655443"/>
                <a:gd name="connsiteX65" fmla="*/ 5011884 w 9526030"/>
                <a:gd name="connsiteY65" fmla="*/ 3020993 h 6655443"/>
                <a:gd name="connsiteX66" fmla="*/ 5521170 w 9526030"/>
                <a:gd name="connsiteY66" fmla="*/ 3078866 h 6655443"/>
                <a:gd name="connsiteX67" fmla="*/ 5706365 w 9526030"/>
                <a:gd name="connsiteY67" fmla="*/ 3125165 h 6655443"/>
                <a:gd name="connsiteX68" fmla="*/ 5984157 w 9526030"/>
                <a:gd name="connsiteY68" fmla="*/ 3275636 h 6655443"/>
                <a:gd name="connsiteX69" fmla="*/ 6169352 w 9526030"/>
                <a:gd name="connsiteY69" fmla="*/ 3472405 h 6655443"/>
                <a:gd name="connsiteX70" fmla="*/ 6366122 w 9526030"/>
                <a:gd name="connsiteY70" fmla="*/ 3750198 h 6655443"/>
                <a:gd name="connsiteX71" fmla="*/ 6470294 w 9526030"/>
                <a:gd name="connsiteY71" fmla="*/ 4074289 h 6655443"/>
                <a:gd name="connsiteX72" fmla="*/ 6516593 w 9526030"/>
                <a:gd name="connsiteY72" fmla="*/ 4699322 h 6655443"/>
                <a:gd name="connsiteX73" fmla="*/ 6481868 w 9526030"/>
                <a:gd name="connsiteY73" fmla="*/ 5000264 h 6655443"/>
                <a:gd name="connsiteX74" fmla="*/ 6470294 w 9526030"/>
                <a:gd name="connsiteY74" fmla="*/ 5058137 h 6655443"/>
                <a:gd name="connsiteX75" fmla="*/ 6285099 w 9526030"/>
                <a:gd name="connsiteY75" fmla="*/ 5393803 h 6655443"/>
                <a:gd name="connsiteX76" fmla="*/ 6053605 w 9526030"/>
                <a:gd name="connsiteY76" fmla="*/ 5532699 h 6655443"/>
                <a:gd name="connsiteX77" fmla="*/ 6030456 w 9526030"/>
                <a:gd name="connsiteY77" fmla="*/ 5555849 h 6655443"/>
                <a:gd name="connsiteX78" fmla="*/ 5798962 w 9526030"/>
                <a:gd name="connsiteY78" fmla="*/ 5613722 h 6655443"/>
                <a:gd name="connsiteX79" fmla="*/ 5162355 w 9526030"/>
                <a:gd name="connsiteY79" fmla="*/ 5648446 h 6655443"/>
                <a:gd name="connsiteX80" fmla="*/ 4687793 w 9526030"/>
                <a:gd name="connsiteY80" fmla="*/ 5602147 h 6655443"/>
                <a:gd name="connsiteX81" fmla="*/ 4525747 w 9526030"/>
                <a:gd name="connsiteY81" fmla="*/ 5440102 h 6655443"/>
                <a:gd name="connsiteX82" fmla="*/ 4479448 w 9526030"/>
                <a:gd name="connsiteY82" fmla="*/ 5359079 h 6655443"/>
                <a:gd name="connsiteX83" fmla="*/ 4305828 w 9526030"/>
                <a:gd name="connsiteY83" fmla="*/ 5011838 h 6655443"/>
                <a:gd name="connsiteX84" fmla="*/ 4305828 w 9526030"/>
                <a:gd name="connsiteY84" fmla="*/ 4699322 h 6655443"/>
                <a:gd name="connsiteX85" fmla="*/ 4386851 w 9526030"/>
                <a:gd name="connsiteY85" fmla="*/ 4525702 h 6655443"/>
                <a:gd name="connsiteX86" fmla="*/ 4572046 w 9526030"/>
                <a:gd name="connsiteY86" fmla="*/ 4294208 h 6655443"/>
                <a:gd name="connsiteX87" fmla="*/ 4838263 w 9526030"/>
                <a:gd name="connsiteY87" fmla="*/ 4201611 h 6655443"/>
                <a:gd name="connsiteX88" fmla="*/ 5243377 w 9526030"/>
                <a:gd name="connsiteY88" fmla="*/ 4132162 h 6655443"/>
                <a:gd name="connsiteX89" fmla="*/ 5602193 w 9526030"/>
                <a:gd name="connsiteY89" fmla="*/ 4051140 h 6655443"/>
                <a:gd name="connsiteX90" fmla="*/ 5660066 w 9526030"/>
                <a:gd name="connsiteY90" fmla="*/ 4016416 h 6655443"/>
                <a:gd name="connsiteX91" fmla="*/ 6076755 w 9526030"/>
                <a:gd name="connsiteY91" fmla="*/ 3923818 h 6655443"/>
                <a:gd name="connsiteX92" fmla="*/ 6435570 w 9526030"/>
                <a:gd name="connsiteY92" fmla="*/ 3784922 h 6655443"/>
                <a:gd name="connsiteX93" fmla="*/ 6528167 w 9526030"/>
                <a:gd name="connsiteY93" fmla="*/ 3761773 h 6655443"/>
                <a:gd name="connsiteX94" fmla="*/ 7072177 w 9526030"/>
                <a:gd name="connsiteY94" fmla="*/ 3530279 h 6655443"/>
                <a:gd name="connsiteX95" fmla="*/ 7268947 w 9526030"/>
                <a:gd name="connsiteY95" fmla="*/ 3414532 h 6655443"/>
                <a:gd name="connsiteX96" fmla="*/ 7365065 w 9526030"/>
                <a:gd name="connsiteY96" fmla="*/ 3318269 h 6655443"/>
                <a:gd name="connsiteX97" fmla="*/ 7512015 w 9526030"/>
                <a:gd name="connsiteY97" fmla="*/ 3183038 h 6655443"/>
                <a:gd name="connsiteX98" fmla="*/ 7604613 w 9526030"/>
                <a:gd name="connsiteY98" fmla="*/ 3044142 h 6655443"/>
                <a:gd name="connsiteX99" fmla="*/ 7778233 w 9526030"/>
                <a:gd name="connsiteY99" fmla="*/ 2592730 h 6655443"/>
                <a:gd name="connsiteX100" fmla="*/ 7824532 w 9526030"/>
                <a:gd name="connsiteY100" fmla="*/ 1736203 h 6655443"/>
                <a:gd name="connsiteX101" fmla="*/ 7836106 w 9526030"/>
                <a:gd name="connsiteY101" fmla="*/ 1562583 h 6655443"/>
                <a:gd name="connsiteX102" fmla="*/ 7766658 w 9526030"/>
                <a:gd name="connsiteY102" fmla="*/ 1365813 h 6655443"/>
                <a:gd name="connsiteX103" fmla="*/ 7743509 w 9526030"/>
                <a:gd name="connsiteY103" fmla="*/ 1307940 h 6655443"/>
                <a:gd name="connsiteX104" fmla="*/ 7639337 w 9526030"/>
                <a:gd name="connsiteY104" fmla="*/ 1099595 h 6655443"/>
                <a:gd name="connsiteX105" fmla="*/ 7604613 w 9526030"/>
                <a:gd name="connsiteY105" fmla="*/ 1053297 h 6655443"/>
                <a:gd name="connsiteX106" fmla="*/ 7477291 w 9526030"/>
                <a:gd name="connsiteY106" fmla="*/ 775504 h 6655443"/>
                <a:gd name="connsiteX107" fmla="*/ 7292096 w 9526030"/>
                <a:gd name="connsiteY107" fmla="*/ 462988 h 6655443"/>
                <a:gd name="connsiteX108" fmla="*/ 7118476 w 9526030"/>
                <a:gd name="connsiteY108" fmla="*/ 254643 h 6655443"/>
                <a:gd name="connsiteX109" fmla="*/ 7095327 w 9526030"/>
                <a:gd name="connsiteY109" fmla="*/ 219919 h 6655443"/>
                <a:gd name="connsiteX110" fmla="*/ 6898557 w 9526030"/>
                <a:gd name="connsiteY110" fmla="*/ 115747 h 6655443"/>
                <a:gd name="connsiteX111" fmla="*/ 6713362 w 9526030"/>
                <a:gd name="connsiteY111" fmla="*/ 23150 h 6655443"/>
                <a:gd name="connsiteX112" fmla="*/ 6528167 w 9526030"/>
                <a:gd name="connsiteY112" fmla="*/ 0 h 6655443"/>
                <a:gd name="connsiteX113" fmla="*/ 6099904 w 9526030"/>
                <a:gd name="connsiteY113" fmla="*/ 11575 h 6655443"/>
                <a:gd name="connsiteX114" fmla="*/ 6076755 w 9526030"/>
                <a:gd name="connsiteY114" fmla="*/ 46299 h 6655443"/>
                <a:gd name="connsiteX115" fmla="*/ 5926284 w 9526030"/>
                <a:gd name="connsiteY115" fmla="*/ 115747 h 6655443"/>
                <a:gd name="connsiteX116" fmla="*/ 5845261 w 9526030"/>
                <a:gd name="connsiteY116" fmla="*/ 196770 h 6655443"/>
                <a:gd name="connsiteX117" fmla="*/ 5798962 w 9526030"/>
                <a:gd name="connsiteY117" fmla="*/ 219919 h 6655443"/>
                <a:gd name="connsiteX118" fmla="*/ 5694790 w 9526030"/>
                <a:gd name="connsiteY118" fmla="*/ 312517 h 6655443"/>
                <a:gd name="connsiteX119" fmla="*/ 5660066 w 9526030"/>
                <a:gd name="connsiteY119" fmla="*/ 347241 h 6655443"/>
                <a:gd name="connsiteX120" fmla="*/ 5544319 w 9526030"/>
                <a:gd name="connsiteY120" fmla="*/ 509286 h 6655443"/>
                <a:gd name="connsiteX121" fmla="*/ 5405423 w 9526030"/>
                <a:gd name="connsiteY121" fmla="*/ 821803 h 6655443"/>
                <a:gd name="connsiteX122" fmla="*/ 5393848 w 9526030"/>
                <a:gd name="connsiteY122" fmla="*/ 1018573 h 6655443"/>
                <a:gd name="connsiteX123" fmla="*/ 5463296 w 9526030"/>
                <a:gd name="connsiteY123" fmla="*/ 1331089 h 6655443"/>
                <a:gd name="connsiteX124" fmla="*/ 5540509 w 9526030"/>
                <a:gd name="connsiteY124" fmla="*/ 1527569 h 6655443"/>
                <a:gd name="connsiteX125" fmla="*/ 5683215 w 9526030"/>
                <a:gd name="connsiteY125" fmla="*/ 1759352 h 6655443"/>
                <a:gd name="connsiteX126" fmla="*/ 5752663 w 9526030"/>
                <a:gd name="connsiteY126" fmla="*/ 1840375 h 6655443"/>
                <a:gd name="connsiteX127" fmla="*/ 5949433 w 9526030"/>
                <a:gd name="connsiteY127" fmla="*/ 2083443 h 6655443"/>
                <a:gd name="connsiteX128" fmla="*/ 6516593 w 9526030"/>
                <a:gd name="connsiteY128" fmla="*/ 2500132 h 6655443"/>
                <a:gd name="connsiteX129" fmla="*/ 6620765 w 9526030"/>
                <a:gd name="connsiteY129" fmla="*/ 2592730 h 6655443"/>
                <a:gd name="connsiteX130" fmla="*/ 7373119 w 9526030"/>
                <a:gd name="connsiteY130" fmla="*/ 3078866 h 6655443"/>
                <a:gd name="connsiteX131" fmla="*/ 7488866 w 9526030"/>
                <a:gd name="connsiteY131" fmla="*/ 3136740 h 6655443"/>
                <a:gd name="connsiteX132" fmla="*/ 7859256 w 9526030"/>
                <a:gd name="connsiteY132" fmla="*/ 3426107 h 6655443"/>
                <a:gd name="connsiteX133" fmla="*/ 8137048 w 9526030"/>
                <a:gd name="connsiteY133" fmla="*/ 3657600 h 6655443"/>
                <a:gd name="connsiteX134" fmla="*/ 8229646 w 9526030"/>
                <a:gd name="connsiteY134" fmla="*/ 3784922 h 6655443"/>
                <a:gd name="connsiteX135" fmla="*/ 8241220 w 9526030"/>
                <a:gd name="connsiteY135" fmla="*/ 3831221 h 6655443"/>
                <a:gd name="connsiteX136" fmla="*/ 8299094 w 9526030"/>
                <a:gd name="connsiteY136" fmla="*/ 3970117 h 6655443"/>
                <a:gd name="connsiteX137" fmla="*/ 8310668 w 9526030"/>
                <a:gd name="connsiteY137" fmla="*/ 4143737 h 6655443"/>
                <a:gd name="connsiteX138" fmla="*/ 8229646 w 9526030"/>
                <a:gd name="connsiteY138" fmla="*/ 4514127 h 6655443"/>
                <a:gd name="connsiteX139" fmla="*/ 8218071 w 9526030"/>
                <a:gd name="connsiteY139" fmla="*/ 4583575 h 6655443"/>
                <a:gd name="connsiteX140" fmla="*/ 8102324 w 9526030"/>
                <a:gd name="connsiteY140" fmla="*/ 4803494 h 6655443"/>
                <a:gd name="connsiteX141" fmla="*/ 7940279 w 9526030"/>
                <a:gd name="connsiteY141" fmla="*/ 5034988 h 6655443"/>
                <a:gd name="connsiteX142" fmla="*/ 7766658 w 9526030"/>
                <a:gd name="connsiteY142" fmla="*/ 5185459 h 6655443"/>
                <a:gd name="connsiteX143" fmla="*/ 7697210 w 9526030"/>
                <a:gd name="connsiteY143" fmla="*/ 5231757 h 6655443"/>
                <a:gd name="connsiteX144" fmla="*/ 7442567 w 9526030"/>
                <a:gd name="connsiteY144" fmla="*/ 5382228 h 6655443"/>
                <a:gd name="connsiteX145" fmla="*/ 6829109 w 9526030"/>
                <a:gd name="connsiteY145" fmla="*/ 5625297 h 6655443"/>
                <a:gd name="connsiteX146" fmla="*/ 6528167 w 9526030"/>
                <a:gd name="connsiteY146" fmla="*/ 5660021 h 6655443"/>
                <a:gd name="connsiteX147" fmla="*/ 6273524 w 9526030"/>
                <a:gd name="connsiteY147" fmla="*/ 5648446 h 6655443"/>
                <a:gd name="connsiteX148" fmla="*/ 6215651 w 9526030"/>
                <a:gd name="connsiteY148" fmla="*/ 5636871 h 6655443"/>
                <a:gd name="connsiteX149" fmla="*/ 6007306 w 9526030"/>
                <a:gd name="connsiteY149" fmla="*/ 5590573 h 6655443"/>
                <a:gd name="connsiteX150" fmla="*/ 5949433 w 9526030"/>
                <a:gd name="connsiteY150" fmla="*/ 5567423 h 6655443"/>
                <a:gd name="connsiteX151" fmla="*/ 5486446 w 9526030"/>
                <a:gd name="connsiteY151" fmla="*/ 5428527 h 6655443"/>
                <a:gd name="connsiteX152" fmla="*/ 5139205 w 9526030"/>
                <a:gd name="connsiteY152" fmla="*/ 5312780 h 6655443"/>
                <a:gd name="connsiteX153" fmla="*/ 4977160 w 9526030"/>
                <a:gd name="connsiteY153" fmla="*/ 5254907 h 6655443"/>
                <a:gd name="connsiteX154" fmla="*/ 4942436 w 9526030"/>
                <a:gd name="connsiteY154" fmla="*/ 5231757 h 6655443"/>
                <a:gd name="connsiteX155" fmla="*/ 4791965 w 9526030"/>
                <a:gd name="connsiteY155" fmla="*/ 5092861 h 6655443"/>
                <a:gd name="connsiteX156" fmla="*/ 4734091 w 9526030"/>
                <a:gd name="connsiteY156" fmla="*/ 4965540 h 6655443"/>
                <a:gd name="connsiteX157" fmla="*/ 4710942 w 9526030"/>
                <a:gd name="connsiteY157" fmla="*/ 4930816 h 6655443"/>
                <a:gd name="connsiteX158" fmla="*/ 4687793 w 9526030"/>
                <a:gd name="connsiteY158" fmla="*/ 4838218 h 6655443"/>
                <a:gd name="connsiteX159" fmla="*/ 4757241 w 9526030"/>
                <a:gd name="connsiteY159" fmla="*/ 4548851 h 6655443"/>
                <a:gd name="connsiteX160" fmla="*/ 4815114 w 9526030"/>
                <a:gd name="connsiteY160" fmla="*/ 4490978 h 6655443"/>
                <a:gd name="connsiteX161" fmla="*/ 4838263 w 9526030"/>
                <a:gd name="connsiteY161" fmla="*/ 4444679 h 6655443"/>
                <a:gd name="connsiteX162" fmla="*/ 4930861 w 9526030"/>
                <a:gd name="connsiteY162" fmla="*/ 4386805 h 6655443"/>
                <a:gd name="connsiteX163" fmla="*/ 5035033 w 9526030"/>
                <a:gd name="connsiteY163" fmla="*/ 4282633 h 6655443"/>
                <a:gd name="connsiteX164" fmla="*/ 5231803 w 9526030"/>
                <a:gd name="connsiteY164" fmla="*/ 4166886 h 6655443"/>
                <a:gd name="connsiteX165" fmla="*/ 5335975 w 9526030"/>
                <a:gd name="connsiteY165" fmla="*/ 4109013 h 6655443"/>
                <a:gd name="connsiteX166" fmla="*/ 5463296 w 9526030"/>
                <a:gd name="connsiteY166" fmla="*/ 4016416 h 6655443"/>
                <a:gd name="connsiteX167" fmla="*/ 5613767 w 9526030"/>
                <a:gd name="connsiteY167" fmla="*/ 3889094 h 6655443"/>
                <a:gd name="connsiteX168" fmla="*/ 5845261 w 9526030"/>
                <a:gd name="connsiteY168" fmla="*/ 3657600 h 6655443"/>
                <a:gd name="connsiteX169" fmla="*/ 5914709 w 9526030"/>
                <a:gd name="connsiteY169" fmla="*/ 3611302 h 6655443"/>
                <a:gd name="connsiteX170" fmla="*/ 6030456 w 9526030"/>
                <a:gd name="connsiteY170" fmla="*/ 3507130 h 6655443"/>
                <a:gd name="connsiteX171" fmla="*/ 6157777 w 9526030"/>
                <a:gd name="connsiteY171" fmla="*/ 3391383 h 6655443"/>
                <a:gd name="connsiteX172" fmla="*/ 6319823 w 9526030"/>
                <a:gd name="connsiteY172" fmla="*/ 3287211 h 6655443"/>
                <a:gd name="connsiteX173" fmla="*/ 6366122 w 9526030"/>
                <a:gd name="connsiteY173" fmla="*/ 3264061 h 6655443"/>
                <a:gd name="connsiteX174" fmla="*/ 6435570 w 9526030"/>
                <a:gd name="connsiteY174" fmla="*/ 3194613 h 6655443"/>
                <a:gd name="connsiteX175" fmla="*/ 6562891 w 9526030"/>
                <a:gd name="connsiteY175" fmla="*/ 3102016 h 6655443"/>
                <a:gd name="connsiteX176" fmla="*/ 6690213 w 9526030"/>
                <a:gd name="connsiteY176" fmla="*/ 2997843 h 6655443"/>
                <a:gd name="connsiteX177" fmla="*/ 6771236 w 9526030"/>
                <a:gd name="connsiteY177" fmla="*/ 2939970 h 6655443"/>
                <a:gd name="connsiteX178" fmla="*/ 6805960 w 9526030"/>
                <a:gd name="connsiteY178" fmla="*/ 2893671 h 6655443"/>
                <a:gd name="connsiteX179" fmla="*/ 6956431 w 9526030"/>
                <a:gd name="connsiteY179" fmla="*/ 2777924 h 6655443"/>
                <a:gd name="connsiteX180" fmla="*/ 7095327 w 9526030"/>
                <a:gd name="connsiteY180" fmla="*/ 2650603 h 6655443"/>
                <a:gd name="connsiteX181" fmla="*/ 7130051 w 9526030"/>
                <a:gd name="connsiteY181" fmla="*/ 2558005 h 6655443"/>
                <a:gd name="connsiteX182" fmla="*/ 7118476 w 9526030"/>
                <a:gd name="connsiteY182" fmla="*/ 2210765 h 6655443"/>
                <a:gd name="connsiteX183" fmla="*/ 7072177 w 9526030"/>
                <a:gd name="connsiteY183" fmla="*/ 2083443 h 6655443"/>
                <a:gd name="connsiteX184" fmla="*/ 6771236 w 9526030"/>
                <a:gd name="connsiteY184" fmla="*/ 1828800 h 6655443"/>
                <a:gd name="connsiteX185" fmla="*/ 6458719 w 9526030"/>
                <a:gd name="connsiteY185" fmla="*/ 1655180 h 6655443"/>
                <a:gd name="connsiteX186" fmla="*/ 6412420 w 9526030"/>
                <a:gd name="connsiteY186" fmla="*/ 1632031 h 6655443"/>
                <a:gd name="connsiteX187" fmla="*/ 6285099 w 9526030"/>
                <a:gd name="connsiteY187" fmla="*/ 1608881 h 6655443"/>
                <a:gd name="connsiteX188" fmla="*/ 6111479 w 9526030"/>
                <a:gd name="connsiteY188" fmla="*/ 1585732 h 6655443"/>
                <a:gd name="connsiteX189" fmla="*/ 5879985 w 9526030"/>
                <a:gd name="connsiteY189" fmla="*/ 1620456 h 6655443"/>
                <a:gd name="connsiteX190" fmla="*/ 5822112 w 9526030"/>
                <a:gd name="connsiteY190" fmla="*/ 1632031 h 6655443"/>
                <a:gd name="connsiteX191" fmla="*/ 5660066 w 9526030"/>
                <a:gd name="connsiteY191" fmla="*/ 1724628 h 6655443"/>
                <a:gd name="connsiteX192" fmla="*/ 5590618 w 9526030"/>
                <a:gd name="connsiteY192" fmla="*/ 1759352 h 6655443"/>
                <a:gd name="connsiteX193" fmla="*/ 5405423 w 9526030"/>
                <a:gd name="connsiteY193" fmla="*/ 1909823 h 6655443"/>
                <a:gd name="connsiteX194" fmla="*/ 5347549 w 9526030"/>
                <a:gd name="connsiteY194" fmla="*/ 1944547 h 6655443"/>
                <a:gd name="connsiteX195" fmla="*/ 5046608 w 9526030"/>
                <a:gd name="connsiteY195" fmla="*/ 2210765 h 6655443"/>
                <a:gd name="connsiteX196" fmla="*/ 5023458 w 9526030"/>
                <a:gd name="connsiteY196" fmla="*/ 2245489 h 6655443"/>
                <a:gd name="connsiteX197" fmla="*/ 4861413 w 9526030"/>
                <a:gd name="connsiteY197" fmla="*/ 2523281 h 6655443"/>
                <a:gd name="connsiteX198" fmla="*/ 4830643 w 9526030"/>
                <a:gd name="connsiteY198" fmla="*/ 2601073 h 6655443"/>
                <a:gd name="connsiteX199" fmla="*/ 4803539 w 9526030"/>
                <a:gd name="connsiteY199" fmla="*/ 2673752 h 6655443"/>
                <a:gd name="connsiteX200" fmla="*/ 4768815 w 9526030"/>
                <a:gd name="connsiteY200" fmla="*/ 2824223 h 6655443"/>
                <a:gd name="connsiteX201" fmla="*/ 4745666 w 9526030"/>
                <a:gd name="connsiteY201" fmla="*/ 2870522 h 6655443"/>
                <a:gd name="connsiteX202" fmla="*/ 4710942 w 9526030"/>
                <a:gd name="connsiteY202" fmla="*/ 3032568 h 6655443"/>
                <a:gd name="connsiteX203" fmla="*/ 4687793 w 9526030"/>
                <a:gd name="connsiteY203" fmla="*/ 3078866 h 6655443"/>
                <a:gd name="connsiteX204" fmla="*/ 4525747 w 9526030"/>
                <a:gd name="connsiteY204" fmla="*/ 3472405 h 6655443"/>
                <a:gd name="connsiteX205" fmla="*/ 4514172 w 9526030"/>
                <a:gd name="connsiteY205" fmla="*/ 3541854 h 6655443"/>
                <a:gd name="connsiteX206" fmla="*/ 4444724 w 9526030"/>
                <a:gd name="connsiteY206" fmla="*/ 3669175 h 6655443"/>
                <a:gd name="connsiteX207" fmla="*/ 4410000 w 9526030"/>
                <a:gd name="connsiteY207" fmla="*/ 3715474 h 6655443"/>
                <a:gd name="connsiteX208" fmla="*/ 4363701 w 9526030"/>
                <a:gd name="connsiteY208" fmla="*/ 3819646 h 6655443"/>
                <a:gd name="connsiteX209" fmla="*/ 4352127 w 9526030"/>
                <a:gd name="connsiteY209" fmla="*/ 3854370 h 6655443"/>
                <a:gd name="connsiteX210" fmla="*/ 4282679 w 9526030"/>
                <a:gd name="connsiteY210" fmla="*/ 3958542 h 6655443"/>
                <a:gd name="connsiteX211" fmla="*/ 4182172 w 9526030"/>
                <a:gd name="connsiteY211" fmla="*/ 4097583 h 6655443"/>
                <a:gd name="connsiteX212" fmla="*/ 3935438 w 9526030"/>
                <a:gd name="connsiteY212" fmla="*/ 4433104 h 6655443"/>
                <a:gd name="connsiteX213" fmla="*/ 3889139 w 9526030"/>
                <a:gd name="connsiteY213" fmla="*/ 4502552 h 6655443"/>
                <a:gd name="connsiteX214" fmla="*/ 3727094 w 9526030"/>
                <a:gd name="connsiteY214" fmla="*/ 4641449 h 6655443"/>
                <a:gd name="connsiteX215" fmla="*/ 3657646 w 9526030"/>
                <a:gd name="connsiteY215" fmla="*/ 4722471 h 6655443"/>
                <a:gd name="connsiteX216" fmla="*/ 3449301 w 9526030"/>
                <a:gd name="connsiteY216" fmla="*/ 4861368 h 6655443"/>
                <a:gd name="connsiteX217" fmla="*/ 3391428 w 9526030"/>
                <a:gd name="connsiteY217" fmla="*/ 4930816 h 6655443"/>
                <a:gd name="connsiteX218" fmla="*/ 2928441 w 9526030"/>
                <a:gd name="connsiteY218" fmla="*/ 5278056 h 6655443"/>
                <a:gd name="connsiteX219" fmla="*/ 2639074 w 9526030"/>
                <a:gd name="connsiteY219" fmla="*/ 5405378 h 6655443"/>
                <a:gd name="connsiteX220" fmla="*/ 2546476 w 9526030"/>
                <a:gd name="connsiteY220" fmla="*/ 5451676 h 6655443"/>
                <a:gd name="connsiteX221" fmla="*/ 2314982 w 9526030"/>
                <a:gd name="connsiteY221" fmla="*/ 5521124 h 6655443"/>
                <a:gd name="connsiteX222" fmla="*/ 1979317 w 9526030"/>
                <a:gd name="connsiteY222" fmla="*/ 5636871 h 6655443"/>
                <a:gd name="connsiteX223" fmla="*/ 1886719 w 9526030"/>
                <a:gd name="connsiteY223" fmla="*/ 5648446 h 6655443"/>
                <a:gd name="connsiteX224" fmla="*/ 1655225 w 9526030"/>
                <a:gd name="connsiteY224" fmla="*/ 5671595 h 6655443"/>
                <a:gd name="connsiteX225" fmla="*/ 1250112 w 9526030"/>
                <a:gd name="connsiteY225" fmla="*/ 5660021 h 6655443"/>
                <a:gd name="connsiteX226" fmla="*/ 1215387 w 9526030"/>
                <a:gd name="connsiteY226" fmla="*/ 5648446 h 6655443"/>
                <a:gd name="connsiteX227" fmla="*/ 1122790 w 9526030"/>
                <a:gd name="connsiteY227" fmla="*/ 5590573 h 6655443"/>
                <a:gd name="connsiteX228" fmla="*/ 891296 w 9526030"/>
                <a:gd name="connsiteY228" fmla="*/ 5428527 h 6655443"/>
                <a:gd name="connsiteX229" fmla="*/ 763975 w 9526030"/>
                <a:gd name="connsiteY229" fmla="*/ 5335930 h 6655443"/>
                <a:gd name="connsiteX230" fmla="*/ 729251 w 9526030"/>
                <a:gd name="connsiteY230" fmla="*/ 5312780 h 6655443"/>
                <a:gd name="connsiteX231" fmla="*/ 648228 w 9526030"/>
                <a:gd name="connsiteY231" fmla="*/ 5254907 h 6655443"/>
                <a:gd name="connsiteX232" fmla="*/ 463033 w 9526030"/>
                <a:gd name="connsiteY232" fmla="*/ 5127585 h 6655443"/>
                <a:gd name="connsiteX233" fmla="*/ 335712 w 9526030"/>
                <a:gd name="connsiteY233" fmla="*/ 4965540 h 6655443"/>
                <a:gd name="connsiteX234" fmla="*/ 277838 w 9526030"/>
                <a:gd name="connsiteY234" fmla="*/ 4757195 h 6655443"/>
                <a:gd name="connsiteX235" fmla="*/ 266263 w 9526030"/>
                <a:gd name="connsiteY235" fmla="*/ 4560426 h 6655443"/>
                <a:gd name="connsiteX236" fmla="*/ 358861 w 9526030"/>
                <a:gd name="connsiteY236" fmla="*/ 4294208 h 6655443"/>
                <a:gd name="connsiteX237" fmla="*/ 463033 w 9526030"/>
                <a:gd name="connsiteY237" fmla="*/ 4178461 h 6655443"/>
                <a:gd name="connsiteX238" fmla="*/ 810274 w 9526030"/>
                <a:gd name="connsiteY238" fmla="*/ 4039565 h 6655443"/>
                <a:gd name="connsiteX239" fmla="*/ 1099641 w 9526030"/>
                <a:gd name="connsiteY239" fmla="*/ 3981692 h 6655443"/>
                <a:gd name="connsiteX240" fmla="*/ 1365858 w 9526030"/>
                <a:gd name="connsiteY240" fmla="*/ 3946968 h 6655443"/>
                <a:gd name="connsiteX241" fmla="*/ 1574203 w 9526030"/>
                <a:gd name="connsiteY241" fmla="*/ 3900669 h 6655443"/>
                <a:gd name="connsiteX242" fmla="*/ 1909868 w 9526030"/>
                <a:gd name="connsiteY242" fmla="*/ 3831221 h 6655443"/>
                <a:gd name="connsiteX243" fmla="*/ 2048765 w 9526030"/>
                <a:gd name="connsiteY243" fmla="*/ 3819646 h 6655443"/>
                <a:gd name="connsiteX244" fmla="*/ 2777970 w 9526030"/>
                <a:gd name="connsiteY244" fmla="*/ 3819646 h 6655443"/>
                <a:gd name="connsiteX245" fmla="*/ 3032613 w 9526030"/>
                <a:gd name="connsiteY245" fmla="*/ 3784922 h 6655443"/>
                <a:gd name="connsiteX246" fmla="*/ 3495600 w 9526030"/>
                <a:gd name="connsiteY246" fmla="*/ 3669175 h 6655443"/>
                <a:gd name="connsiteX247" fmla="*/ 3622922 w 9526030"/>
                <a:gd name="connsiteY247" fmla="*/ 3576578 h 6655443"/>
                <a:gd name="connsiteX248" fmla="*/ 3646071 w 9526030"/>
                <a:gd name="connsiteY248" fmla="*/ 3553428 h 6655443"/>
                <a:gd name="connsiteX249" fmla="*/ 3738668 w 9526030"/>
                <a:gd name="connsiteY249" fmla="*/ 3437681 h 6655443"/>
                <a:gd name="connsiteX250" fmla="*/ 3808117 w 9526030"/>
                <a:gd name="connsiteY250" fmla="*/ 3298785 h 6655443"/>
                <a:gd name="connsiteX251" fmla="*/ 3877565 w 9526030"/>
                <a:gd name="connsiteY251" fmla="*/ 3171464 h 6655443"/>
                <a:gd name="connsiteX252" fmla="*/ 3912289 w 9526030"/>
                <a:gd name="connsiteY252" fmla="*/ 2997843 h 6655443"/>
                <a:gd name="connsiteX253" fmla="*/ 3947013 w 9526030"/>
                <a:gd name="connsiteY253" fmla="*/ 2766350 h 6655443"/>
                <a:gd name="connsiteX254" fmla="*/ 3923863 w 9526030"/>
                <a:gd name="connsiteY254" fmla="*/ 2558005 h 6655443"/>
                <a:gd name="connsiteX255" fmla="*/ 3877565 w 9526030"/>
                <a:gd name="connsiteY255" fmla="*/ 2465408 h 6655443"/>
                <a:gd name="connsiteX256" fmla="*/ 3784967 w 9526030"/>
                <a:gd name="connsiteY256" fmla="*/ 2361236 h 6655443"/>
                <a:gd name="connsiteX257" fmla="*/ 3692370 w 9526030"/>
                <a:gd name="connsiteY257" fmla="*/ 2291788 h 6655443"/>
                <a:gd name="connsiteX258" fmla="*/ 3646071 w 9526030"/>
                <a:gd name="connsiteY258" fmla="*/ 2268638 h 6655443"/>
                <a:gd name="connsiteX259" fmla="*/ 3472451 w 9526030"/>
                <a:gd name="connsiteY259" fmla="*/ 2187616 h 6655443"/>
                <a:gd name="connsiteX260" fmla="*/ 3345129 w 9526030"/>
                <a:gd name="connsiteY260" fmla="*/ 2164466 h 6655443"/>
                <a:gd name="connsiteX261" fmla="*/ 2858993 w 9526030"/>
                <a:gd name="connsiteY261" fmla="*/ 2245489 h 6655443"/>
                <a:gd name="connsiteX262" fmla="*/ 2801119 w 9526030"/>
                <a:gd name="connsiteY262" fmla="*/ 2291788 h 6655443"/>
                <a:gd name="connsiteX263" fmla="*/ 2766395 w 9526030"/>
                <a:gd name="connsiteY263" fmla="*/ 2361236 h 6655443"/>
                <a:gd name="connsiteX264" fmla="*/ 2789544 w 9526030"/>
                <a:gd name="connsiteY264" fmla="*/ 2766350 h 6655443"/>
                <a:gd name="connsiteX265" fmla="*/ 2858993 w 9526030"/>
                <a:gd name="connsiteY265" fmla="*/ 3136740 h 6655443"/>
                <a:gd name="connsiteX266" fmla="*/ 2882142 w 9526030"/>
                <a:gd name="connsiteY266" fmla="*/ 3171464 h 6655443"/>
                <a:gd name="connsiteX267" fmla="*/ 2963165 w 9526030"/>
                <a:gd name="connsiteY267" fmla="*/ 3356659 h 6655443"/>
                <a:gd name="connsiteX268" fmla="*/ 3159934 w 9526030"/>
                <a:gd name="connsiteY268" fmla="*/ 3634451 h 6655443"/>
                <a:gd name="connsiteX269" fmla="*/ 3472451 w 9526030"/>
                <a:gd name="connsiteY269" fmla="*/ 3865945 h 6655443"/>
                <a:gd name="connsiteX270" fmla="*/ 4190081 w 9526030"/>
                <a:gd name="connsiteY270" fmla="*/ 4259484 h 6655443"/>
                <a:gd name="connsiteX271" fmla="*/ 4791965 w 9526030"/>
                <a:gd name="connsiteY271" fmla="*/ 4537276 h 6655443"/>
                <a:gd name="connsiteX272" fmla="*/ 5081332 w 9526030"/>
                <a:gd name="connsiteY272" fmla="*/ 4687747 h 6655443"/>
                <a:gd name="connsiteX273" fmla="*/ 5150780 w 9526030"/>
                <a:gd name="connsiteY273" fmla="*/ 4734046 h 6655443"/>
                <a:gd name="connsiteX274" fmla="*/ 5405423 w 9526030"/>
                <a:gd name="connsiteY274" fmla="*/ 4872942 h 6655443"/>
                <a:gd name="connsiteX275" fmla="*/ 5625342 w 9526030"/>
                <a:gd name="connsiteY275" fmla="*/ 5058137 h 6655443"/>
                <a:gd name="connsiteX276" fmla="*/ 5671641 w 9526030"/>
                <a:gd name="connsiteY276" fmla="*/ 5092861 h 6655443"/>
                <a:gd name="connsiteX277" fmla="*/ 5787387 w 9526030"/>
                <a:gd name="connsiteY277" fmla="*/ 5278056 h 6655443"/>
                <a:gd name="connsiteX278" fmla="*/ 5891560 w 9526030"/>
                <a:gd name="connsiteY278" fmla="*/ 5428527 h 6655443"/>
                <a:gd name="connsiteX279" fmla="*/ 5926284 w 9526030"/>
                <a:gd name="connsiteY279" fmla="*/ 5497975 h 6655443"/>
                <a:gd name="connsiteX280" fmla="*/ 6042031 w 9526030"/>
                <a:gd name="connsiteY280" fmla="*/ 5613722 h 6655443"/>
                <a:gd name="connsiteX281" fmla="*/ 6076755 w 9526030"/>
                <a:gd name="connsiteY281" fmla="*/ 5671595 h 6655443"/>
                <a:gd name="connsiteX282" fmla="*/ 6227225 w 9526030"/>
                <a:gd name="connsiteY282" fmla="*/ 5914664 h 6655443"/>
                <a:gd name="connsiteX283" fmla="*/ 6227225 w 9526030"/>
                <a:gd name="connsiteY283" fmla="*/ 6111433 h 6655443"/>
                <a:gd name="connsiteX284" fmla="*/ 6076755 w 9526030"/>
                <a:gd name="connsiteY284" fmla="*/ 6319778 h 6655443"/>
                <a:gd name="connsiteX285" fmla="*/ 5868410 w 9526030"/>
                <a:gd name="connsiteY285" fmla="*/ 6447099 h 6655443"/>
                <a:gd name="connsiteX286" fmla="*/ 5706365 w 9526030"/>
                <a:gd name="connsiteY286" fmla="*/ 6528122 h 6655443"/>
                <a:gd name="connsiteX287" fmla="*/ 5544319 w 9526030"/>
                <a:gd name="connsiteY287" fmla="*/ 6585995 h 6655443"/>
                <a:gd name="connsiteX288" fmla="*/ 5278101 w 9526030"/>
                <a:gd name="connsiteY288" fmla="*/ 6655443 h 6655443"/>
                <a:gd name="connsiteX289" fmla="*/ 4722517 w 9526030"/>
                <a:gd name="connsiteY289" fmla="*/ 6597570 h 6655443"/>
                <a:gd name="connsiteX290" fmla="*/ 4491023 w 9526030"/>
                <a:gd name="connsiteY290" fmla="*/ 6551271 h 6655443"/>
                <a:gd name="connsiteX291" fmla="*/ 4051185 w 9526030"/>
                <a:gd name="connsiteY291" fmla="*/ 6458674 h 6655443"/>
                <a:gd name="connsiteX292" fmla="*/ 3842841 w 9526030"/>
                <a:gd name="connsiteY292" fmla="*/ 6400800 h 6655443"/>
                <a:gd name="connsiteX293" fmla="*/ 3773393 w 9526030"/>
                <a:gd name="connsiteY293" fmla="*/ 6389226 h 6655443"/>
                <a:gd name="connsiteX294" fmla="*/ 3646071 w 9526030"/>
                <a:gd name="connsiteY294" fmla="*/ 6308203 h 6655443"/>
                <a:gd name="connsiteX295" fmla="*/ 3588198 w 9526030"/>
                <a:gd name="connsiteY295" fmla="*/ 6227180 h 6655443"/>
                <a:gd name="connsiteX296" fmla="*/ 3634496 w 9526030"/>
                <a:gd name="connsiteY296" fmla="*/ 5960962 h 6655443"/>
                <a:gd name="connsiteX297" fmla="*/ 3715519 w 9526030"/>
                <a:gd name="connsiteY297" fmla="*/ 5845216 h 6655443"/>
                <a:gd name="connsiteX298" fmla="*/ 3761818 w 9526030"/>
                <a:gd name="connsiteY298" fmla="*/ 5683170 h 6655443"/>
                <a:gd name="connsiteX299" fmla="*/ 3784967 w 9526030"/>
                <a:gd name="connsiteY299" fmla="*/ 5648446 h 6655443"/>
                <a:gd name="connsiteX300" fmla="*/ 3865990 w 9526030"/>
                <a:gd name="connsiteY300" fmla="*/ 5509550 h 6655443"/>
                <a:gd name="connsiteX301" fmla="*/ 4004886 w 9526030"/>
                <a:gd name="connsiteY301" fmla="*/ 5393803 h 6655443"/>
                <a:gd name="connsiteX302" fmla="*/ 4097484 w 9526030"/>
                <a:gd name="connsiteY302" fmla="*/ 5359079 h 6655443"/>
                <a:gd name="connsiteX303" fmla="*/ 4340552 w 9526030"/>
                <a:gd name="connsiteY303" fmla="*/ 5289631 h 6655443"/>
                <a:gd name="connsiteX304" fmla="*/ 4491023 w 9526030"/>
                <a:gd name="connsiteY304" fmla="*/ 5278056 h 6655443"/>
                <a:gd name="connsiteX305" fmla="*/ 5254952 w 9526030"/>
                <a:gd name="connsiteY305" fmla="*/ 5266481 h 6655443"/>
                <a:gd name="connsiteX306" fmla="*/ 5764238 w 9526030"/>
                <a:gd name="connsiteY306" fmla="*/ 5254907 h 6655443"/>
                <a:gd name="connsiteX307" fmla="*/ 6944856 w 9526030"/>
                <a:gd name="connsiteY307" fmla="*/ 5197033 h 6655443"/>
                <a:gd name="connsiteX308" fmla="*/ 7488866 w 9526030"/>
                <a:gd name="connsiteY308" fmla="*/ 5116011 h 6655443"/>
                <a:gd name="connsiteX309" fmla="*/ 7639337 w 9526030"/>
                <a:gd name="connsiteY309" fmla="*/ 5081286 h 6655443"/>
                <a:gd name="connsiteX310" fmla="*/ 8090749 w 9526030"/>
                <a:gd name="connsiteY310" fmla="*/ 4907666 h 6655443"/>
                <a:gd name="connsiteX311" fmla="*/ 8368542 w 9526030"/>
                <a:gd name="connsiteY311" fmla="*/ 4791919 h 6655443"/>
                <a:gd name="connsiteX312" fmla="*/ 8727357 w 9526030"/>
                <a:gd name="connsiteY312" fmla="*/ 4572000 h 6655443"/>
                <a:gd name="connsiteX313" fmla="*/ 8831529 w 9526030"/>
                <a:gd name="connsiteY313" fmla="*/ 4479403 h 6655443"/>
                <a:gd name="connsiteX314" fmla="*/ 9109322 w 9526030"/>
                <a:gd name="connsiteY314" fmla="*/ 4120588 h 6655443"/>
                <a:gd name="connsiteX315" fmla="*/ 9259793 w 9526030"/>
                <a:gd name="connsiteY315" fmla="*/ 3865945 h 6655443"/>
                <a:gd name="connsiteX316" fmla="*/ 9282942 w 9526030"/>
                <a:gd name="connsiteY316" fmla="*/ 3773347 h 6655443"/>
                <a:gd name="connsiteX317" fmla="*/ 9387114 w 9526030"/>
                <a:gd name="connsiteY317" fmla="*/ 3576578 h 6655443"/>
                <a:gd name="connsiteX318" fmla="*/ 9444987 w 9526030"/>
                <a:gd name="connsiteY318" fmla="*/ 3449256 h 6655443"/>
                <a:gd name="connsiteX319" fmla="*/ 9456562 w 9526030"/>
                <a:gd name="connsiteY319" fmla="*/ 3275636 h 6655443"/>
                <a:gd name="connsiteX320" fmla="*/ 9502861 w 9526030"/>
                <a:gd name="connsiteY320" fmla="*/ 3067292 h 6655443"/>
                <a:gd name="connsiteX321" fmla="*/ 9514436 w 9526030"/>
                <a:gd name="connsiteY321" fmla="*/ 2905246 h 6655443"/>
                <a:gd name="connsiteX322" fmla="*/ 9526010 w 9526030"/>
                <a:gd name="connsiteY322" fmla="*/ 2870522 h 6655443"/>
                <a:gd name="connsiteX323" fmla="*/ 9456562 w 9526030"/>
                <a:gd name="connsiteY323" fmla="*/ 2534856 h 6655443"/>
                <a:gd name="connsiteX324" fmla="*/ 9425359 w 9526030"/>
                <a:gd name="connsiteY324" fmla="*/ 2477127 h 6655443"/>
                <a:gd name="connsiteX325" fmla="*/ 9356055 w 9526030"/>
                <a:gd name="connsiteY325" fmla="*/ 2384675 h 6655443"/>
                <a:gd name="connsiteX326" fmla="*/ 9213494 w 9526030"/>
                <a:gd name="connsiteY326" fmla="*/ 2291788 h 6655443"/>
                <a:gd name="connsiteX327" fmla="*/ 9144046 w 9526030"/>
                <a:gd name="connsiteY327" fmla="*/ 2280213 h 6655443"/>
                <a:gd name="connsiteX328" fmla="*/ 9016724 w 9526030"/>
                <a:gd name="connsiteY328" fmla="*/ 2314937 h 6655443"/>
                <a:gd name="connsiteX329" fmla="*/ 8900977 w 9526030"/>
                <a:gd name="connsiteY329" fmla="*/ 2361236 h 6655443"/>
                <a:gd name="connsiteX330" fmla="*/ 8738932 w 9526030"/>
                <a:gd name="connsiteY330" fmla="*/ 2569580 h 6655443"/>
                <a:gd name="connsiteX331" fmla="*/ 8692633 w 9526030"/>
                <a:gd name="connsiteY331" fmla="*/ 2650603 h 6655443"/>
                <a:gd name="connsiteX332" fmla="*/ 8646334 w 9526030"/>
                <a:gd name="connsiteY332" fmla="*/ 2824223 h 6655443"/>
                <a:gd name="connsiteX333" fmla="*/ 8611610 w 9526030"/>
                <a:gd name="connsiteY333" fmla="*/ 2905246 h 6655443"/>
                <a:gd name="connsiteX334" fmla="*/ 8588461 w 9526030"/>
                <a:gd name="connsiteY334" fmla="*/ 3229337 h 6655443"/>
                <a:gd name="connsiteX335" fmla="*/ 8576886 w 9526030"/>
                <a:gd name="connsiteY335" fmla="*/ 3321935 h 6655443"/>
                <a:gd name="connsiteX336" fmla="*/ 8495863 w 9526030"/>
                <a:gd name="connsiteY336" fmla="*/ 3588152 h 6655443"/>
                <a:gd name="connsiteX337" fmla="*/ 8449565 w 9526030"/>
                <a:gd name="connsiteY337" fmla="*/ 3796497 h 6655443"/>
                <a:gd name="connsiteX338" fmla="*/ 8264370 w 9526030"/>
                <a:gd name="connsiteY338" fmla="*/ 4259484 h 6655443"/>
                <a:gd name="connsiteX339" fmla="*/ 8102324 w 9526030"/>
                <a:gd name="connsiteY339" fmla="*/ 4572000 h 6655443"/>
                <a:gd name="connsiteX340" fmla="*/ 7836106 w 9526030"/>
                <a:gd name="connsiteY340" fmla="*/ 4896092 h 6655443"/>
                <a:gd name="connsiteX341" fmla="*/ 7743509 w 9526030"/>
                <a:gd name="connsiteY341" fmla="*/ 4977114 h 6655443"/>
                <a:gd name="connsiteX342" fmla="*/ 7326820 w 9526030"/>
                <a:gd name="connsiteY342" fmla="*/ 5243332 h 6655443"/>
                <a:gd name="connsiteX343" fmla="*/ 7164775 w 9526030"/>
                <a:gd name="connsiteY343" fmla="*/ 5289631 h 6655443"/>
                <a:gd name="connsiteX344" fmla="*/ 6956431 w 9526030"/>
                <a:gd name="connsiteY344" fmla="*/ 5382228 h 6655443"/>
                <a:gd name="connsiteX345" fmla="*/ 6493443 w 9526030"/>
                <a:gd name="connsiteY345" fmla="*/ 5578998 h 6655443"/>
                <a:gd name="connsiteX346" fmla="*/ 6342972 w 9526030"/>
                <a:gd name="connsiteY346" fmla="*/ 5648446 h 6655443"/>
                <a:gd name="connsiteX347" fmla="*/ 5949433 w 9526030"/>
                <a:gd name="connsiteY347" fmla="*/ 5717894 h 6655443"/>
                <a:gd name="connsiteX348" fmla="*/ 5486446 w 9526030"/>
                <a:gd name="connsiteY348" fmla="*/ 5706319 h 6655443"/>
                <a:gd name="connsiteX349" fmla="*/ 5393848 w 9526030"/>
                <a:gd name="connsiteY349" fmla="*/ 5683170 h 6655443"/>
                <a:gd name="connsiteX350" fmla="*/ 5104481 w 9526030"/>
                <a:gd name="connsiteY350" fmla="*/ 5613722 h 6655443"/>
                <a:gd name="connsiteX351" fmla="*/ 4907712 w 9526030"/>
                <a:gd name="connsiteY351" fmla="*/ 5567423 h 6655443"/>
                <a:gd name="connsiteX352" fmla="*/ 4745666 w 9526030"/>
                <a:gd name="connsiteY352" fmla="*/ 5521124 h 6655443"/>
                <a:gd name="connsiteX353" fmla="*/ 4051185 w 9526030"/>
                <a:gd name="connsiteY353" fmla="*/ 5324355 h 6655443"/>
                <a:gd name="connsiteX354" fmla="*/ 3495600 w 9526030"/>
                <a:gd name="connsiteY354" fmla="*/ 5046562 h 6655443"/>
                <a:gd name="connsiteX355" fmla="*/ 3414577 w 9526030"/>
                <a:gd name="connsiteY355" fmla="*/ 4942390 h 6655443"/>
                <a:gd name="connsiteX356" fmla="*/ 3345129 w 9526030"/>
                <a:gd name="connsiteY356" fmla="*/ 4757195 h 6655443"/>
                <a:gd name="connsiteX357" fmla="*/ 3287256 w 9526030"/>
                <a:gd name="connsiteY357" fmla="*/ 4595150 h 6655443"/>
                <a:gd name="connsiteX358" fmla="*/ 3183084 w 9526030"/>
                <a:gd name="connsiteY358" fmla="*/ 4421530 h 6655443"/>
                <a:gd name="connsiteX359" fmla="*/ 3148360 w 9526030"/>
                <a:gd name="connsiteY359" fmla="*/ 4363656 h 6655443"/>
                <a:gd name="connsiteX360" fmla="*/ 3090486 w 9526030"/>
                <a:gd name="connsiteY360" fmla="*/ 4236335 h 6655443"/>
                <a:gd name="connsiteX361" fmla="*/ 2893717 w 9526030"/>
                <a:gd name="connsiteY361" fmla="*/ 3993266 h 6655443"/>
                <a:gd name="connsiteX362" fmla="*/ 2615924 w 9526030"/>
                <a:gd name="connsiteY362" fmla="*/ 3680750 h 6655443"/>
                <a:gd name="connsiteX363" fmla="*/ 2280258 w 9526030"/>
                <a:gd name="connsiteY363" fmla="*/ 3414532 h 6655443"/>
                <a:gd name="connsiteX364" fmla="*/ 2152937 w 9526030"/>
                <a:gd name="connsiteY364" fmla="*/ 3345084 h 6655443"/>
                <a:gd name="connsiteX365" fmla="*/ 2095063 w 9526030"/>
                <a:gd name="connsiteY365" fmla="*/ 3310360 h 6655443"/>
                <a:gd name="connsiteX366" fmla="*/ 2060339 w 9526030"/>
                <a:gd name="connsiteY366" fmla="*/ 3287211 h 6655443"/>
                <a:gd name="connsiteX367" fmla="*/ 1956167 w 9526030"/>
                <a:gd name="connsiteY367" fmla="*/ 3252486 h 6655443"/>
                <a:gd name="connsiteX368" fmla="*/ 1886719 w 9526030"/>
                <a:gd name="connsiteY368" fmla="*/ 3229337 h 6655443"/>
                <a:gd name="connsiteX369" fmla="*/ 1851995 w 9526030"/>
                <a:gd name="connsiteY369" fmla="*/ 3217762 h 6655443"/>
                <a:gd name="connsiteX370" fmla="*/ 1759398 w 9526030"/>
                <a:gd name="connsiteY370" fmla="*/ 3194613 h 6655443"/>
                <a:gd name="connsiteX371" fmla="*/ 1701524 w 9526030"/>
                <a:gd name="connsiteY371" fmla="*/ 3183038 h 6655443"/>
                <a:gd name="connsiteX372" fmla="*/ 1551053 w 9526030"/>
                <a:gd name="connsiteY372" fmla="*/ 3148314 h 6655443"/>
                <a:gd name="connsiteX373" fmla="*/ 1389008 w 9526030"/>
                <a:gd name="connsiteY373" fmla="*/ 3125165 h 6655443"/>
                <a:gd name="connsiteX374" fmla="*/ 1226962 w 9526030"/>
                <a:gd name="connsiteY374" fmla="*/ 3102016 h 6655443"/>
                <a:gd name="connsiteX375" fmla="*/ 1157514 w 9526030"/>
                <a:gd name="connsiteY375" fmla="*/ 3090441 h 6655443"/>
                <a:gd name="connsiteX376" fmla="*/ 949170 w 9526030"/>
                <a:gd name="connsiteY376" fmla="*/ 3078866 h 6655443"/>
                <a:gd name="connsiteX377" fmla="*/ 833423 w 9526030"/>
                <a:gd name="connsiteY377" fmla="*/ 3067292 h 6655443"/>
                <a:gd name="connsiteX378" fmla="*/ 625079 w 9526030"/>
                <a:gd name="connsiteY378" fmla="*/ 3044142 h 6655443"/>
                <a:gd name="connsiteX379" fmla="*/ 405160 w 9526030"/>
                <a:gd name="connsiteY379" fmla="*/ 3055717 h 6655443"/>
                <a:gd name="connsiteX380" fmla="*/ 358861 w 9526030"/>
                <a:gd name="connsiteY380" fmla="*/ 3067292 h 6655443"/>
                <a:gd name="connsiteX381" fmla="*/ 266263 w 9526030"/>
                <a:gd name="connsiteY381" fmla="*/ 3113590 h 6655443"/>
                <a:gd name="connsiteX382" fmla="*/ 243114 w 9526030"/>
                <a:gd name="connsiteY382" fmla="*/ 3148314 h 6655443"/>
                <a:gd name="connsiteX383" fmla="*/ 208390 w 9526030"/>
                <a:gd name="connsiteY383" fmla="*/ 3275636 h 6655443"/>
                <a:gd name="connsiteX384" fmla="*/ 254689 w 9526030"/>
                <a:gd name="connsiteY384" fmla="*/ 3426107 h 6655443"/>
                <a:gd name="connsiteX385" fmla="*/ 277838 w 9526030"/>
                <a:gd name="connsiteY385" fmla="*/ 3472405 h 6655443"/>
                <a:gd name="connsiteX386" fmla="*/ 382010 w 9526030"/>
                <a:gd name="connsiteY386" fmla="*/ 3565003 h 6655443"/>
                <a:gd name="connsiteX387" fmla="*/ 428309 w 9526030"/>
                <a:gd name="connsiteY387" fmla="*/ 3611302 h 6655443"/>
                <a:gd name="connsiteX388" fmla="*/ 636653 w 9526030"/>
                <a:gd name="connsiteY388" fmla="*/ 3669175 h 6655443"/>
                <a:gd name="connsiteX389" fmla="*/ 798699 w 9526030"/>
                <a:gd name="connsiteY389" fmla="*/ 3703899 h 6655443"/>
                <a:gd name="connsiteX390" fmla="*/ 856572 w 9526030"/>
                <a:gd name="connsiteY390" fmla="*/ 3727049 h 6655443"/>
                <a:gd name="connsiteX391" fmla="*/ 891296 w 9526030"/>
                <a:gd name="connsiteY391" fmla="*/ 3750198 h 6655443"/>
                <a:gd name="connsiteX392" fmla="*/ 960744 w 9526030"/>
                <a:gd name="connsiteY392" fmla="*/ 3761773 h 6655443"/>
                <a:gd name="connsiteX393" fmla="*/ 1018618 w 9526030"/>
                <a:gd name="connsiteY393" fmla="*/ 3784922 h 6655443"/>
                <a:gd name="connsiteX394" fmla="*/ 1076491 w 9526030"/>
                <a:gd name="connsiteY394" fmla="*/ 3819646 h 6655443"/>
                <a:gd name="connsiteX395" fmla="*/ 1134365 w 9526030"/>
                <a:gd name="connsiteY395" fmla="*/ 3831221 h 6655443"/>
                <a:gd name="connsiteX396" fmla="*/ 1226962 w 9526030"/>
                <a:gd name="connsiteY396" fmla="*/ 3854370 h 6655443"/>
                <a:gd name="connsiteX397" fmla="*/ 1435306 w 9526030"/>
                <a:gd name="connsiteY397" fmla="*/ 3912243 h 6655443"/>
                <a:gd name="connsiteX398" fmla="*/ 1551053 w 9526030"/>
                <a:gd name="connsiteY398" fmla="*/ 3935393 h 6655443"/>
                <a:gd name="connsiteX399" fmla="*/ 1597352 w 9526030"/>
                <a:gd name="connsiteY399" fmla="*/ 3946968 h 6655443"/>
                <a:gd name="connsiteX400" fmla="*/ 1689949 w 9526030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29646 w 9533023"/>
                <a:gd name="connsiteY138" fmla="*/ 451412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4046 w 9533023"/>
                <a:gd name="connsiteY327" fmla="*/ 2280213 h 6655443"/>
                <a:gd name="connsiteX328" fmla="*/ 9016724 w 9533023"/>
                <a:gd name="connsiteY328" fmla="*/ 231493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4046 w 9533023"/>
                <a:gd name="connsiteY327" fmla="*/ 2280213 h 6655443"/>
                <a:gd name="connsiteX328" fmla="*/ 9016724 w 9533023"/>
                <a:gd name="connsiteY328" fmla="*/ 231493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4046 w 9533023"/>
                <a:gd name="connsiteY327" fmla="*/ 2280213 h 6655443"/>
                <a:gd name="connsiteX328" fmla="*/ 9016724 w 9533023"/>
                <a:gd name="connsiteY328" fmla="*/ 231493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4046 w 9533023"/>
                <a:gd name="connsiteY327" fmla="*/ 2280213 h 6655443"/>
                <a:gd name="connsiteX328" fmla="*/ 9016724 w 9533023"/>
                <a:gd name="connsiteY328" fmla="*/ 231493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4046 w 9533023"/>
                <a:gd name="connsiteY327" fmla="*/ 2280213 h 6655443"/>
                <a:gd name="connsiteX328" fmla="*/ 9028154 w 9533023"/>
                <a:gd name="connsiteY328" fmla="*/ 231874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17376 w 9533023"/>
                <a:gd name="connsiteY327" fmla="*/ 2291643 h 6655443"/>
                <a:gd name="connsiteX328" fmla="*/ 9028154 w 9533023"/>
                <a:gd name="connsiteY328" fmla="*/ 231874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28806 w 9533023"/>
                <a:gd name="connsiteY327" fmla="*/ 2314503 h 6655443"/>
                <a:gd name="connsiteX328" fmla="*/ 9028154 w 9533023"/>
                <a:gd name="connsiteY328" fmla="*/ 231874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28806 w 9533023"/>
                <a:gd name="connsiteY327" fmla="*/ 2314503 h 6655443"/>
                <a:gd name="connsiteX328" fmla="*/ 905101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5101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30456 w 9533023"/>
                <a:gd name="connsiteY170" fmla="*/ 350713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68947 w 9533023"/>
                <a:gd name="connsiteY95" fmla="*/ 341453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61544 w 9533023"/>
                <a:gd name="connsiteY11" fmla="*/ 341453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137048 w 9533023"/>
                <a:gd name="connsiteY14" fmla="*/ 329878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38263 w 9533023"/>
                <a:gd name="connsiteY161" fmla="*/ 444467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91965 w 9533023"/>
                <a:gd name="connsiteY271" fmla="*/ 453727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80535 w 9533023"/>
                <a:gd name="connsiteY271" fmla="*/ 452203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57241 w 9533023"/>
                <a:gd name="connsiteY159" fmla="*/ 454885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80535 w 9533023"/>
                <a:gd name="connsiteY271" fmla="*/ 450298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80535 w 9533023"/>
                <a:gd name="connsiteY271" fmla="*/ 450298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660066 w 9533023"/>
                <a:gd name="connsiteY90" fmla="*/ 401641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61485 w 9533023"/>
                <a:gd name="connsiteY271" fmla="*/ 451441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755316 w 9533023"/>
                <a:gd name="connsiteY90" fmla="*/ 399736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61485 w 9533023"/>
                <a:gd name="connsiteY271" fmla="*/ 451441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755316 w 9533023"/>
                <a:gd name="connsiteY90" fmla="*/ 399736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61485 w 9533023"/>
                <a:gd name="connsiteY271" fmla="*/ 451441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4775 w 9533023"/>
                <a:gd name="connsiteY343" fmla="*/ 528963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755316 w 9533023"/>
                <a:gd name="connsiteY90" fmla="*/ 399736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61485 w 9533023"/>
                <a:gd name="connsiteY271" fmla="*/ 451441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8585 w 9533023"/>
                <a:gd name="connsiteY343" fmla="*/ 5304871 h 6655443"/>
                <a:gd name="connsiteX344" fmla="*/ 6956431 w 9533023"/>
                <a:gd name="connsiteY344" fmla="*/ 538222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55443"/>
                <a:gd name="connsiteX1" fmla="*/ 1921443 w 9533023"/>
                <a:gd name="connsiteY1" fmla="*/ 3912243 h 6655443"/>
                <a:gd name="connsiteX2" fmla="*/ 2511752 w 9533023"/>
                <a:gd name="connsiteY2" fmla="*/ 3923818 h 6655443"/>
                <a:gd name="connsiteX3" fmla="*/ 3553474 w 9533023"/>
                <a:gd name="connsiteY3" fmla="*/ 3912243 h 6655443"/>
                <a:gd name="connsiteX4" fmla="*/ 4294253 w 9533023"/>
                <a:gd name="connsiteY4" fmla="*/ 3808071 h 6655443"/>
                <a:gd name="connsiteX5" fmla="*/ 4560471 w 9533023"/>
                <a:gd name="connsiteY5" fmla="*/ 3784922 h 6655443"/>
                <a:gd name="connsiteX6" fmla="*/ 4664643 w 9533023"/>
                <a:gd name="connsiteY6" fmla="*/ 3773347 h 6655443"/>
                <a:gd name="connsiteX7" fmla="*/ 5370699 w 9533023"/>
                <a:gd name="connsiteY7" fmla="*/ 3680750 h 6655443"/>
                <a:gd name="connsiteX8" fmla="*/ 6018881 w 9533023"/>
                <a:gd name="connsiteY8" fmla="*/ 3565003 h 6655443"/>
                <a:gd name="connsiteX9" fmla="*/ 6412420 w 9533023"/>
                <a:gd name="connsiteY9" fmla="*/ 3483980 h 6655443"/>
                <a:gd name="connsiteX10" fmla="*/ 6736512 w 9533023"/>
                <a:gd name="connsiteY10" fmla="*/ 3449256 h 6655443"/>
                <a:gd name="connsiteX11" fmla="*/ 7392024 w 9533023"/>
                <a:gd name="connsiteY11" fmla="*/ 3425962 h 6655443"/>
                <a:gd name="connsiteX12" fmla="*/ 7523590 w 9533023"/>
                <a:gd name="connsiteY12" fmla="*/ 3402957 h 6655443"/>
                <a:gd name="connsiteX13" fmla="*/ 7893980 w 9533023"/>
                <a:gd name="connsiteY13" fmla="*/ 3345084 h 6655443"/>
                <a:gd name="connsiteX14" fmla="*/ 8037988 w 9533023"/>
                <a:gd name="connsiteY14" fmla="*/ 3321645 h 6655443"/>
                <a:gd name="connsiteX15" fmla="*/ 8183347 w 9533023"/>
                <a:gd name="connsiteY15" fmla="*/ 3287211 h 6655443"/>
                <a:gd name="connsiteX16" fmla="*/ 8472714 w 9533023"/>
                <a:gd name="connsiteY16" fmla="*/ 3148314 h 6655443"/>
                <a:gd name="connsiteX17" fmla="*/ 8704208 w 9533023"/>
                <a:gd name="connsiteY17" fmla="*/ 2986269 h 6655443"/>
                <a:gd name="connsiteX18" fmla="*/ 8811756 w 9533023"/>
                <a:gd name="connsiteY18" fmla="*/ 2774983 h 6655443"/>
                <a:gd name="connsiteX19" fmla="*/ 8819955 w 9533023"/>
                <a:gd name="connsiteY19" fmla="*/ 2639028 h 6655443"/>
                <a:gd name="connsiteX20" fmla="*/ 8831529 w 9533023"/>
                <a:gd name="connsiteY20" fmla="*/ 2442259 h 6655443"/>
                <a:gd name="connsiteX21" fmla="*/ 8824054 w 9533023"/>
                <a:gd name="connsiteY21" fmla="*/ 2326801 h 6655443"/>
                <a:gd name="connsiteX22" fmla="*/ 8773656 w 9533023"/>
                <a:gd name="connsiteY22" fmla="*/ 2187616 h 6655443"/>
                <a:gd name="connsiteX23" fmla="*/ 8704208 w 9533023"/>
                <a:gd name="connsiteY23" fmla="*/ 2106593 h 6655443"/>
                <a:gd name="connsiteX24" fmla="*/ 8646334 w 9533023"/>
                <a:gd name="connsiteY24" fmla="*/ 2013995 h 6655443"/>
                <a:gd name="connsiteX25" fmla="*/ 8391691 w 9533023"/>
                <a:gd name="connsiteY25" fmla="*/ 1863524 h 6655443"/>
                <a:gd name="connsiteX26" fmla="*/ 8229646 w 9533023"/>
                <a:gd name="connsiteY26" fmla="*/ 1782502 h 6655443"/>
                <a:gd name="connsiteX27" fmla="*/ 8125474 w 9533023"/>
                <a:gd name="connsiteY27" fmla="*/ 1736203 h 6655443"/>
                <a:gd name="connsiteX28" fmla="*/ 8090749 w 9533023"/>
                <a:gd name="connsiteY28" fmla="*/ 1713054 h 6655443"/>
                <a:gd name="connsiteX29" fmla="*/ 7917129 w 9533023"/>
                <a:gd name="connsiteY29" fmla="*/ 1689904 h 6655443"/>
                <a:gd name="connsiteX30" fmla="*/ 7743509 w 9533023"/>
                <a:gd name="connsiteY30" fmla="*/ 1643605 h 6655443"/>
                <a:gd name="connsiteX31" fmla="*/ 7349970 w 9533023"/>
                <a:gd name="connsiteY31" fmla="*/ 1574157 h 6655443"/>
                <a:gd name="connsiteX32" fmla="*/ 6956431 w 9533023"/>
                <a:gd name="connsiteY32" fmla="*/ 1493135 h 6655443"/>
                <a:gd name="connsiteX33" fmla="*/ 6794385 w 9533023"/>
                <a:gd name="connsiteY33" fmla="*/ 1469985 h 6655443"/>
                <a:gd name="connsiteX34" fmla="*/ 6007306 w 9533023"/>
                <a:gd name="connsiteY34" fmla="*/ 1458411 h 6655443"/>
                <a:gd name="connsiteX35" fmla="*/ 5694549 w 9533023"/>
                <a:gd name="connsiteY35" fmla="*/ 1466175 h 6655443"/>
                <a:gd name="connsiteX36" fmla="*/ 5335975 w 9533023"/>
                <a:gd name="connsiteY36" fmla="*/ 1481560 h 6655443"/>
                <a:gd name="connsiteX37" fmla="*/ 4282679 w 9533023"/>
                <a:gd name="connsiteY37" fmla="*/ 1469985 h 6655443"/>
                <a:gd name="connsiteX38" fmla="*/ 3183084 w 9533023"/>
                <a:gd name="connsiteY38" fmla="*/ 1481560 h 6655443"/>
                <a:gd name="connsiteX39" fmla="*/ 2824268 w 9533023"/>
                <a:gd name="connsiteY39" fmla="*/ 1469985 h 6655443"/>
                <a:gd name="connsiteX40" fmla="*/ 1909868 w 9533023"/>
                <a:gd name="connsiteY40" fmla="*/ 1504709 h 6655443"/>
                <a:gd name="connsiteX41" fmla="*/ 1516329 w 9533023"/>
                <a:gd name="connsiteY41" fmla="*/ 1539433 h 6655443"/>
                <a:gd name="connsiteX42" fmla="*/ 1250112 w 9533023"/>
                <a:gd name="connsiteY42" fmla="*/ 1574157 h 6655443"/>
                <a:gd name="connsiteX43" fmla="*/ 1007043 w 9533023"/>
                <a:gd name="connsiteY43" fmla="*/ 1643605 h 6655443"/>
                <a:gd name="connsiteX44" fmla="*/ 891296 w 9533023"/>
                <a:gd name="connsiteY44" fmla="*/ 1689904 h 6655443"/>
                <a:gd name="connsiteX45" fmla="*/ 729251 w 9533023"/>
                <a:gd name="connsiteY45" fmla="*/ 1736203 h 6655443"/>
                <a:gd name="connsiteX46" fmla="*/ 659803 w 9533023"/>
                <a:gd name="connsiteY46" fmla="*/ 1759352 h 6655443"/>
                <a:gd name="connsiteX47" fmla="*/ 590355 w 9533023"/>
                <a:gd name="connsiteY47" fmla="*/ 1805651 h 6655443"/>
                <a:gd name="connsiteX48" fmla="*/ 544056 w 9533023"/>
                <a:gd name="connsiteY48" fmla="*/ 1817226 h 6655443"/>
                <a:gd name="connsiteX49" fmla="*/ 439884 w 9533023"/>
                <a:gd name="connsiteY49" fmla="*/ 1886674 h 6655443"/>
                <a:gd name="connsiteX50" fmla="*/ 405160 w 9533023"/>
                <a:gd name="connsiteY50" fmla="*/ 1898249 h 6655443"/>
                <a:gd name="connsiteX51" fmla="*/ 300987 w 9533023"/>
                <a:gd name="connsiteY51" fmla="*/ 1967697 h 6655443"/>
                <a:gd name="connsiteX52" fmla="*/ 69494 w 9533023"/>
                <a:gd name="connsiteY52" fmla="*/ 2164466 h 6655443"/>
                <a:gd name="connsiteX53" fmla="*/ 11620 w 9533023"/>
                <a:gd name="connsiteY53" fmla="*/ 2257064 h 6655443"/>
                <a:gd name="connsiteX54" fmla="*/ 11620 w 9533023"/>
                <a:gd name="connsiteY54" fmla="*/ 2407535 h 6655443"/>
                <a:gd name="connsiteX55" fmla="*/ 34770 w 9533023"/>
                <a:gd name="connsiteY55" fmla="*/ 2465408 h 6655443"/>
                <a:gd name="connsiteX56" fmla="*/ 463033 w 9533023"/>
                <a:gd name="connsiteY56" fmla="*/ 2708476 h 6655443"/>
                <a:gd name="connsiteX57" fmla="*/ 879722 w 9533023"/>
                <a:gd name="connsiteY57" fmla="*/ 2870522 h 6655443"/>
                <a:gd name="connsiteX58" fmla="*/ 1481605 w 9533023"/>
                <a:gd name="connsiteY58" fmla="*/ 2986269 h 6655443"/>
                <a:gd name="connsiteX59" fmla="*/ 2014041 w 9533023"/>
                <a:gd name="connsiteY59" fmla="*/ 3032568 h 6655443"/>
                <a:gd name="connsiteX60" fmla="*/ 2824268 w 9533023"/>
                <a:gd name="connsiteY60" fmla="*/ 3055717 h 6655443"/>
                <a:gd name="connsiteX61" fmla="*/ 3518749 w 9533023"/>
                <a:gd name="connsiteY61" fmla="*/ 3044142 h 6655443"/>
                <a:gd name="connsiteX62" fmla="*/ 3738668 w 9533023"/>
                <a:gd name="connsiteY62" fmla="*/ 3020993 h 6655443"/>
                <a:gd name="connsiteX63" fmla="*/ 4166932 w 9533023"/>
                <a:gd name="connsiteY63" fmla="*/ 2986269 h 6655443"/>
                <a:gd name="connsiteX64" fmla="*/ 4699367 w 9533023"/>
                <a:gd name="connsiteY64" fmla="*/ 3009418 h 6655443"/>
                <a:gd name="connsiteX65" fmla="*/ 5011884 w 9533023"/>
                <a:gd name="connsiteY65" fmla="*/ 3020993 h 6655443"/>
                <a:gd name="connsiteX66" fmla="*/ 5521170 w 9533023"/>
                <a:gd name="connsiteY66" fmla="*/ 3078866 h 6655443"/>
                <a:gd name="connsiteX67" fmla="*/ 5706365 w 9533023"/>
                <a:gd name="connsiteY67" fmla="*/ 3125165 h 6655443"/>
                <a:gd name="connsiteX68" fmla="*/ 5984157 w 9533023"/>
                <a:gd name="connsiteY68" fmla="*/ 3275636 h 6655443"/>
                <a:gd name="connsiteX69" fmla="*/ 6169352 w 9533023"/>
                <a:gd name="connsiteY69" fmla="*/ 3472405 h 6655443"/>
                <a:gd name="connsiteX70" fmla="*/ 6366122 w 9533023"/>
                <a:gd name="connsiteY70" fmla="*/ 3750198 h 6655443"/>
                <a:gd name="connsiteX71" fmla="*/ 6470294 w 9533023"/>
                <a:gd name="connsiteY71" fmla="*/ 4074289 h 6655443"/>
                <a:gd name="connsiteX72" fmla="*/ 6516593 w 9533023"/>
                <a:gd name="connsiteY72" fmla="*/ 4699322 h 6655443"/>
                <a:gd name="connsiteX73" fmla="*/ 6481868 w 9533023"/>
                <a:gd name="connsiteY73" fmla="*/ 5000264 h 6655443"/>
                <a:gd name="connsiteX74" fmla="*/ 6470294 w 9533023"/>
                <a:gd name="connsiteY74" fmla="*/ 5058137 h 6655443"/>
                <a:gd name="connsiteX75" fmla="*/ 6285099 w 9533023"/>
                <a:gd name="connsiteY75" fmla="*/ 5393803 h 6655443"/>
                <a:gd name="connsiteX76" fmla="*/ 6053605 w 9533023"/>
                <a:gd name="connsiteY76" fmla="*/ 5532699 h 6655443"/>
                <a:gd name="connsiteX77" fmla="*/ 6030456 w 9533023"/>
                <a:gd name="connsiteY77" fmla="*/ 5555849 h 6655443"/>
                <a:gd name="connsiteX78" fmla="*/ 5798962 w 9533023"/>
                <a:gd name="connsiteY78" fmla="*/ 5613722 h 6655443"/>
                <a:gd name="connsiteX79" fmla="*/ 5162355 w 9533023"/>
                <a:gd name="connsiteY79" fmla="*/ 5648446 h 6655443"/>
                <a:gd name="connsiteX80" fmla="*/ 4687793 w 9533023"/>
                <a:gd name="connsiteY80" fmla="*/ 5602147 h 6655443"/>
                <a:gd name="connsiteX81" fmla="*/ 4525747 w 9533023"/>
                <a:gd name="connsiteY81" fmla="*/ 5440102 h 6655443"/>
                <a:gd name="connsiteX82" fmla="*/ 4479448 w 9533023"/>
                <a:gd name="connsiteY82" fmla="*/ 5359079 h 6655443"/>
                <a:gd name="connsiteX83" fmla="*/ 4305828 w 9533023"/>
                <a:gd name="connsiteY83" fmla="*/ 5011838 h 6655443"/>
                <a:gd name="connsiteX84" fmla="*/ 4305828 w 9533023"/>
                <a:gd name="connsiteY84" fmla="*/ 4699322 h 6655443"/>
                <a:gd name="connsiteX85" fmla="*/ 4386851 w 9533023"/>
                <a:gd name="connsiteY85" fmla="*/ 4525702 h 6655443"/>
                <a:gd name="connsiteX86" fmla="*/ 4572046 w 9533023"/>
                <a:gd name="connsiteY86" fmla="*/ 4294208 h 6655443"/>
                <a:gd name="connsiteX87" fmla="*/ 4838263 w 9533023"/>
                <a:gd name="connsiteY87" fmla="*/ 4201611 h 6655443"/>
                <a:gd name="connsiteX88" fmla="*/ 5243377 w 9533023"/>
                <a:gd name="connsiteY88" fmla="*/ 4132162 h 6655443"/>
                <a:gd name="connsiteX89" fmla="*/ 5602193 w 9533023"/>
                <a:gd name="connsiteY89" fmla="*/ 4051140 h 6655443"/>
                <a:gd name="connsiteX90" fmla="*/ 5755316 w 9533023"/>
                <a:gd name="connsiteY90" fmla="*/ 3997366 h 6655443"/>
                <a:gd name="connsiteX91" fmla="*/ 6076755 w 9533023"/>
                <a:gd name="connsiteY91" fmla="*/ 3923818 h 6655443"/>
                <a:gd name="connsiteX92" fmla="*/ 6435570 w 9533023"/>
                <a:gd name="connsiteY92" fmla="*/ 3784922 h 6655443"/>
                <a:gd name="connsiteX93" fmla="*/ 6528167 w 9533023"/>
                <a:gd name="connsiteY93" fmla="*/ 3761773 h 6655443"/>
                <a:gd name="connsiteX94" fmla="*/ 7072177 w 9533023"/>
                <a:gd name="connsiteY94" fmla="*/ 3530279 h 6655443"/>
                <a:gd name="connsiteX95" fmla="*/ 7253707 w 9533023"/>
                <a:gd name="connsiteY95" fmla="*/ 3441202 h 6655443"/>
                <a:gd name="connsiteX96" fmla="*/ 7365065 w 9533023"/>
                <a:gd name="connsiteY96" fmla="*/ 3318269 h 6655443"/>
                <a:gd name="connsiteX97" fmla="*/ 7512015 w 9533023"/>
                <a:gd name="connsiteY97" fmla="*/ 3183038 h 6655443"/>
                <a:gd name="connsiteX98" fmla="*/ 7604613 w 9533023"/>
                <a:gd name="connsiteY98" fmla="*/ 3044142 h 6655443"/>
                <a:gd name="connsiteX99" fmla="*/ 7778233 w 9533023"/>
                <a:gd name="connsiteY99" fmla="*/ 2592730 h 6655443"/>
                <a:gd name="connsiteX100" fmla="*/ 7824532 w 9533023"/>
                <a:gd name="connsiteY100" fmla="*/ 1736203 h 6655443"/>
                <a:gd name="connsiteX101" fmla="*/ 7836106 w 9533023"/>
                <a:gd name="connsiteY101" fmla="*/ 1562583 h 6655443"/>
                <a:gd name="connsiteX102" fmla="*/ 7766658 w 9533023"/>
                <a:gd name="connsiteY102" fmla="*/ 1365813 h 6655443"/>
                <a:gd name="connsiteX103" fmla="*/ 7743509 w 9533023"/>
                <a:gd name="connsiteY103" fmla="*/ 1307940 h 6655443"/>
                <a:gd name="connsiteX104" fmla="*/ 7639337 w 9533023"/>
                <a:gd name="connsiteY104" fmla="*/ 1099595 h 6655443"/>
                <a:gd name="connsiteX105" fmla="*/ 7604613 w 9533023"/>
                <a:gd name="connsiteY105" fmla="*/ 1053297 h 6655443"/>
                <a:gd name="connsiteX106" fmla="*/ 7477291 w 9533023"/>
                <a:gd name="connsiteY106" fmla="*/ 775504 h 6655443"/>
                <a:gd name="connsiteX107" fmla="*/ 7292096 w 9533023"/>
                <a:gd name="connsiteY107" fmla="*/ 462988 h 6655443"/>
                <a:gd name="connsiteX108" fmla="*/ 7118476 w 9533023"/>
                <a:gd name="connsiteY108" fmla="*/ 254643 h 6655443"/>
                <a:gd name="connsiteX109" fmla="*/ 7095327 w 9533023"/>
                <a:gd name="connsiteY109" fmla="*/ 219919 h 6655443"/>
                <a:gd name="connsiteX110" fmla="*/ 6898557 w 9533023"/>
                <a:gd name="connsiteY110" fmla="*/ 115747 h 6655443"/>
                <a:gd name="connsiteX111" fmla="*/ 6713362 w 9533023"/>
                <a:gd name="connsiteY111" fmla="*/ 23150 h 6655443"/>
                <a:gd name="connsiteX112" fmla="*/ 6528167 w 9533023"/>
                <a:gd name="connsiteY112" fmla="*/ 0 h 6655443"/>
                <a:gd name="connsiteX113" fmla="*/ 6099904 w 9533023"/>
                <a:gd name="connsiteY113" fmla="*/ 11575 h 6655443"/>
                <a:gd name="connsiteX114" fmla="*/ 6076755 w 9533023"/>
                <a:gd name="connsiteY114" fmla="*/ 46299 h 6655443"/>
                <a:gd name="connsiteX115" fmla="*/ 5926284 w 9533023"/>
                <a:gd name="connsiteY115" fmla="*/ 115747 h 6655443"/>
                <a:gd name="connsiteX116" fmla="*/ 5845261 w 9533023"/>
                <a:gd name="connsiteY116" fmla="*/ 196770 h 6655443"/>
                <a:gd name="connsiteX117" fmla="*/ 5798962 w 9533023"/>
                <a:gd name="connsiteY117" fmla="*/ 219919 h 6655443"/>
                <a:gd name="connsiteX118" fmla="*/ 5694790 w 9533023"/>
                <a:gd name="connsiteY118" fmla="*/ 312517 h 6655443"/>
                <a:gd name="connsiteX119" fmla="*/ 5660066 w 9533023"/>
                <a:gd name="connsiteY119" fmla="*/ 347241 h 6655443"/>
                <a:gd name="connsiteX120" fmla="*/ 5544319 w 9533023"/>
                <a:gd name="connsiteY120" fmla="*/ 509286 h 6655443"/>
                <a:gd name="connsiteX121" fmla="*/ 5405423 w 9533023"/>
                <a:gd name="connsiteY121" fmla="*/ 821803 h 6655443"/>
                <a:gd name="connsiteX122" fmla="*/ 5393848 w 9533023"/>
                <a:gd name="connsiteY122" fmla="*/ 1018573 h 6655443"/>
                <a:gd name="connsiteX123" fmla="*/ 5463296 w 9533023"/>
                <a:gd name="connsiteY123" fmla="*/ 1331089 h 6655443"/>
                <a:gd name="connsiteX124" fmla="*/ 5540509 w 9533023"/>
                <a:gd name="connsiteY124" fmla="*/ 1527569 h 6655443"/>
                <a:gd name="connsiteX125" fmla="*/ 5683215 w 9533023"/>
                <a:gd name="connsiteY125" fmla="*/ 1759352 h 6655443"/>
                <a:gd name="connsiteX126" fmla="*/ 5752663 w 9533023"/>
                <a:gd name="connsiteY126" fmla="*/ 1840375 h 6655443"/>
                <a:gd name="connsiteX127" fmla="*/ 5949433 w 9533023"/>
                <a:gd name="connsiteY127" fmla="*/ 2083443 h 6655443"/>
                <a:gd name="connsiteX128" fmla="*/ 6516593 w 9533023"/>
                <a:gd name="connsiteY128" fmla="*/ 2500132 h 6655443"/>
                <a:gd name="connsiteX129" fmla="*/ 6620765 w 9533023"/>
                <a:gd name="connsiteY129" fmla="*/ 2592730 h 6655443"/>
                <a:gd name="connsiteX130" fmla="*/ 7373119 w 9533023"/>
                <a:gd name="connsiteY130" fmla="*/ 3078866 h 6655443"/>
                <a:gd name="connsiteX131" fmla="*/ 7488866 w 9533023"/>
                <a:gd name="connsiteY131" fmla="*/ 3136740 h 6655443"/>
                <a:gd name="connsiteX132" fmla="*/ 7859256 w 9533023"/>
                <a:gd name="connsiteY132" fmla="*/ 3426107 h 6655443"/>
                <a:gd name="connsiteX133" fmla="*/ 8137048 w 9533023"/>
                <a:gd name="connsiteY133" fmla="*/ 3657600 h 6655443"/>
                <a:gd name="connsiteX134" fmla="*/ 8229646 w 9533023"/>
                <a:gd name="connsiteY134" fmla="*/ 3784922 h 6655443"/>
                <a:gd name="connsiteX135" fmla="*/ 8241220 w 9533023"/>
                <a:gd name="connsiteY135" fmla="*/ 3831221 h 6655443"/>
                <a:gd name="connsiteX136" fmla="*/ 8299094 w 9533023"/>
                <a:gd name="connsiteY136" fmla="*/ 3970117 h 6655443"/>
                <a:gd name="connsiteX137" fmla="*/ 8310668 w 9533023"/>
                <a:gd name="connsiteY137" fmla="*/ 4143737 h 6655443"/>
                <a:gd name="connsiteX138" fmla="*/ 8275366 w 9533023"/>
                <a:gd name="connsiteY138" fmla="*/ 4479837 h 6655443"/>
                <a:gd name="connsiteX139" fmla="*/ 8218071 w 9533023"/>
                <a:gd name="connsiteY139" fmla="*/ 4583575 h 6655443"/>
                <a:gd name="connsiteX140" fmla="*/ 8102324 w 9533023"/>
                <a:gd name="connsiteY140" fmla="*/ 4803494 h 6655443"/>
                <a:gd name="connsiteX141" fmla="*/ 7940279 w 9533023"/>
                <a:gd name="connsiteY141" fmla="*/ 5034988 h 6655443"/>
                <a:gd name="connsiteX142" fmla="*/ 7766658 w 9533023"/>
                <a:gd name="connsiteY142" fmla="*/ 5185459 h 6655443"/>
                <a:gd name="connsiteX143" fmla="*/ 7697210 w 9533023"/>
                <a:gd name="connsiteY143" fmla="*/ 5231757 h 6655443"/>
                <a:gd name="connsiteX144" fmla="*/ 7442567 w 9533023"/>
                <a:gd name="connsiteY144" fmla="*/ 5382228 h 6655443"/>
                <a:gd name="connsiteX145" fmla="*/ 6829109 w 9533023"/>
                <a:gd name="connsiteY145" fmla="*/ 5625297 h 6655443"/>
                <a:gd name="connsiteX146" fmla="*/ 6528167 w 9533023"/>
                <a:gd name="connsiteY146" fmla="*/ 5660021 h 6655443"/>
                <a:gd name="connsiteX147" fmla="*/ 6273524 w 9533023"/>
                <a:gd name="connsiteY147" fmla="*/ 5648446 h 6655443"/>
                <a:gd name="connsiteX148" fmla="*/ 6215651 w 9533023"/>
                <a:gd name="connsiteY148" fmla="*/ 5636871 h 6655443"/>
                <a:gd name="connsiteX149" fmla="*/ 6007306 w 9533023"/>
                <a:gd name="connsiteY149" fmla="*/ 5590573 h 6655443"/>
                <a:gd name="connsiteX150" fmla="*/ 5949433 w 9533023"/>
                <a:gd name="connsiteY150" fmla="*/ 5567423 h 6655443"/>
                <a:gd name="connsiteX151" fmla="*/ 5486446 w 9533023"/>
                <a:gd name="connsiteY151" fmla="*/ 5428527 h 6655443"/>
                <a:gd name="connsiteX152" fmla="*/ 5139205 w 9533023"/>
                <a:gd name="connsiteY152" fmla="*/ 5312780 h 6655443"/>
                <a:gd name="connsiteX153" fmla="*/ 4977160 w 9533023"/>
                <a:gd name="connsiteY153" fmla="*/ 5254907 h 6655443"/>
                <a:gd name="connsiteX154" fmla="*/ 4942436 w 9533023"/>
                <a:gd name="connsiteY154" fmla="*/ 5231757 h 6655443"/>
                <a:gd name="connsiteX155" fmla="*/ 4791965 w 9533023"/>
                <a:gd name="connsiteY155" fmla="*/ 5092861 h 6655443"/>
                <a:gd name="connsiteX156" fmla="*/ 4734091 w 9533023"/>
                <a:gd name="connsiteY156" fmla="*/ 4965540 h 6655443"/>
                <a:gd name="connsiteX157" fmla="*/ 4710942 w 9533023"/>
                <a:gd name="connsiteY157" fmla="*/ 4930816 h 6655443"/>
                <a:gd name="connsiteX158" fmla="*/ 4687793 w 9533023"/>
                <a:gd name="connsiteY158" fmla="*/ 4838218 h 6655443"/>
                <a:gd name="connsiteX159" fmla="*/ 4795341 w 9533023"/>
                <a:gd name="connsiteY159" fmla="*/ 4556471 h 6655443"/>
                <a:gd name="connsiteX160" fmla="*/ 4815114 w 9533023"/>
                <a:gd name="connsiteY160" fmla="*/ 4490978 h 6655443"/>
                <a:gd name="connsiteX161" fmla="*/ 4887793 w 9533023"/>
                <a:gd name="connsiteY161" fmla="*/ 4425629 h 6655443"/>
                <a:gd name="connsiteX162" fmla="*/ 4930861 w 9533023"/>
                <a:gd name="connsiteY162" fmla="*/ 4386805 h 6655443"/>
                <a:gd name="connsiteX163" fmla="*/ 5035033 w 9533023"/>
                <a:gd name="connsiteY163" fmla="*/ 4282633 h 6655443"/>
                <a:gd name="connsiteX164" fmla="*/ 5231803 w 9533023"/>
                <a:gd name="connsiteY164" fmla="*/ 4166886 h 6655443"/>
                <a:gd name="connsiteX165" fmla="*/ 5335975 w 9533023"/>
                <a:gd name="connsiteY165" fmla="*/ 4109013 h 6655443"/>
                <a:gd name="connsiteX166" fmla="*/ 5463296 w 9533023"/>
                <a:gd name="connsiteY166" fmla="*/ 4016416 h 6655443"/>
                <a:gd name="connsiteX167" fmla="*/ 5613767 w 9533023"/>
                <a:gd name="connsiteY167" fmla="*/ 3889094 h 6655443"/>
                <a:gd name="connsiteX168" fmla="*/ 5845261 w 9533023"/>
                <a:gd name="connsiteY168" fmla="*/ 3657600 h 6655443"/>
                <a:gd name="connsiteX169" fmla="*/ 5914709 w 9533023"/>
                <a:gd name="connsiteY169" fmla="*/ 3611302 h 6655443"/>
                <a:gd name="connsiteX170" fmla="*/ 6053316 w 9533023"/>
                <a:gd name="connsiteY170" fmla="*/ 3484270 h 6655443"/>
                <a:gd name="connsiteX171" fmla="*/ 6157777 w 9533023"/>
                <a:gd name="connsiteY171" fmla="*/ 3391383 h 6655443"/>
                <a:gd name="connsiteX172" fmla="*/ 6319823 w 9533023"/>
                <a:gd name="connsiteY172" fmla="*/ 3287211 h 6655443"/>
                <a:gd name="connsiteX173" fmla="*/ 6366122 w 9533023"/>
                <a:gd name="connsiteY173" fmla="*/ 3264061 h 6655443"/>
                <a:gd name="connsiteX174" fmla="*/ 6435570 w 9533023"/>
                <a:gd name="connsiteY174" fmla="*/ 3194613 h 6655443"/>
                <a:gd name="connsiteX175" fmla="*/ 6562891 w 9533023"/>
                <a:gd name="connsiteY175" fmla="*/ 3102016 h 6655443"/>
                <a:gd name="connsiteX176" fmla="*/ 6690213 w 9533023"/>
                <a:gd name="connsiteY176" fmla="*/ 2997843 h 6655443"/>
                <a:gd name="connsiteX177" fmla="*/ 6771236 w 9533023"/>
                <a:gd name="connsiteY177" fmla="*/ 2939970 h 6655443"/>
                <a:gd name="connsiteX178" fmla="*/ 6805960 w 9533023"/>
                <a:gd name="connsiteY178" fmla="*/ 2893671 h 6655443"/>
                <a:gd name="connsiteX179" fmla="*/ 6956431 w 9533023"/>
                <a:gd name="connsiteY179" fmla="*/ 2777924 h 6655443"/>
                <a:gd name="connsiteX180" fmla="*/ 7095327 w 9533023"/>
                <a:gd name="connsiteY180" fmla="*/ 2650603 h 6655443"/>
                <a:gd name="connsiteX181" fmla="*/ 7130051 w 9533023"/>
                <a:gd name="connsiteY181" fmla="*/ 2558005 h 6655443"/>
                <a:gd name="connsiteX182" fmla="*/ 7118476 w 9533023"/>
                <a:gd name="connsiteY182" fmla="*/ 2210765 h 6655443"/>
                <a:gd name="connsiteX183" fmla="*/ 7072177 w 9533023"/>
                <a:gd name="connsiteY183" fmla="*/ 2083443 h 6655443"/>
                <a:gd name="connsiteX184" fmla="*/ 6771236 w 9533023"/>
                <a:gd name="connsiteY184" fmla="*/ 1828800 h 6655443"/>
                <a:gd name="connsiteX185" fmla="*/ 6458719 w 9533023"/>
                <a:gd name="connsiteY185" fmla="*/ 1655180 h 6655443"/>
                <a:gd name="connsiteX186" fmla="*/ 6412420 w 9533023"/>
                <a:gd name="connsiteY186" fmla="*/ 1632031 h 6655443"/>
                <a:gd name="connsiteX187" fmla="*/ 6285099 w 9533023"/>
                <a:gd name="connsiteY187" fmla="*/ 1608881 h 6655443"/>
                <a:gd name="connsiteX188" fmla="*/ 6111479 w 9533023"/>
                <a:gd name="connsiteY188" fmla="*/ 1585732 h 6655443"/>
                <a:gd name="connsiteX189" fmla="*/ 5879985 w 9533023"/>
                <a:gd name="connsiteY189" fmla="*/ 1620456 h 6655443"/>
                <a:gd name="connsiteX190" fmla="*/ 5822112 w 9533023"/>
                <a:gd name="connsiteY190" fmla="*/ 1632031 h 6655443"/>
                <a:gd name="connsiteX191" fmla="*/ 5660066 w 9533023"/>
                <a:gd name="connsiteY191" fmla="*/ 1724628 h 6655443"/>
                <a:gd name="connsiteX192" fmla="*/ 5590618 w 9533023"/>
                <a:gd name="connsiteY192" fmla="*/ 1759352 h 6655443"/>
                <a:gd name="connsiteX193" fmla="*/ 5405423 w 9533023"/>
                <a:gd name="connsiteY193" fmla="*/ 1909823 h 6655443"/>
                <a:gd name="connsiteX194" fmla="*/ 5347549 w 9533023"/>
                <a:gd name="connsiteY194" fmla="*/ 1944547 h 6655443"/>
                <a:gd name="connsiteX195" fmla="*/ 5046608 w 9533023"/>
                <a:gd name="connsiteY195" fmla="*/ 2210765 h 6655443"/>
                <a:gd name="connsiteX196" fmla="*/ 5023458 w 9533023"/>
                <a:gd name="connsiteY196" fmla="*/ 2245489 h 6655443"/>
                <a:gd name="connsiteX197" fmla="*/ 4861413 w 9533023"/>
                <a:gd name="connsiteY197" fmla="*/ 2523281 h 6655443"/>
                <a:gd name="connsiteX198" fmla="*/ 4830643 w 9533023"/>
                <a:gd name="connsiteY198" fmla="*/ 2601073 h 6655443"/>
                <a:gd name="connsiteX199" fmla="*/ 4803539 w 9533023"/>
                <a:gd name="connsiteY199" fmla="*/ 2673752 h 6655443"/>
                <a:gd name="connsiteX200" fmla="*/ 4768815 w 9533023"/>
                <a:gd name="connsiteY200" fmla="*/ 2824223 h 6655443"/>
                <a:gd name="connsiteX201" fmla="*/ 4745666 w 9533023"/>
                <a:gd name="connsiteY201" fmla="*/ 2870522 h 6655443"/>
                <a:gd name="connsiteX202" fmla="*/ 4710942 w 9533023"/>
                <a:gd name="connsiteY202" fmla="*/ 3032568 h 6655443"/>
                <a:gd name="connsiteX203" fmla="*/ 4687793 w 9533023"/>
                <a:gd name="connsiteY203" fmla="*/ 3078866 h 6655443"/>
                <a:gd name="connsiteX204" fmla="*/ 4525747 w 9533023"/>
                <a:gd name="connsiteY204" fmla="*/ 3472405 h 6655443"/>
                <a:gd name="connsiteX205" fmla="*/ 4514172 w 9533023"/>
                <a:gd name="connsiteY205" fmla="*/ 3541854 h 6655443"/>
                <a:gd name="connsiteX206" fmla="*/ 4444724 w 9533023"/>
                <a:gd name="connsiteY206" fmla="*/ 3669175 h 6655443"/>
                <a:gd name="connsiteX207" fmla="*/ 4410000 w 9533023"/>
                <a:gd name="connsiteY207" fmla="*/ 3715474 h 6655443"/>
                <a:gd name="connsiteX208" fmla="*/ 4363701 w 9533023"/>
                <a:gd name="connsiteY208" fmla="*/ 3819646 h 6655443"/>
                <a:gd name="connsiteX209" fmla="*/ 4352127 w 9533023"/>
                <a:gd name="connsiteY209" fmla="*/ 3854370 h 6655443"/>
                <a:gd name="connsiteX210" fmla="*/ 4282679 w 9533023"/>
                <a:gd name="connsiteY210" fmla="*/ 3958542 h 6655443"/>
                <a:gd name="connsiteX211" fmla="*/ 4182172 w 9533023"/>
                <a:gd name="connsiteY211" fmla="*/ 4097583 h 6655443"/>
                <a:gd name="connsiteX212" fmla="*/ 3935438 w 9533023"/>
                <a:gd name="connsiteY212" fmla="*/ 4433104 h 6655443"/>
                <a:gd name="connsiteX213" fmla="*/ 3889139 w 9533023"/>
                <a:gd name="connsiteY213" fmla="*/ 4502552 h 6655443"/>
                <a:gd name="connsiteX214" fmla="*/ 3727094 w 9533023"/>
                <a:gd name="connsiteY214" fmla="*/ 4641449 h 6655443"/>
                <a:gd name="connsiteX215" fmla="*/ 3657646 w 9533023"/>
                <a:gd name="connsiteY215" fmla="*/ 4722471 h 6655443"/>
                <a:gd name="connsiteX216" fmla="*/ 3449301 w 9533023"/>
                <a:gd name="connsiteY216" fmla="*/ 4861368 h 6655443"/>
                <a:gd name="connsiteX217" fmla="*/ 3391428 w 9533023"/>
                <a:gd name="connsiteY217" fmla="*/ 4930816 h 6655443"/>
                <a:gd name="connsiteX218" fmla="*/ 2928441 w 9533023"/>
                <a:gd name="connsiteY218" fmla="*/ 5278056 h 6655443"/>
                <a:gd name="connsiteX219" fmla="*/ 2639074 w 9533023"/>
                <a:gd name="connsiteY219" fmla="*/ 5405378 h 6655443"/>
                <a:gd name="connsiteX220" fmla="*/ 2546476 w 9533023"/>
                <a:gd name="connsiteY220" fmla="*/ 5451676 h 6655443"/>
                <a:gd name="connsiteX221" fmla="*/ 2314982 w 9533023"/>
                <a:gd name="connsiteY221" fmla="*/ 5521124 h 6655443"/>
                <a:gd name="connsiteX222" fmla="*/ 1979317 w 9533023"/>
                <a:gd name="connsiteY222" fmla="*/ 5636871 h 6655443"/>
                <a:gd name="connsiteX223" fmla="*/ 1886719 w 9533023"/>
                <a:gd name="connsiteY223" fmla="*/ 5648446 h 6655443"/>
                <a:gd name="connsiteX224" fmla="*/ 1655225 w 9533023"/>
                <a:gd name="connsiteY224" fmla="*/ 5671595 h 6655443"/>
                <a:gd name="connsiteX225" fmla="*/ 1250112 w 9533023"/>
                <a:gd name="connsiteY225" fmla="*/ 5660021 h 6655443"/>
                <a:gd name="connsiteX226" fmla="*/ 1215387 w 9533023"/>
                <a:gd name="connsiteY226" fmla="*/ 5648446 h 6655443"/>
                <a:gd name="connsiteX227" fmla="*/ 1122790 w 9533023"/>
                <a:gd name="connsiteY227" fmla="*/ 5590573 h 6655443"/>
                <a:gd name="connsiteX228" fmla="*/ 891296 w 9533023"/>
                <a:gd name="connsiteY228" fmla="*/ 5428527 h 6655443"/>
                <a:gd name="connsiteX229" fmla="*/ 763975 w 9533023"/>
                <a:gd name="connsiteY229" fmla="*/ 5335930 h 6655443"/>
                <a:gd name="connsiteX230" fmla="*/ 729251 w 9533023"/>
                <a:gd name="connsiteY230" fmla="*/ 5312780 h 6655443"/>
                <a:gd name="connsiteX231" fmla="*/ 648228 w 9533023"/>
                <a:gd name="connsiteY231" fmla="*/ 5254907 h 6655443"/>
                <a:gd name="connsiteX232" fmla="*/ 463033 w 9533023"/>
                <a:gd name="connsiteY232" fmla="*/ 5127585 h 6655443"/>
                <a:gd name="connsiteX233" fmla="*/ 335712 w 9533023"/>
                <a:gd name="connsiteY233" fmla="*/ 4965540 h 6655443"/>
                <a:gd name="connsiteX234" fmla="*/ 277838 w 9533023"/>
                <a:gd name="connsiteY234" fmla="*/ 4757195 h 6655443"/>
                <a:gd name="connsiteX235" fmla="*/ 266263 w 9533023"/>
                <a:gd name="connsiteY235" fmla="*/ 4560426 h 6655443"/>
                <a:gd name="connsiteX236" fmla="*/ 358861 w 9533023"/>
                <a:gd name="connsiteY236" fmla="*/ 4294208 h 6655443"/>
                <a:gd name="connsiteX237" fmla="*/ 463033 w 9533023"/>
                <a:gd name="connsiteY237" fmla="*/ 4178461 h 6655443"/>
                <a:gd name="connsiteX238" fmla="*/ 810274 w 9533023"/>
                <a:gd name="connsiteY238" fmla="*/ 4039565 h 6655443"/>
                <a:gd name="connsiteX239" fmla="*/ 1099641 w 9533023"/>
                <a:gd name="connsiteY239" fmla="*/ 3981692 h 6655443"/>
                <a:gd name="connsiteX240" fmla="*/ 1365858 w 9533023"/>
                <a:gd name="connsiteY240" fmla="*/ 3946968 h 6655443"/>
                <a:gd name="connsiteX241" fmla="*/ 1574203 w 9533023"/>
                <a:gd name="connsiteY241" fmla="*/ 3900669 h 6655443"/>
                <a:gd name="connsiteX242" fmla="*/ 1909868 w 9533023"/>
                <a:gd name="connsiteY242" fmla="*/ 3831221 h 6655443"/>
                <a:gd name="connsiteX243" fmla="*/ 2048765 w 9533023"/>
                <a:gd name="connsiteY243" fmla="*/ 3819646 h 6655443"/>
                <a:gd name="connsiteX244" fmla="*/ 2777970 w 9533023"/>
                <a:gd name="connsiteY244" fmla="*/ 3819646 h 6655443"/>
                <a:gd name="connsiteX245" fmla="*/ 3032613 w 9533023"/>
                <a:gd name="connsiteY245" fmla="*/ 3784922 h 6655443"/>
                <a:gd name="connsiteX246" fmla="*/ 3495600 w 9533023"/>
                <a:gd name="connsiteY246" fmla="*/ 3669175 h 6655443"/>
                <a:gd name="connsiteX247" fmla="*/ 3622922 w 9533023"/>
                <a:gd name="connsiteY247" fmla="*/ 3576578 h 6655443"/>
                <a:gd name="connsiteX248" fmla="*/ 3646071 w 9533023"/>
                <a:gd name="connsiteY248" fmla="*/ 3553428 h 6655443"/>
                <a:gd name="connsiteX249" fmla="*/ 3738668 w 9533023"/>
                <a:gd name="connsiteY249" fmla="*/ 3437681 h 6655443"/>
                <a:gd name="connsiteX250" fmla="*/ 3808117 w 9533023"/>
                <a:gd name="connsiteY250" fmla="*/ 3298785 h 6655443"/>
                <a:gd name="connsiteX251" fmla="*/ 3877565 w 9533023"/>
                <a:gd name="connsiteY251" fmla="*/ 3171464 h 6655443"/>
                <a:gd name="connsiteX252" fmla="*/ 3912289 w 9533023"/>
                <a:gd name="connsiteY252" fmla="*/ 2997843 h 6655443"/>
                <a:gd name="connsiteX253" fmla="*/ 3947013 w 9533023"/>
                <a:gd name="connsiteY253" fmla="*/ 2766350 h 6655443"/>
                <a:gd name="connsiteX254" fmla="*/ 3923863 w 9533023"/>
                <a:gd name="connsiteY254" fmla="*/ 2558005 h 6655443"/>
                <a:gd name="connsiteX255" fmla="*/ 3877565 w 9533023"/>
                <a:gd name="connsiteY255" fmla="*/ 2465408 h 6655443"/>
                <a:gd name="connsiteX256" fmla="*/ 3784967 w 9533023"/>
                <a:gd name="connsiteY256" fmla="*/ 2361236 h 6655443"/>
                <a:gd name="connsiteX257" fmla="*/ 3692370 w 9533023"/>
                <a:gd name="connsiteY257" fmla="*/ 2291788 h 6655443"/>
                <a:gd name="connsiteX258" fmla="*/ 3646071 w 9533023"/>
                <a:gd name="connsiteY258" fmla="*/ 2268638 h 6655443"/>
                <a:gd name="connsiteX259" fmla="*/ 3472451 w 9533023"/>
                <a:gd name="connsiteY259" fmla="*/ 2187616 h 6655443"/>
                <a:gd name="connsiteX260" fmla="*/ 3345129 w 9533023"/>
                <a:gd name="connsiteY260" fmla="*/ 2164466 h 6655443"/>
                <a:gd name="connsiteX261" fmla="*/ 2858993 w 9533023"/>
                <a:gd name="connsiteY261" fmla="*/ 2245489 h 6655443"/>
                <a:gd name="connsiteX262" fmla="*/ 2801119 w 9533023"/>
                <a:gd name="connsiteY262" fmla="*/ 2291788 h 6655443"/>
                <a:gd name="connsiteX263" fmla="*/ 2766395 w 9533023"/>
                <a:gd name="connsiteY263" fmla="*/ 2361236 h 6655443"/>
                <a:gd name="connsiteX264" fmla="*/ 2789544 w 9533023"/>
                <a:gd name="connsiteY264" fmla="*/ 2766350 h 6655443"/>
                <a:gd name="connsiteX265" fmla="*/ 2858993 w 9533023"/>
                <a:gd name="connsiteY265" fmla="*/ 3136740 h 6655443"/>
                <a:gd name="connsiteX266" fmla="*/ 2882142 w 9533023"/>
                <a:gd name="connsiteY266" fmla="*/ 3171464 h 6655443"/>
                <a:gd name="connsiteX267" fmla="*/ 2963165 w 9533023"/>
                <a:gd name="connsiteY267" fmla="*/ 3356659 h 6655443"/>
                <a:gd name="connsiteX268" fmla="*/ 3159934 w 9533023"/>
                <a:gd name="connsiteY268" fmla="*/ 3634451 h 6655443"/>
                <a:gd name="connsiteX269" fmla="*/ 3472451 w 9533023"/>
                <a:gd name="connsiteY269" fmla="*/ 3865945 h 6655443"/>
                <a:gd name="connsiteX270" fmla="*/ 4190081 w 9533023"/>
                <a:gd name="connsiteY270" fmla="*/ 4259484 h 6655443"/>
                <a:gd name="connsiteX271" fmla="*/ 4761485 w 9533023"/>
                <a:gd name="connsiteY271" fmla="*/ 4514416 h 6655443"/>
                <a:gd name="connsiteX272" fmla="*/ 5081332 w 9533023"/>
                <a:gd name="connsiteY272" fmla="*/ 4687747 h 6655443"/>
                <a:gd name="connsiteX273" fmla="*/ 5150780 w 9533023"/>
                <a:gd name="connsiteY273" fmla="*/ 4734046 h 6655443"/>
                <a:gd name="connsiteX274" fmla="*/ 5405423 w 9533023"/>
                <a:gd name="connsiteY274" fmla="*/ 4872942 h 6655443"/>
                <a:gd name="connsiteX275" fmla="*/ 5625342 w 9533023"/>
                <a:gd name="connsiteY275" fmla="*/ 5058137 h 6655443"/>
                <a:gd name="connsiteX276" fmla="*/ 5671641 w 9533023"/>
                <a:gd name="connsiteY276" fmla="*/ 5092861 h 6655443"/>
                <a:gd name="connsiteX277" fmla="*/ 5787387 w 9533023"/>
                <a:gd name="connsiteY277" fmla="*/ 5278056 h 6655443"/>
                <a:gd name="connsiteX278" fmla="*/ 5891560 w 9533023"/>
                <a:gd name="connsiteY278" fmla="*/ 5428527 h 6655443"/>
                <a:gd name="connsiteX279" fmla="*/ 5926284 w 9533023"/>
                <a:gd name="connsiteY279" fmla="*/ 5497975 h 6655443"/>
                <a:gd name="connsiteX280" fmla="*/ 6042031 w 9533023"/>
                <a:gd name="connsiteY280" fmla="*/ 5613722 h 6655443"/>
                <a:gd name="connsiteX281" fmla="*/ 6076755 w 9533023"/>
                <a:gd name="connsiteY281" fmla="*/ 5671595 h 6655443"/>
                <a:gd name="connsiteX282" fmla="*/ 6227225 w 9533023"/>
                <a:gd name="connsiteY282" fmla="*/ 5914664 h 6655443"/>
                <a:gd name="connsiteX283" fmla="*/ 6227225 w 9533023"/>
                <a:gd name="connsiteY283" fmla="*/ 6111433 h 6655443"/>
                <a:gd name="connsiteX284" fmla="*/ 6076755 w 9533023"/>
                <a:gd name="connsiteY284" fmla="*/ 6319778 h 6655443"/>
                <a:gd name="connsiteX285" fmla="*/ 5868410 w 9533023"/>
                <a:gd name="connsiteY285" fmla="*/ 6447099 h 6655443"/>
                <a:gd name="connsiteX286" fmla="*/ 5706365 w 9533023"/>
                <a:gd name="connsiteY286" fmla="*/ 6528122 h 6655443"/>
                <a:gd name="connsiteX287" fmla="*/ 5544319 w 9533023"/>
                <a:gd name="connsiteY287" fmla="*/ 6585995 h 6655443"/>
                <a:gd name="connsiteX288" fmla="*/ 5278101 w 9533023"/>
                <a:gd name="connsiteY288" fmla="*/ 6655443 h 6655443"/>
                <a:gd name="connsiteX289" fmla="*/ 4722517 w 9533023"/>
                <a:gd name="connsiteY289" fmla="*/ 6597570 h 6655443"/>
                <a:gd name="connsiteX290" fmla="*/ 4491023 w 9533023"/>
                <a:gd name="connsiteY290" fmla="*/ 6551271 h 6655443"/>
                <a:gd name="connsiteX291" fmla="*/ 4051185 w 9533023"/>
                <a:gd name="connsiteY291" fmla="*/ 6458674 h 6655443"/>
                <a:gd name="connsiteX292" fmla="*/ 3842841 w 9533023"/>
                <a:gd name="connsiteY292" fmla="*/ 6400800 h 6655443"/>
                <a:gd name="connsiteX293" fmla="*/ 3773393 w 9533023"/>
                <a:gd name="connsiteY293" fmla="*/ 6389226 h 6655443"/>
                <a:gd name="connsiteX294" fmla="*/ 3646071 w 9533023"/>
                <a:gd name="connsiteY294" fmla="*/ 6308203 h 6655443"/>
                <a:gd name="connsiteX295" fmla="*/ 3588198 w 9533023"/>
                <a:gd name="connsiteY295" fmla="*/ 6227180 h 6655443"/>
                <a:gd name="connsiteX296" fmla="*/ 3634496 w 9533023"/>
                <a:gd name="connsiteY296" fmla="*/ 5960962 h 6655443"/>
                <a:gd name="connsiteX297" fmla="*/ 3715519 w 9533023"/>
                <a:gd name="connsiteY297" fmla="*/ 5845216 h 6655443"/>
                <a:gd name="connsiteX298" fmla="*/ 3761818 w 9533023"/>
                <a:gd name="connsiteY298" fmla="*/ 5683170 h 6655443"/>
                <a:gd name="connsiteX299" fmla="*/ 3784967 w 9533023"/>
                <a:gd name="connsiteY299" fmla="*/ 5648446 h 6655443"/>
                <a:gd name="connsiteX300" fmla="*/ 3865990 w 9533023"/>
                <a:gd name="connsiteY300" fmla="*/ 5509550 h 6655443"/>
                <a:gd name="connsiteX301" fmla="*/ 4004886 w 9533023"/>
                <a:gd name="connsiteY301" fmla="*/ 5393803 h 6655443"/>
                <a:gd name="connsiteX302" fmla="*/ 4097484 w 9533023"/>
                <a:gd name="connsiteY302" fmla="*/ 5359079 h 6655443"/>
                <a:gd name="connsiteX303" fmla="*/ 4340552 w 9533023"/>
                <a:gd name="connsiteY303" fmla="*/ 5289631 h 6655443"/>
                <a:gd name="connsiteX304" fmla="*/ 4491023 w 9533023"/>
                <a:gd name="connsiteY304" fmla="*/ 5278056 h 6655443"/>
                <a:gd name="connsiteX305" fmla="*/ 5254952 w 9533023"/>
                <a:gd name="connsiteY305" fmla="*/ 5266481 h 6655443"/>
                <a:gd name="connsiteX306" fmla="*/ 5764238 w 9533023"/>
                <a:gd name="connsiteY306" fmla="*/ 5254907 h 6655443"/>
                <a:gd name="connsiteX307" fmla="*/ 6944856 w 9533023"/>
                <a:gd name="connsiteY307" fmla="*/ 5197033 h 6655443"/>
                <a:gd name="connsiteX308" fmla="*/ 7488866 w 9533023"/>
                <a:gd name="connsiteY308" fmla="*/ 5116011 h 6655443"/>
                <a:gd name="connsiteX309" fmla="*/ 7639337 w 9533023"/>
                <a:gd name="connsiteY309" fmla="*/ 5081286 h 6655443"/>
                <a:gd name="connsiteX310" fmla="*/ 8090749 w 9533023"/>
                <a:gd name="connsiteY310" fmla="*/ 4907666 h 6655443"/>
                <a:gd name="connsiteX311" fmla="*/ 8368542 w 9533023"/>
                <a:gd name="connsiteY311" fmla="*/ 4791919 h 6655443"/>
                <a:gd name="connsiteX312" fmla="*/ 8727357 w 9533023"/>
                <a:gd name="connsiteY312" fmla="*/ 4572000 h 6655443"/>
                <a:gd name="connsiteX313" fmla="*/ 8831529 w 9533023"/>
                <a:gd name="connsiteY313" fmla="*/ 4479403 h 6655443"/>
                <a:gd name="connsiteX314" fmla="*/ 9109322 w 9533023"/>
                <a:gd name="connsiteY314" fmla="*/ 4120588 h 6655443"/>
                <a:gd name="connsiteX315" fmla="*/ 9259793 w 9533023"/>
                <a:gd name="connsiteY315" fmla="*/ 3865945 h 6655443"/>
                <a:gd name="connsiteX316" fmla="*/ 9282942 w 9533023"/>
                <a:gd name="connsiteY316" fmla="*/ 3773347 h 6655443"/>
                <a:gd name="connsiteX317" fmla="*/ 9387114 w 9533023"/>
                <a:gd name="connsiteY317" fmla="*/ 3576578 h 6655443"/>
                <a:gd name="connsiteX318" fmla="*/ 9444987 w 9533023"/>
                <a:gd name="connsiteY318" fmla="*/ 3449256 h 6655443"/>
                <a:gd name="connsiteX319" fmla="*/ 9456562 w 9533023"/>
                <a:gd name="connsiteY319" fmla="*/ 3275636 h 6655443"/>
                <a:gd name="connsiteX320" fmla="*/ 9502861 w 9533023"/>
                <a:gd name="connsiteY320" fmla="*/ 3067292 h 6655443"/>
                <a:gd name="connsiteX321" fmla="*/ 9529676 w 9533023"/>
                <a:gd name="connsiteY321" fmla="*/ 2970016 h 6655443"/>
                <a:gd name="connsiteX322" fmla="*/ 9526010 w 9533023"/>
                <a:gd name="connsiteY322" fmla="*/ 2870522 h 6655443"/>
                <a:gd name="connsiteX323" fmla="*/ 9456562 w 9533023"/>
                <a:gd name="connsiteY323" fmla="*/ 2534856 h 6655443"/>
                <a:gd name="connsiteX324" fmla="*/ 9425359 w 9533023"/>
                <a:gd name="connsiteY324" fmla="*/ 2477127 h 6655443"/>
                <a:gd name="connsiteX325" fmla="*/ 9356055 w 9533023"/>
                <a:gd name="connsiteY325" fmla="*/ 2384675 h 6655443"/>
                <a:gd name="connsiteX326" fmla="*/ 9213494 w 9533023"/>
                <a:gd name="connsiteY326" fmla="*/ 2291788 h 6655443"/>
                <a:gd name="connsiteX327" fmla="*/ 9140236 w 9533023"/>
                <a:gd name="connsiteY327" fmla="*/ 2291643 h 6655443"/>
                <a:gd name="connsiteX328" fmla="*/ 9005294 w 9533023"/>
                <a:gd name="connsiteY328" fmla="*/ 2299697 h 6655443"/>
                <a:gd name="connsiteX329" fmla="*/ 8900977 w 9533023"/>
                <a:gd name="connsiteY329" fmla="*/ 2361236 h 6655443"/>
                <a:gd name="connsiteX330" fmla="*/ 8738932 w 9533023"/>
                <a:gd name="connsiteY330" fmla="*/ 2569580 h 6655443"/>
                <a:gd name="connsiteX331" fmla="*/ 8692633 w 9533023"/>
                <a:gd name="connsiteY331" fmla="*/ 2650603 h 6655443"/>
                <a:gd name="connsiteX332" fmla="*/ 8646334 w 9533023"/>
                <a:gd name="connsiteY332" fmla="*/ 2824223 h 6655443"/>
                <a:gd name="connsiteX333" fmla="*/ 8611610 w 9533023"/>
                <a:gd name="connsiteY333" fmla="*/ 2905246 h 6655443"/>
                <a:gd name="connsiteX334" fmla="*/ 8588461 w 9533023"/>
                <a:gd name="connsiteY334" fmla="*/ 3229337 h 6655443"/>
                <a:gd name="connsiteX335" fmla="*/ 8576886 w 9533023"/>
                <a:gd name="connsiteY335" fmla="*/ 3321935 h 6655443"/>
                <a:gd name="connsiteX336" fmla="*/ 8495863 w 9533023"/>
                <a:gd name="connsiteY336" fmla="*/ 3588152 h 6655443"/>
                <a:gd name="connsiteX337" fmla="*/ 8449565 w 9533023"/>
                <a:gd name="connsiteY337" fmla="*/ 3796497 h 6655443"/>
                <a:gd name="connsiteX338" fmla="*/ 8264370 w 9533023"/>
                <a:gd name="connsiteY338" fmla="*/ 4259484 h 6655443"/>
                <a:gd name="connsiteX339" fmla="*/ 8102324 w 9533023"/>
                <a:gd name="connsiteY339" fmla="*/ 4572000 h 6655443"/>
                <a:gd name="connsiteX340" fmla="*/ 7836106 w 9533023"/>
                <a:gd name="connsiteY340" fmla="*/ 4896092 h 6655443"/>
                <a:gd name="connsiteX341" fmla="*/ 7743509 w 9533023"/>
                <a:gd name="connsiteY341" fmla="*/ 4977114 h 6655443"/>
                <a:gd name="connsiteX342" fmla="*/ 7326820 w 9533023"/>
                <a:gd name="connsiteY342" fmla="*/ 5243332 h 6655443"/>
                <a:gd name="connsiteX343" fmla="*/ 7168585 w 9533023"/>
                <a:gd name="connsiteY343" fmla="*/ 5304871 h 6655443"/>
                <a:gd name="connsiteX344" fmla="*/ 6868801 w 9533023"/>
                <a:gd name="connsiteY344" fmla="*/ 5427948 h 6655443"/>
                <a:gd name="connsiteX345" fmla="*/ 6493443 w 9533023"/>
                <a:gd name="connsiteY345" fmla="*/ 5578998 h 6655443"/>
                <a:gd name="connsiteX346" fmla="*/ 6342972 w 9533023"/>
                <a:gd name="connsiteY346" fmla="*/ 5648446 h 6655443"/>
                <a:gd name="connsiteX347" fmla="*/ 5949433 w 9533023"/>
                <a:gd name="connsiteY347" fmla="*/ 5717894 h 6655443"/>
                <a:gd name="connsiteX348" fmla="*/ 5486446 w 9533023"/>
                <a:gd name="connsiteY348" fmla="*/ 5706319 h 6655443"/>
                <a:gd name="connsiteX349" fmla="*/ 5393848 w 9533023"/>
                <a:gd name="connsiteY349" fmla="*/ 5683170 h 6655443"/>
                <a:gd name="connsiteX350" fmla="*/ 5104481 w 9533023"/>
                <a:gd name="connsiteY350" fmla="*/ 5613722 h 6655443"/>
                <a:gd name="connsiteX351" fmla="*/ 4907712 w 9533023"/>
                <a:gd name="connsiteY351" fmla="*/ 5567423 h 6655443"/>
                <a:gd name="connsiteX352" fmla="*/ 4745666 w 9533023"/>
                <a:gd name="connsiteY352" fmla="*/ 5521124 h 6655443"/>
                <a:gd name="connsiteX353" fmla="*/ 4051185 w 9533023"/>
                <a:gd name="connsiteY353" fmla="*/ 5324355 h 6655443"/>
                <a:gd name="connsiteX354" fmla="*/ 3495600 w 9533023"/>
                <a:gd name="connsiteY354" fmla="*/ 5046562 h 6655443"/>
                <a:gd name="connsiteX355" fmla="*/ 3414577 w 9533023"/>
                <a:gd name="connsiteY355" fmla="*/ 4942390 h 6655443"/>
                <a:gd name="connsiteX356" fmla="*/ 3345129 w 9533023"/>
                <a:gd name="connsiteY356" fmla="*/ 4757195 h 6655443"/>
                <a:gd name="connsiteX357" fmla="*/ 3287256 w 9533023"/>
                <a:gd name="connsiteY357" fmla="*/ 4595150 h 6655443"/>
                <a:gd name="connsiteX358" fmla="*/ 3183084 w 9533023"/>
                <a:gd name="connsiteY358" fmla="*/ 4421530 h 6655443"/>
                <a:gd name="connsiteX359" fmla="*/ 3148360 w 9533023"/>
                <a:gd name="connsiteY359" fmla="*/ 4363656 h 6655443"/>
                <a:gd name="connsiteX360" fmla="*/ 3090486 w 9533023"/>
                <a:gd name="connsiteY360" fmla="*/ 4236335 h 6655443"/>
                <a:gd name="connsiteX361" fmla="*/ 2893717 w 9533023"/>
                <a:gd name="connsiteY361" fmla="*/ 3993266 h 6655443"/>
                <a:gd name="connsiteX362" fmla="*/ 2615924 w 9533023"/>
                <a:gd name="connsiteY362" fmla="*/ 3680750 h 6655443"/>
                <a:gd name="connsiteX363" fmla="*/ 2280258 w 9533023"/>
                <a:gd name="connsiteY363" fmla="*/ 3414532 h 6655443"/>
                <a:gd name="connsiteX364" fmla="*/ 2152937 w 9533023"/>
                <a:gd name="connsiteY364" fmla="*/ 3345084 h 6655443"/>
                <a:gd name="connsiteX365" fmla="*/ 2095063 w 9533023"/>
                <a:gd name="connsiteY365" fmla="*/ 3310360 h 6655443"/>
                <a:gd name="connsiteX366" fmla="*/ 2060339 w 9533023"/>
                <a:gd name="connsiteY366" fmla="*/ 3287211 h 6655443"/>
                <a:gd name="connsiteX367" fmla="*/ 1956167 w 9533023"/>
                <a:gd name="connsiteY367" fmla="*/ 3252486 h 6655443"/>
                <a:gd name="connsiteX368" fmla="*/ 1886719 w 9533023"/>
                <a:gd name="connsiteY368" fmla="*/ 3229337 h 6655443"/>
                <a:gd name="connsiteX369" fmla="*/ 1851995 w 9533023"/>
                <a:gd name="connsiteY369" fmla="*/ 3217762 h 6655443"/>
                <a:gd name="connsiteX370" fmla="*/ 1759398 w 9533023"/>
                <a:gd name="connsiteY370" fmla="*/ 3194613 h 6655443"/>
                <a:gd name="connsiteX371" fmla="*/ 1701524 w 9533023"/>
                <a:gd name="connsiteY371" fmla="*/ 3183038 h 6655443"/>
                <a:gd name="connsiteX372" fmla="*/ 1551053 w 9533023"/>
                <a:gd name="connsiteY372" fmla="*/ 3148314 h 6655443"/>
                <a:gd name="connsiteX373" fmla="*/ 1389008 w 9533023"/>
                <a:gd name="connsiteY373" fmla="*/ 3125165 h 6655443"/>
                <a:gd name="connsiteX374" fmla="*/ 1226962 w 9533023"/>
                <a:gd name="connsiteY374" fmla="*/ 3102016 h 6655443"/>
                <a:gd name="connsiteX375" fmla="*/ 1157514 w 9533023"/>
                <a:gd name="connsiteY375" fmla="*/ 3090441 h 6655443"/>
                <a:gd name="connsiteX376" fmla="*/ 949170 w 9533023"/>
                <a:gd name="connsiteY376" fmla="*/ 3078866 h 6655443"/>
                <a:gd name="connsiteX377" fmla="*/ 833423 w 9533023"/>
                <a:gd name="connsiteY377" fmla="*/ 3067292 h 6655443"/>
                <a:gd name="connsiteX378" fmla="*/ 625079 w 9533023"/>
                <a:gd name="connsiteY378" fmla="*/ 3044142 h 6655443"/>
                <a:gd name="connsiteX379" fmla="*/ 405160 w 9533023"/>
                <a:gd name="connsiteY379" fmla="*/ 3055717 h 6655443"/>
                <a:gd name="connsiteX380" fmla="*/ 358861 w 9533023"/>
                <a:gd name="connsiteY380" fmla="*/ 3067292 h 6655443"/>
                <a:gd name="connsiteX381" fmla="*/ 266263 w 9533023"/>
                <a:gd name="connsiteY381" fmla="*/ 3113590 h 6655443"/>
                <a:gd name="connsiteX382" fmla="*/ 243114 w 9533023"/>
                <a:gd name="connsiteY382" fmla="*/ 3148314 h 6655443"/>
                <a:gd name="connsiteX383" fmla="*/ 208390 w 9533023"/>
                <a:gd name="connsiteY383" fmla="*/ 3275636 h 6655443"/>
                <a:gd name="connsiteX384" fmla="*/ 254689 w 9533023"/>
                <a:gd name="connsiteY384" fmla="*/ 3426107 h 6655443"/>
                <a:gd name="connsiteX385" fmla="*/ 277838 w 9533023"/>
                <a:gd name="connsiteY385" fmla="*/ 3472405 h 6655443"/>
                <a:gd name="connsiteX386" fmla="*/ 382010 w 9533023"/>
                <a:gd name="connsiteY386" fmla="*/ 3565003 h 6655443"/>
                <a:gd name="connsiteX387" fmla="*/ 428309 w 9533023"/>
                <a:gd name="connsiteY387" fmla="*/ 3611302 h 6655443"/>
                <a:gd name="connsiteX388" fmla="*/ 636653 w 9533023"/>
                <a:gd name="connsiteY388" fmla="*/ 3669175 h 6655443"/>
                <a:gd name="connsiteX389" fmla="*/ 798699 w 9533023"/>
                <a:gd name="connsiteY389" fmla="*/ 3703899 h 6655443"/>
                <a:gd name="connsiteX390" fmla="*/ 856572 w 9533023"/>
                <a:gd name="connsiteY390" fmla="*/ 3727049 h 6655443"/>
                <a:gd name="connsiteX391" fmla="*/ 891296 w 9533023"/>
                <a:gd name="connsiteY391" fmla="*/ 3750198 h 6655443"/>
                <a:gd name="connsiteX392" fmla="*/ 960744 w 9533023"/>
                <a:gd name="connsiteY392" fmla="*/ 3761773 h 6655443"/>
                <a:gd name="connsiteX393" fmla="*/ 1018618 w 9533023"/>
                <a:gd name="connsiteY393" fmla="*/ 3784922 h 6655443"/>
                <a:gd name="connsiteX394" fmla="*/ 1076491 w 9533023"/>
                <a:gd name="connsiteY394" fmla="*/ 3819646 h 6655443"/>
                <a:gd name="connsiteX395" fmla="*/ 1134365 w 9533023"/>
                <a:gd name="connsiteY395" fmla="*/ 3831221 h 6655443"/>
                <a:gd name="connsiteX396" fmla="*/ 1226962 w 9533023"/>
                <a:gd name="connsiteY396" fmla="*/ 3854370 h 6655443"/>
                <a:gd name="connsiteX397" fmla="*/ 1435306 w 9533023"/>
                <a:gd name="connsiteY397" fmla="*/ 3912243 h 6655443"/>
                <a:gd name="connsiteX398" fmla="*/ 1551053 w 9533023"/>
                <a:gd name="connsiteY398" fmla="*/ 3935393 h 6655443"/>
                <a:gd name="connsiteX399" fmla="*/ 1597352 w 9533023"/>
                <a:gd name="connsiteY399" fmla="*/ 3946968 h 6655443"/>
                <a:gd name="connsiteX400" fmla="*/ 1689949 w 9533023"/>
                <a:gd name="connsiteY400" fmla="*/ 3970117 h 665544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46071 w 9533023"/>
                <a:gd name="connsiteY294" fmla="*/ 630820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46071 w 9533023"/>
                <a:gd name="connsiteY294" fmla="*/ 630820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46071 w 9533023"/>
                <a:gd name="connsiteY294" fmla="*/ 630820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588198 w 9533023"/>
                <a:gd name="connsiteY295" fmla="*/ 622718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715519 w 9533023"/>
                <a:gd name="connsiteY297" fmla="*/ 584521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842841 w 9533023"/>
                <a:gd name="connsiteY292" fmla="*/ 640080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051185 w 9533023"/>
                <a:gd name="connsiteY291" fmla="*/ 645867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689949 w 9533023"/>
                <a:gd name="connsiteY400" fmla="*/ 397011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408009 w 9533023"/>
                <a:gd name="connsiteY400" fmla="*/ 387105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35306 w 9533023"/>
                <a:gd name="connsiteY397" fmla="*/ 391224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412157 w 9533023"/>
                <a:gd name="connsiteY0" fmla="*/ 388909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81026 w 9533023"/>
                <a:gd name="connsiteY397" fmla="*/ 378651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574203 w 9533023"/>
                <a:gd name="connsiteY241" fmla="*/ 390066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81026 w 9533023"/>
                <a:gd name="connsiteY397" fmla="*/ 378651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50403 w 9533023"/>
                <a:gd name="connsiteY241" fmla="*/ 377493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81026 w 9533023"/>
                <a:gd name="connsiteY397" fmla="*/ 378651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19923 w 9533023"/>
                <a:gd name="connsiteY241" fmla="*/ 38587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81026 w 9533023"/>
                <a:gd name="connsiteY397" fmla="*/ 378651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81026 w 9533023"/>
                <a:gd name="connsiteY397" fmla="*/ 378651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5973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911267 w 9533023"/>
                <a:gd name="connsiteY0" fmla="*/ 398815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808397 w 9533023"/>
                <a:gd name="connsiteY0" fmla="*/ 399577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04249 w 9533023"/>
                <a:gd name="connsiteY400" fmla="*/ 3977737 h 6628773"/>
                <a:gd name="connsiteX0" fmla="*/ 1808397 w 9533023"/>
                <a:gd name="connsiteY0" fmla="*/ 399577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42349 w 9533023"/>
                <a:gd name="connsiteY400" fmla="*/ 394344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42349 w 9533023"/>
                <a:gd name="connsiteY400" fmla="*/ 394344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773769 w 9533023"/>
                <a:gd name="connsiteY40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15679 w 9533023"/>
                <a:gd name="connsiteY400" fmla="*/ 395868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8618 w 9533023"/>
                <a:gd name="connsiteY393" fmla="*/ 378492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27109 w 9533023"/>
                <a:gd name="connsiteY40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986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4808 w 9533023"/>
                <a:gd name="connsiteY393" fmla="*/ 380397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27109 w 9533023"/>
                <a:gd name="connsiteY40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636653 w 9533023"/>
                <a:gd name="connsiteY388" fmla="*/ 3669175 h 6628773"/>
                <a:gd name="connsiteX389" fmla="*/ 760599 w 9533023"/>
                <a:gd name="connsiteY389" fmla="*/ 3703899 h 6628773"/>
                <a:gd name="connsiteX390" fmla="*/ 856572 w 9533023"/>
                <a:gd name="connsiteY390" fmla="*/ 3727049 h 6628773"/>
                <a:gd name="connsiteX391" fmla="*/ 891296 w 9533023"/>
                <a:gd name="connsiteY391" fmla="*/ 3750198 h 6628773"/>
                <a:gd name="connsiteX392" fmla="*/ 960744 w 9533023"/>
                <a:gd name="connsiteY392" fmla="*/ 3761773 h 6628773"/>
                <a:gd name="connsiteX393" fmla="*/ 1014808 w 9533023"/>
                <a:gd name="connsiteY393" fmla="*/ 3803972 h 6628773"/>
                <a:gd name="connsiteX394" fmla="*/ 1076491 w 9533023"/>
                <a:gd name="connsiteY394" fmla="*/ 3819646 h 6628773"/>
                <a:gd name="connsiteX395" fmla="*/ 1134365 w 9533023"/>
                <a:gd name="connsiteY395" fmla="*/ 3831221 h 6628773"/>
                <a:gd name="connsiteX396" fmla="*/ 1226962 w 9533023"/>
                <a:gd name="connsiteY396" fmla="*/ 3854370 h 6628773"/>
                <a:gd name="connsiteX397" fmla="*/ 1420066 w 9533023"/>
                <a:gd name="connsiteY397" fmla="*/ 3885573 h 6628773"/>
                <a:gd name="connsiteX398" fmla="*/ 1551053 w 9533023"/>
                <a:gd name="connsiteY398" fmla="*/ 3935393 h 6628773"/>
                <a:gd name="connsiteX399" fmla="*/ 1673552 w 9533023"/>
                <a:gd name="connsiteY399" fmla="*/ 3946968 h 6628773"/>
                <a:gd name="connsiteX400" fmla="*/ 1827109 w 9533023"/>
                <a:gd name="connsiteY40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277838 w 9533023"/>
                <a:gd name="connsiteY385" fmla="*/ 3472405 h 6628773"/>
                <a:gd name="connsiteX386" fmla="*/ 382010 w 9533023"/>
                <a:gd name="connsiteY386" fmla="*/ 3565003 h 6628773"/>
                <a:gd name="connsiteX387" fmla="*/ 428309 w 9533023"/>
                <a:gd name="connsiteY387" fmla="*/ 3611302 h 6628773"/>
                <a:gd name="connsiteX388" fmla="*/ 760599 w 9533023"/>
                <a:gd name="connsiteY388" fmla="*/ 3703899 h 6628773"/>
                <a:gd name="connsiteX389" fmla="*/ 856572 w 9533023"/>
                <a:gd name="connsiteY389" fmla="*/ 3727049 h 6628773"/>
                <a:gd name="connsiteX390" fmla="*/ 891296 w 9533023"/>
                <a:gd name="connsiteY390" fmla="*/ 3750198 h 6628773"/>
                <a:gd name="connsiteX391" fmla="*/ 960744 w 9533023"/>
                <a:gd name="connsiteY391" fmla="*/ 3761773 h 6628773"/>
                <a:gd name="connsiteX392" fmla="*/ 1014808 w 9533023"/>
                <a:gd name="connsiteY392" fmla="*/ 3803972 h 6628773"/>
                <a:gd name="connsiteX393" fmla="*/ 1076491 w 9533023"/>
                <a:gd name="connsiteY393" fmla="*/ 3819646 h 6628773"/>
                <a:gd name="connsiteX394" fmla="*/ 1134365 w 9533023"/>
                <a:gd name="connsiteY394" fmla="*/ 3831221 h 6628773"/>
                <a:gd name="connsiteX395" fmla="*/ 1226962 w 9533023"/>
                <a:gd name="connsiteY395" fmla="*/ 3854370 h 6628773"/>
                <a:gd name="connsiteX396" fmla="*/ 1420066 w 9533023"/>
                <a:gd name="connsiteY396" fmla="*/ 3885573 h 6628773"/>
                <a:gd name="connsiteX397" fmla="*/ 1551053 w 9533023"/>
                <a:gd name="connsiteY397" fmla="*/ 3935393 h 6628773"/>
                <a:gd name="connsiteX398" fmla="*/ 1673552 w 9533023"/>
                <a:gd name="connsiteY398" fmla="*/ 3946968 h 6628773"/>
                <a:gd name="connsiteX399" fmla="*/ 1827109 w 9533023"/>
                <a:gd name="connsiteY399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428309 w 9533023"/>
                <a:gd name="connsiteY386" fmla="*/ 361130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960744 w 9533023"/>
                <a:gd name="connsiteY390" fmla="*/ 3761773 h 6628773"/>
                <a:gd name="connsiteX391" fmla="*/ 1014808 w 9533023"/>
                <a:gd name="connsiteY391" fmla="*/ 3803972 h 6628773"/>
                <a:gd name="connsiteX392" fmla="*/ 1076491 w 9533023"/>
                <a:gd name="connsiteY392" fmla="*/ 3819646 h 6628773"/>
                <a:gd name="connsiteX393" fmla="*/ 1134365 w 9533023"/>
                <a:gd name="connsiteY393" fmla="*/ 3831221 h 6628773"/>
                <a:gd name="connsiteX394" fmla="*/ 1226962 w 9533023"/>
                <a:gd name="connsiteY394" fmla="*/ 3854370 h 6628773"/>
                <a:gd name="connsiteX395" fmla="*/ 1420066 w 9533023"/>
                <a:gd name="connsiteY395" fmla="*/ 3885573 h 6628773"/>
                <a:gd name="connsiteX396" fmla="*/ 1551053 w 9533023"/>
                <a:gd name="connsiteY396" fmla="*/ 3935393 h 6628773"/>
                <a:gd name="connsiteX397" fmla="*/ 1673552 w 9533023"/>
                <a:gd name="connsiteY397" fmla="*/ 3946968 h 6628773"/>
                <a:gd name="connsiteX398" fmla="*/ 1827109 w 9533023"/>
                <a:gd name="connsiteY39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960744 w 9533023"/>
                <a:gd name="connsiteY390" fmla="*/ 3761773 h 6628773"/>
                <a:gd name="connsiteX391" fmla="*/ 1014808 w 9533023"/>
                <a:gd name="connsiteY391" fmla="*/ 3803972 h 6628773"/>
                <a:gd name="connsiteX392" fmla="*/ 1076491 w 9533023"/>
                <a:gd name="connsiteY392" fmla="*/ 3819646 h 6628773"/>
                <a:gd name="connsiteX393" fmla="*/ 1134365 w 9533023"/>
                <a:gd name="connsiteY393" fmla="*/ 3831221 h 6628773"/>
                <a:gd name="connsiteX394" fmla="*/ 1226962 w 9533023"/>
                <a:gd name="connsiteY394" fmla="*/ 3854370 h 6628773"/>
                <a:gd name="connsiteX395" fmla="*/ 1420066 w 9533023"/>
                <a:gd name="connsiteY395" fmla="*/ 3885573 h 6628773"/>
                <a:gd name="connsiteX396" fmla="*/ 1551053 w 9533023"/>
                <a:gd name="connsiteY396" fmla="*/ 3935393 h 6628773"/>
                <a:gd name="connsiteX397" fmla="*/ 1673552 w 9533023"/>
                <a:gd name="connsiteY397" fmla="*/ 3946968 h 6628773"/>
                <a:gd name="connsiteX398" fmla="*/ 1827109 w 9533023"/>
                <a:gd name="connsiteY39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07043 w 9533023"/>
                <a:gd name="connsiteY43" fmla="*/ 164360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90355 w 9533023"/>
                <a:gd name="connsiteY47" fmla="*/ 1805651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725930 w 9533023"/>
                <a:gd name="connsiteY41" fmla="*/ 1530897 h 6628773"/>
                <a:gd name="connsiteX42" fmla="*/ 1516329 w 9533023"/>
                <a:gd name="connsiteY42" fmla="*/ 1539433 h 6628773"/>
                <a:gd name="connsiteX43" fmla="*/ 1250112 w 9533023"/>
                <a:gd name="connsiteY43" fmla="*/ 1574157 h 6628773"/>
                <a:gd name="connsiteX44" fmla="*/ 1068003 w 9533023"/>
                <a:gd name="connsiteY44" fmla="*/ 1635985 h 6628773"/>
                <a:gd name="connsiteX45" fmla="*/ 891296 w 9533023"/>
                <a:gd name="connsiteY45" fmla="*/ 1689904 h 6628773"/>
                <a:gd name="connsiteX46" fmla="*/ 729251 w 9533023"/>
                <a:gd name="connsiteY46" fmla="*/ 1736203 h 6628773"/>
                <a:gd name="connsiteX47" fmla="*/ 659803 w 9533023"/>
                <a:gd name="connsiteY47" fmla="*/ 1759352 h 6628773"/>
                <a:gd name="connsiteX48" fmla="*/ 590355 w 9533023"/>
                <a:gd name="connsiteY48" fmla="*/ 1805651 h 6628773"/>
                <a:gd name="connsiteX49" fmla="*/ 544056 w 9533023"/>
                <a:gd name="connsiteY49" fmla="*/ 1817226 h 6628773"/>
                <a:gd name="connsiteX50" fmla="*/ 439884 w 9533023"/>
                <a:gd name="connsiteY50" fmla="*/ 1886674 h 6628773"/>
                <a:gd name="connsiteX51" fmla="*/ 405160 w 9533023"/>
                <a:gd name="connsiteY51" fmla="*/ 1898249 h 6628773"/>
                <a:gd name="connsiteX52" fmla="*/ 300987 w 9533023"/>
                <a:gd name="connsiteY52" fmla="*/ 1967697 h 6628773"/>
                <a:gd name="connsiteX53" fmla="*/ 69494 w 9533023"/>
                <a:gd name="connsiteY53" fmla="*/ 2164466 h 6628773"/>
                <a:gd name="connsiteX54" fmla="*/ 11620 w 9533023"/>
                <a:gd name="connsiteY54" fmla="*/ 2257064 h 6628773"/>
                <a:gd name="connsiteX55" fmla="*/ 11620 w 9533023"/>
                <a:gd name="connsiteY55" fmla="*/ 2407535 h 6628773"/>
                <a:gd name="connsiteX56" fmla="*/ 34770 w 9533023"/>
                <a:gd name="connsiteY56" fmla="*/ 2465408 h 6628773"/>
                <a:gd name="connsiteX57" fmla="*/ 463033 w 9533023"/>
                <a:gd name="connsiteY57" fmla="*/ 2708476 h 6628773"/>
                <a:gd name="connsiteX58" fmla="*/ 879722 w 9533023"/>
                <a:gd name="connsiteY58" fmla="*/ 2870522 h 6628773"/>
                <a:gd name="connsiteX59" fmla="*/ 1481605 w 9533023"/>
                <a:gd name="connsiteY59" fmla="*/ 2986269 h 6628773"/>
                <a:gd name="connsiteX60" fmla="*/ 2014041 w 9533023"/>
                <a:gd name="connsiteY60" fmla="*/ 3032568 h 6628773"/>
                <a:gd name="connsiteX61" fmla="*/ 2824268 w 9533023"/>
                <a:gd name="connsiteY61" fmla="*/ 3055717 h 6628773"/>
                <a:gd name="connsiteX62" fmla="*/ 3518749 w 9533023"/>
                <a:gd name="connsiteY62" fmla="*/ 3044142 h 6628773"/>
                <a:gd name="connsiteX63" fmla="*/ 3738668 w 9533023"/>
                <a:gd name="connsiteY63" fmla="*/ 3020993 h 6628773"/>
                <a:gd name="connsiteX64" fmla="*/ 4166932 w 9533023"/>
                <a:gd name="connsiteY64" fmla="*/ 2986269 h 6628773"/>
                <a:gd name="connsiteX65" fmla="*/ 4699367 w 9533023"/>
                <a:gd name="connsiteY65" fmla="*/ 3009418 h 6628773"/>
                <a:gd name="connsiteX66" fmla="*/ 5011884 w 9533023"/>
                <a:gd name="connsiteY66" fmla="*/ 3020993 h 6628773"/>
                <a:gd name="connsiteX67" fmla="*/ 5521170 w 9533023"/>
                <a:gd name="connsiteY67" fmla="*/ 3078866 h 6628773"/>
                <a:gd name="connsiteX68" fmla="*/ 5706365 w 9533023"/>
                <a:gd name="connsiteY68" fmla="*/ 3125165 h 6628773"/>
                <a:gd name="connsiteX69" fmla="*/ 5984157 w 9533023"/>
                <a:gd name="connsiteY69" fmla="*/ 3275636 h 6628773"/>
                <a:gd name="connsiteX70" fmla="*/ 6169352 w 9533023"/>
                <a:gd name="connsiteY70" fmla="*/ 3472405 h 6628773"/>
                <a:gd name="connsiteX71" fmla="*/ 6366122 w 9533023"/>
                <a:gd name="connsiteY71" fmla="*/ 3750198 h 6628773"/>
                <a:gd name="connsiteX72" fmla="*/ 6470294 w 9533023"/>
                <a:gd name="connsiteY72" fmla="*/ 4074289 h 6628773"/>
                <a:gd name="connsiteX73" fmla="*/ 6516593 w 9533023"/>
                <a:gd name="connsiteY73" fmla="*/ 4699322 h 6628773"/>
                <a:gd name="connsiteX74" fmla="*/ 6481868 w 9533023"/>
                <a:gd name="connsiteY74" fmla="*/ 5000264 h 6628773"/>
                <a:gd name="connsiteX75" fmla="*/ 6470294 w 9533023"/>
                <a:gd name="connsiteY75" fmla="*/ 5058137 h 6628773"/>
                <a:gd name="connsiteX76" fmla="*/ 6285099 w 9533023"/>
                <a:gd name="connsiteY76" fmla="*/ 5393803 h 6628773"/>
                <a:gd name="connsiteX77" fmla="*/ 6053605 w 9533023"/>
                <a:gd name="connsiteY77" fmla="*/ 5532699 h 6628773"/>
                <a:gd name="connsiteX78" fmla="*/ 6030456 w 9533023"/>
                <a:gd name="connsiteY78" fmla="*/ 5555849 h 6628773"/>
                <a:gd name="connsiteX79" fmla="*/ 5798962 w 9533023"/>
                <a:gd name="connsiteY79" fmla="*/ 5613722 h 6628773"/>
                <a:gd name="connsiteX80" fmla="*/ 5162355 w 9533023"/>
                <a:gd name="connsiteY80" fmla="*/ 5648446 h 6628773"/>
                <a:gd name="connsiteX81" fmla="*/ 4687793 w 9533023"/>
                <a:gd name="connsiteY81" fmla="*/ 5602147 h 6628773"/>
                <a:gd name="connsiteX82" fmla="*/ 4525747 w 9533023"/>
                <a:gd name="connsiteY82" fmla="*/ 5440102 h 6628773"/>
                <a:gd name="connsiteX83" fmla="*/ 4479448 w 9533023"/>
                <a:gd name="connsiteY83" fmla="*/ 5359079 h 6628773"/>
                <a:gd name="connsiteX84" fmla="*/ 4305828 w 9533023"/>
                <a:gd name="connsiteY84" fmla="*/ 5011838 h 6628773"/>
                <a:gd name="connsiteX85" fmla="*/ 4305828 w 9533023"/>
                <a:gd name="connsiteY85" fmla="*/ 4699322 h 6628773"/>
                <a:gd name="connsiteX86" fmla="*/ 4386851 w 9533023"/>
                <a:gd name="connsiteY86" fmla="*/ 4525702 h 6628773"/>
                <a:gd name="connsiteX87" fmla="*/ 4572046 w 9533023"/>
                <a:gd name="connsiteY87" fmla="*/ 4294208 h 6628773"/>
                <a:gd name="connsiteX88" fmla="*/ 4838263 w 9533023"/>
                <a:gd name="connsiteY88" fmla="*/ 4201611 h 6628773"/>
                <a:gd name="connsiteX89" fmla="*/ 5243377 w 9533023"/>
                <a:gd name="connsiteY89" fmla="*/ 4132162 h 6628773"/>
                <a:gd name="connsiteX90" fmla="*/ 5602193 w 9533023"/>
                <a:gd name="connsiteY90" fmla="*/ 4051140 h 6628773"/>
                <a:gd name="connsiteX91" fmla="*/ 5755316 w 9533023"/>
                <a:gd name="connsiteY91" fmla="*/ 3997366 h 6628773"/>
                <a:gd name="connsiteX92" fmla="*/ 6076755 w 9533023"/>
                <a:gd name="connsiteY92" fmla="*/ 3923818 h 6628773"/>
                <a:gd name="connsiteX93" fmla="*/ 6435570 w 9533023"/>
                <a:gd name="connsiteY93" fmla="*/ 3784922 h 6628773"/>
                <a:gd name="connsiteX94" fmla="*/ 6528167 w 9533023"/>
                <a:gd name="connsiteY94" fmla="*/ 3761773 h 6628773"/>
                <a:gd name="connsiteX95" fmla="*/ 7072177 w 9533023"/>
                <a:gd name="connsiteY95" fmla="*/ 3530279 h 6628773"/>
                <a:gd name="connsiteX96" fmla="*/ 7253707 w 9533023"/>
                <a:gd name="connsiteY96" fmla="*/ 3441202 h 6628773"/>
                <a:gd name="connsiteX97" fmla="*/ 7365065 w 9533023"/>
                <a:gd name="connsiteY97" fmla="*/ 3318269 h 6628773"/>
                <a:gd name="connsiteX98" fmla="*/ 7512015 w 9533023"/>
                <a:gd name="connsiteY98" fmla="*/ 3183038 h 6628773"/>
                <a:gd name="connsiteX99" fmla="*/ 7604613 w 9533023"/>
                <a:gd name="connsiteY99" fmla="*/ 3044142 h 6628773"/>
                <a:gd name="connsiteX100" fmla="*/ 7778233 w 9533023"/>
                <a:gd name="connsiteY100" fmla="*/ 2592730 h 6628773"/>
                <a:gd name="connsiteX101" fmla="*/ 7824532 w 9533023"/>
                <a:gd name="connsiteY101" fmla="*/ 1736203 h 6628773"/>
                <a:gd name="connsiteX102" fmla="*/ 7836106 w 9533023"/>
                <a:gd name="connsiteY102" fmla="*/ 1562583 h 6628773"/>
                <a:gd name="connsiteX103" fmla="*/ 7766658 w 9533023"/>
                <a:gd name="connsiteY103" fmla="*/ 1365813 h 6628773"/>
                <a:gd name="connsiteX104" fmla="*/ 7743509 w 9533023"/>
                <a:gd name="connsiteY104" fmla="*/ 1307940 h 6628773"/>
                <a:gd name="connsiteX105" fmla="*/ 7639337 w 9533023"/>
                <a:gd name="connsiteY105" fmla="*/ 1099595 h 6628773"/>
                <a:gd name="connsiteX106" fmla="*/ 7604613 w 9533023"/>
                <a:gd name="connsiteY106" fmla="*/ 1053297 h 6628773"/>
                <a:gd name="connsiteX107" fmla="*/ 7477291 w 9533023"/>
                <a:gd name="connsiteY107" fmla="*/ 775504 h 6628773"/>
                <a:gd name="connsiteX108" fmla="*/ 7292096 w 9533023"/>
                <a:gd name="connsiteY108" fmla="*/ 462988 h 6628773"/>
                <a:gd name="connsiteX109" fmla="*/ 7118476 w 9533023"/>
                <a:gd name="connsiteY109" fmla="*/ 254643 h 6628773"/>
                <a:gd name="connsiteX110" fmla="*/ 7095327 w 9533023"/>
                <a:gd name="connsiteY110" fmla="*/ 219919 h 6628773"/>
                <a:gd name="connsiteX111" fmla="*/ 6898557 w 9533023"/>
                <a:gd name="connsiteY111" fmla="*/ 115747 h 6628773"/>
                <a:gd name="connsiteX112" fmla="*/ 6713362 w 9533023"/>
                <a:gd name="connsiteY112" fmla="*/ 23150 h 6628773"/>
                <a:gd name="connsiteX113" fmla="*/ 6528167 w 9533023"/>
                <a:gd name="connsiteY113" fmla="*/ 0 h 6628773"/>
                <a:gd name="connsiteX114" fmla="*/ 6099904 w 9533023"/>
                <a:gd name="connsiteY114" fmla="*/ 11575 h 6628773"/>
                <a:gd name="connsiteX115" fmla="*/ 6076755 w 9533023"/>
                <a:gd name="connsiteY115" fmla="*/ 46299 h 6628773"/>
                <a:gd name="connsiteX116" fmla="*/ 5926284 w 9533023"/>
                <a:gd name="connsiteY116" fmla="*/ 115747 h 6628773"/>
                <a:gd name="connsiteX117" fmla="*/ 5845261 w 9533023"/>
                <a:gd name="connsiteY117" fmla="*/ 196770 h 6628773"/>
                <a:gd name="connsiteX118" fmla="*/ 5798962 w 9533023"/>
                <a:gd name="connsiteY118" fmla="*/ 219919 h 6628773"/>
                <a:gd name="connsiteX119" fmla="*/ 5694790 w 9533023"/>
                <a:gd name="connsiteY119" fmla="*/ 312517 h 6628773"/>
                <a:gd name="connsiteX120" fmla="*/ 5660066 w 9533023"/>
                <a:gd name="connsiteY120" fmla="*/ 347241 h 6628773"/>
                <a:gd name="connsiteX121" fmla="*/ 5544319 w 9533023"/>
                <a:gd name="connsiteY121" fmla="*/ 509286 h 6628773"/>
                <a:gd name="connsiteX122" fmla="*/ 5405423 w 9533023"/>
                <a:gd name="connsiteY122" fmla="*/ 821803 h 6628773"/>
                <a:gd name="connsiteX123" fmla="*/ 5393848 w 9533023"/>
                <a:gd name="connsiteY123" fmla="*/ 1018573 h 6628773"/>
                <a:gd name="connsiteX124" fmla="*/ 5463296 w 9533023"/>
                <a:gd name="connsiteY124" fmla="*/ 1331089 h 6628773"/>
                <a:gd name="connsiteX125" fmla="*/ 5540509 w 9533023"/>
                <a:gd name="connsiteY125" fmla="*/ 1527569 h 6628773"/>
                <a:gd name="connsiteX126" fmla="*/ 5683215 w 9533023"/>
                <a:gd name="connsiteY126" fmla="*/ 1759352 h 6628773"/>
                <a:gd name="connsiteX127" fmla="*/ 5752663 w 9533023"/>
                <a:gd name="connsiteY127" fmla="*/ 1840375 h 6628773"/>
                <a:gd name="connsiteX128" fmla="*/ 5949433 w 9533023"/>
                <a:gd name="connsiteY128" fmla="*/ 2083443 h 6628773"/>
                <a:gd name="connsiteX129" fmla="*/ 6516593 w 9533023"/>
                <a:gd name="connsiteY129" fmla="*/ 2500132 h 6628773"/>
                <a:gd name="connsiteX130" fmla="*/ 6620765 w 9533023"/>
                <a:gd name="connsiteY130" fmla="*/ 2592730 h 6628773"/>
                <a:gd name="connsiteX131" fmla="*/ 7373119 w 9533023"/>
                <a:gd name="connsiteY131" fmla="*/ 3078866 h 6628773"/>
                <a:gd name="connsiteX132" fmla="*/ 7488866 w 9533023"/>
                <a:gd name="connsiteY132" fmla="*/ 3136740 h 6628773"/>
                <a:gd name="connsiteX133" fmla="*/ 7859256 w 9533023"/>
                <a:gd name="connsiteY133" fmla="*/ 3426107 h 6628773"/>
                <a:gd name="connsiteX134" fmla="*/ 8137048 w 9533023"/>
                <a:gd name="connsiteY134" fmla="*/ 3657600 h 6628773"/>
                <a:gd name="connsiteX135" fmla="*/ 8229646 w 9533023"/>
                <a:gd name="connsiteY135" fmla="*/ 3784922 h 6628773"/>
                <a:gd name="connsiteX136" fmla="*/ 8241220 w 9533023"/>
                <a:gd name="connsiteY136" fmla="*/ 3831221 h 6628773"/>
                <a:gd name="connsiteX137" fmla="*/ 8299094 w 9533023"/>
                <a:gd name="connsiteY137" fmla="*/ 3970117 h 6628773"/>
                <a:gd name="connsiteX138" fmla="*/ 8310668 w 9533023"/>
                <a:gd name="connsiteY138" fmla="*/ 4143737 h 6628773"/>
                <a:gd name="connsiteX139" fmla="*/ 8275366 w 9533023"/>
                <a:gd name="connsiteY139" fmla="*/ 4479837 h 6628773"/>
                <a:gd name="connsiteX140" fmla="*/ 8218071 w 9533023"/>
                <a:gd name="connsiteY140" fmla="*/ 4583575 h 6628773"/>
                <a:gd name="connsiteX141" fmla="*/ 8102324 w 9533023"/>
                <a:gd name="connsiteY141" fmla="*/ 4803494 h 6628773"/>
                <a:gd name="connsiteX142" fmla="*/ 7940279 w 9533023"/>
                <a:gd name="connsiteY142" fmla="*/ 5034988 h 6628773"/>
                <a:gd name="connsiteX143" fmla="*/ 7766658 w 9533023"/>
                <a:gd name="connsiteY143" fmla="*/ 5185459 h 6628773"/>
                <a:gd name="connsiteX144" fmla="*/ 7697210 w 9533023"/>
                <a:gd name="connsiteY144" fmla="*/ 5231757 h 6628773"/>
                <a:gd name="connsiteX145" fmla="*/ 7442567 w 9533023"/>
                <a:gd name="connsiteY145" fmla="*/ 5382228 h 6628773"/>
                <a:gd name="connsiteX146" fmla="*/ 6829109 w 9533023"/>
                <a:gd name="connsiteY146" fmla="*/ 5625297 h 6628773"/>
                <a:gd name="connsiteX147" fmla="*/ 6528167 w 9533023"/>
                <a:gd name="connsiteY147" fmla="*/ 5660021 h 6628773"/>
                <a:gd name="connsiteX148" fmla="*/ 6273524 w 9533023"/>
                <a:gd name="connsiteY148" fmla="*/ 5648446 h 6628773"/>
                <a:gd name="connsiteX149" fmla="*/ 6215651 w 9533023"/>
                <a:gd name="connsiteY149" fmla="*/ 5636871 h 6628773"/>
                <a:gd name="connsiteX150" fmla="*/ 6007306 w 9533023"/>
                <a:gd name="connsiteY150" fmla="*/ 5590573 h 6628773"/>
                <a:gd name="connsiteX151" fmla="*/ 5949433 w 9533023"/>
                <a:gd name="connsiteY151" fmla="*/ 5567423 h 6628773"/>
                <a:gd name="connsiteX152" fmla="*/ 5486446 w 9533023"/>
                <a:gd name="connsiteY152" fmla="*/ 5428527 h 6628773"/>
                <a:gd name="connsiteX153" fmla="*/ 5139205 w 9533023"/>
                <a:gd name="connsiteY153" fmla="*/ 5312780 h 6628773"/>
                <a:gd name="connsiteX154" fmla="*/ 4977160 w 9533023"/>
                <a:gd name="connsiteY154" fmla="*/ 5254907 h 6628773"/>
                <a:gd name="connsiteX155" fmla="*/ 4942436 w 9533023"/>
                <a:gd name="connsiteY155" fmla="*/ 5231757 h 6628773"/>
                <a:gd name="connsiteX156" fmla="*/ 4791965 w 9533023"/>
                <a:gd name="connsiteY156" fmla="*/ 5092861 h 6628773"/>
                <a:gd name="connsiteX157" fmla="*/ 4734091 w 9533023"/>
                <a:gd name="connsiteY157" fmla="*/ 4965540 h 6628773"/>
                <a:gd name="connsiteX158" fmla="*/ 4710942 w 9533023"/>
                <a:gd name="connsiteY158" fmla="*/ 4930816 h 6628773"/>
                <a:gd name="connsiteX159" fmla="*/ 4687793 w 9533023"/>
                <a:gd name="connsiteY159" fmla="*/ 4838218 h 6628773"/>
                <a:gd name="connsiteX160" fmla="*/ 4795341 w 9533023"/>
                <a:gd name="connsiteY160" fmla="*/ 4556471 h 6628773"/>
                <a:gd name="connsiteX161" fmla="*/ 4815114 w 9533023"/>
                <a:gd name="connsiteY161" fmla="*/ 4490978 h 6628773"/>
                <a:gd name="connsiteX162" fmla="*/ 4887793 w 9533023"/>
                <a:gd name="connsiteY162" fmla="*/ 4425629 h 6628773"/>
                <a:gd name="connsiteX163" fmla="*/ 4930861 w 9533023"/>
                <a:gd name="connsiteY163" fmla="*/ 4386805 h 6628773"/>
                <a:gd name="connsiteX164" fmla="*/ 5035033 w 9533023"/>
                <a:gd name="connsiteY164" fmla="*/ 4282633 h 6628773"/>
                <a:gd name="connsiteX165" fmla="*/ 5231803 w 9533023"/>
                <a:gd name="connsiteY165" fmla="*/ 4166886 h 6628773"/>
                <a:gd name="connsiteX166" fmla="*/ 5335975 w 9533023"/>
                <a:gd name="connsiteY166" fmla="*/ 4109013 h 6628773"/>
                <a:gd name="connsiteX167" fmla="*/ 5463296 w 9533023"/>
                <a:gd name="connsiteY167" fmla="*/ 4016416 h 6628773"/>
                <a:gd name="connsiteX168" fmla="*/ 5613767 w 9533023"/>
                <a:gd name="connsiteY168" fmla="*/ 3889094 h 6628773"/>
                <a:gd name="connsiteX169" fmla="*/ 5845261 w 9533023"/>
                <a:gd name="connsiteY169" fmla="*/ 3657600 h 6628773"/>
                <a:gd name="connsiteX170" fmla="*/ 5914709 w 9533023"/>
                <a:gd name="connsiteY170" fmla="*/ 3611302 h 6628773"/>
                <a:gd name="connsiteX171" fmla="*/ 6053316 w 9533023"/>
                <a:gd name="connsiteY171" fmla="*/ 3484270 h 6628773"/>
                <a:gd name="connsiteX172" fmla="*/ 6157777 w 9533023"/>
                <a:gd name="connsiteY172" fmla="*/ 3391383 h 6628773"/>
                <a:gd name="connsiteX173" fmla="*/ 6319823 w 9533023"/>
                <a:gd name="connsiteY173" fmla="*/ 3287211 h 6628773"/>
                <a:gd name="connsiteX174" fmla="*/ 6366122 w 9533023"/>
                <a:gd name="connsiteY174" fmla="*/ 3264061 h 6628773"/>
                <a:gd name="connsiteX175" fmla="*/ 6435570 w 9533023"/>
                <a:gd name="connsiteY175" fmla="*/ 3194613 h 6628773"/>
                <a:gd name="connsiteX176" fmla="*/ 6562891 w 9533023"/>
                <a:gd name="connsiteY176" fmla="*/ 3102016 h 6628773"/>
                <a:gd name="connsiteX177" fmla="*/ 6690213 w 9533023"/>
                <a:gd name="connsiteY177" fmla="*/ 2997843 h 6628773"/>
                <a:gd name="connsiteX178" fmla="*/ 6771236 w 9533023"/>
                <a:gd name="connsiteY178" fmla="*/ 2939970 h 6628773"/>
                <a:gd name="connsiteX179" fmla="*/ 6805960 w 9533023"/>
                <a:gd name="connsiteY179" fmla="*/ 2893671 h 6628773"/>
                <a:gd name="connsiteX180" fmla="*/ 6956431 w 9533023"/>
                <a:gd name="connsiteY180" fmla="*/ 2777924 h 6628773"/>
                <a:gd name="connsiteX181" fmla="*/ 7095327 w 9533023"/>
                <a:gd name="connsiteY181" fmla="*/ 2650603 h 6628773"/>
                <a:gd name="connsiteX182" fmla="*/ 7130051 w 9533023"/>
                <a:gd name="connsiteY182" fmla="*/ 2558005 h 6628773"/>
                <a:gd name="connsiteX183" fmla="*/ 7118476 w 9533023"/>
                <a:gd name="connsiteY183" fmla="*/ 2210765 h 6628773"/>
                <a:gd name="connsiteX184" fmla="*/ 7072177 w 9533023"/>
                <a:gd name="connsiteY184" fmla="*/ 2083443 h 6628773"/>
                <a:gd name="connsiteX185" fmla="*/ 6771236 w 9533023"/>
                <a:gd name="connsiteY185" fmla="*/ 1828800 h 6628773"/>
                <a:gd name="connsiteX186" fmla="*/ 6458719 w 9533023"/>
                <a:gd name="connsiteY186" fmla="*/ 1655180 h 6628773"/>
                <a:gd name="connsiteX187" fmla="*/ 6412420 w 9533023"/>
                <a:gd name="connsiteY187" fmla="*/ 1632031 h 6628773"/>
                <a:gd name="connsiteX188" fmla="*/ 6285099 w 9533023"/>
                <a:gd name="connsiteY188" fmla="*/ 1608881 h 6628773"/>
                <a:gd name="connsiteX189" fmla="*/ 6111479 w 9533023"/>
                <a:gd name="connsiteY189" fmla="*/ 1585732 h 6628773"/>
                <a:gd name="connsiteX190" fmla="*/ 5879985 w 9533023"/>
                <a:gd name="connsiteY190" fmla="*/ 1620456 h 6628773"/>
                <a:gd name="connsiteX191" fmla="*/ 5822112 w 9533023"/>
                <a:gd name="connsiteY191" fmla="*/ 1632031 h 6628773"/>
                <a:gd name="connsiteX192" fmla="*/ 5660066 w 9533023"/>
                <a:gd name="connsiteY192" fmla="*/ 1724628 h 6628773"/>
                <a:gd name="connsiteX193" fmla="*/ 5590618 w 9533023"/>
                <a:gd name="connsiteY193" fmla="*/ 1759352 h 6628773"/>
                <a:gd name="connsiteX194" fmla="*/ 5405423 w 9533023"/>
                <a:gd name="connsiteY194" fmla="*/ 1909823 h 6628773"/>
                <a:gd name="connsiteX195" fmla="*/ 5347549 w 9533023"/>
                <a:gd name="connsiteY195" fmla="*/ 1944547 h 6628773"/>
                <a:gd name="connsiteX196" fmla="*/ 5046608 w 9533023"/>
                <a:gd name="connsiteY196" fmla="*/ 2210765 h 6628773"/>
                <a:gd name="connsiteX197" fmla="*/ 5023458 w 9533023"/>
                <a:gd name="connsiteY197" fmla="*/ 2245489 h 6628773"/>
                <a:gd name="connsiteX198" fmla="*/ 4861413 w 9533023"/>
                <a:gd name="connsiteY198" fmla="*/ 2523281 h 6628773"/>
                <a:gd name="connsiteX199" fmla="*/ 4830643 w 9533023"/>
                <a:gd name="connsiteY199" fmla="*/ 2601073 h 6628773"/>
                <a:gd name="connsiteX200" fmla="*/ 4803539 w 9533023"/>
                <a:gd name="connsiteY200" fmla="*/ 2673752 h 6628773"/>
                <a:gd name="connsiteX201" fmla="*/ 4768815 w 9533023"/>
                <a:gd name="connsiteY201" fmla="*/ 2824223 h 6628773"/>
                <a:gd name="connsiteX202" fmla="*/ 4745666 w 9533023"/>
                <a:gd name="connsiteY202" fmla="*/ 2870522 h 6628773"/>
                <a:gd name="connsiteX203" fmla="*/ 4710942 w 9533023"/>
                <a:gd name="connsiteY203" fmla="*/ 3032568 h 6628773"/>
                <a:gd name="connsiteX204" fmla="*/ 4687793 w 9533023"/>
                <a:gd name="connsiteY204" fmla="*/ 3078866 h 6628773"/>
                <a:gd name="connsiteX205" fmla="*/ 4525747 w 9533023"/>
                <a:gd name="connsiteY205" fmla="*/ 3472405 h 6628773"/>
                <a:gd name="connsiteX206" fmla="*/ 4514172 w 9533023"/>
                <a:gd name="connsiteY206" fmla="*/ 3541854 h 6628773"/>
                <a:gd name="connsiteX207" fmla="*/ 4444724 w 9533023"/>
                <a:gd name="connsiteY207" fmla="*/ 3669175 h 6628773"/>
                <a:gd name="connsiteX208" fmla="*/ 4410000 w 9533023"/>
                <a:gd name="connsiteY208" fmla="*/ 3715474 h 6628773"/>
                <a:gd name="connsiteX209" fmla="*/ 4363701 w 9533023"/>
                <a:gd name="connsiteY209" fmla="*/ 3819646 h 6628773"/>
                <a:gd name="connsiteX210" fmla="*/ 4352127 w 9533023"/>
                <a:gd name="connsiteY210" fmla="*/ 3854370 h 6628773"/>
                <a:gd name="connsiteX211" fmla="*/ 4282679 w 9533023"/>
                <a:gd name="connsiteY211" fmla="*/ 3958542 h 6628773"/>
                <a:gd name="connsiteX212" fmla="*/ 4182172 w 9533023"/>
                <a:gd name="connsiteY212" fmla="*/ 4097583 h 6628773"/>
                <a:gd name="connsiteX213" fmla="*/ 3935438 w 9533023"/>
                <a:gd name="connsiteY213" fmla="*/ 4433104 h 6628773"/>
                <a:gd name="connsiteX214" fmla="*/ 3889139 w 9533023"/>
                <a:gd name="connsiteY214" fmla="*/ 4502552 h 6628773"/>
                <a:gd name="connsiteX215" fmla="*/ 3727094 w 9533023"/>
                <a:gd name="connsiteY215" fmla="*/ 4641449 h 6628773"/>
                <a:gd name="connsiteX216" fmla="*/ 3657646 w 9533023"/>
                <a:gd name="connsiteY216" fmla="*/ 4722471 h 6628773"/>
                <a:gd name="connsiteX217" fmla="*/ 3449301 w 9533023"/>
                <a:gd name="connsiteY217" fmla="*/ 4861368 h 6628773"/>
                <a:gd name="connsiteX218" fmla="*/ 3391428 w 9533023"/>
                <a:gd name="connsiteY218" fmla="*/ 4930816 h 6628773"/>
                <a:gd name="connsiteX219" fmla="*/ 2928441 w 9533023"/>
                <a:gd name="connsiteY219" fmla="*/ 5278056 h 6628773"/>
                <a:gd name="connsiteX220" fmla="*/ 2639074 w 9533023"/>
                <a:gd name="connsiteY220" fmla="*/ 5405378 h 6628773"/>
                <a:gd name="connsiteX221" fmla="*/ 2546476 w 9533023"/>
                <a:gd name="connsiteY221" fmla="*/ 5451676 h 6628773"/>
                <a:gd name="connsiteX222" fmla="*/ 2314982 w 9533023"/>
                <a:gd name="connsiteY222" fmla="*/ 5521124 h 6628773"/>
                <a:gd name="connsiteX223" fmla="*/ 1979317 w 9533023"/>
                <a:gd name="connsiteY223" fmla="*/ 5636871 h 6628773"/>
                <a:gd name="connsiteX224" fmla="*/ 1886719 w 9533023"/>
                <a:gd name="connsiteY224" fmla="*/ 5648446 h 6628773"/>
                <a:gd name="connsiteX225" fmla="*/ 1655225 w 9533023"/>
                <a:gd name="connsiteY225" fmla="*/ 5671595 h 6628773"/>
                <a:gd name="connsiteX226" fmla="*/ 1250112 w 9533023"/>
                <a:gd name="connsiteY226" fmla="*/ 5660021 h 6628773"/>
                <a:gd name="connsiteX227" fmla="*/ 1215387 w 9533023"/>
                <a:gd name="connsiteY227" fmla="*/ 5648446 h 6628773"/>
                <a:gd name="connsiteX228" fmla="*/ 1122790 w 9533023"/>
                <a:gd name="connsiteY228" fmla="*/ 5590573 h 6628773"/>
                <a:gd name="connsiteX229" fmla="*/ 891296 w 9533023"/>
                <a:gd name="connsiteY229" fmla="*/ 5428527 h 6628773"/>
                <a:gd name="connsiteX230" fmla="*/ 763975 w 9533023"/>
                <a:gd name="connsiteY230" fmla="*/ 5335930 h 6628773"/>
                <a:gd name="connsiteX231" fmla="*/ 729251 w 9533023"/>
                <a:gd name="connsiteY231" fmla="*/ 5312780 h 6628773"/>
                <a:gd name="connsiteX232" fmla="*/ 648228 w 9533023"/>
                <a:gd name="connsiteY232" fmla="*/ 5254907 h 6628773"/>
                <a:gd name="connsiteX233" fmla="*/ 463033 w 9533023"/>
                <a:gd name="connsiteY233" fmla="*/ 5127585 h 6628773"/>
                <a:gd name="connsiteX234" fmla="*/ 335712 w 9533023"/>
                <a:gd name="connsiteY234" fmla="*/ 4965540 h 6628773"/>
                <a:gd name="connsiteX235" fmla="*/ 277838 w 9533023"/>
                <a:gd name="connsiteY235" fmla="*/ 4757195 h 6628773"/>
                <a:gd name="connsiteX236" fmla="*/ 266263 w 9533023"/>
                <a:gd name="connsiteY236" fmla="*/ 4560426 h 6628773"/>
                <a:gd name="connsiteX237" fmla="*/ 358861 w 9533023"/>
                <a:gd name="connsiteY237" fmla="*/ 4294208 h 6628773"/>
                <a:gd name="connsiteX238" fmla="*/ 463033 w 9533023"/>
                <a:gd name="connsiteY238" fmla="*/ 4178461 h 6628773"/>
                <a:gd name="connsiteX239" fmla="*/ 810274 w 9533023"/>
                <a:gd name="connsiteY239" fmla="*/ 4039565 h 6628773"/>
                <a:gd name="connsiteX240" fmla="*/ 1099641 w 9533023"/>
                <a:gd name="connsiteY240" fmla="*/ 3981692 h 6628773"/>
                <a:gd name="connsiteX241" fmla="*/ 1365858 w 9533023"/>
                <a:gd name="connsiteY241" fmla="*/ 3946968 h 6628773"/>
                <a:gd name="connsiteX242" fmla="*/ 1635163 w 9533023"/>
                <a:gd name="connsiteY242" fmla="*/ 3896859 h 6628773"/>
                <a:gd name="connsiteX243" fmla="*/ 1909868 w 9533023"/>
                <a:gd name="connsiteY243" fmla="*/ 3831221 h 6628773"/>
                <a:gd name="connsiteX244" fmla="*/ 2048765 w 9533023"/>
                <a:gd name="connsiteY244" fmla="*/ 3819646 h 6628773"/>
                <a:gd name="connsiteX245" fmla="*/ 2777970 w 9533023"/>
                <a:gd name="connsiteY245" fmla="*/ 3819646 h 6628773"/>
                <a:gd name="connsiteX246" fmla="*/ 3032613 w 9533023"/>
                <a:gd name="connsiteY246" fmla="*/ 3784922 h 6628773"/>
                <a:gd name="connsiteX247" fmla="*/ 3495600 w 9533023"/>
                <a:gd name="connsiteY247" fmla="*/ 3669175 h 6628773"/>
                <a:gd name="connsiteX248" fmla="*/ 3622922 w 9533023"/>
                <a:gd name="connsiteY248" fmla="*/ 3576578 h 6628773"/>
                <a:gd name="connsiteX249" fmla="*/ 3646071 w 9533023"/>
                <a:gd name="connsiteY249" fmla="*/ 3553428 h 6628773"/>
                <a:gd name="connsiteX250" fmla="*/ 3738668 w 9533023"/>
                <a:gd name="connsiteY250" fmla="*/ 3437681 h 6628773"/>
                <a:gd name="connsiteX251" fmla="*/ 3808117 w 9533023"/>
                <a:gd name="connsiteY251" fmla="*/ 3298785 h 6628773"/>
                <a:gd name="connsiteX252" fmla="*/ 3877565 w 9533023"/>
                <a:gd name="connsiteY252" fmla="*/ 3171464 h 6628773"/>
                <a:gd name="connsiteX253" fmla="*/ 3912289 w 9533023"/>
                <a:gd name="connsiteY253" fmla="*/ 2997843 h 6628773"/>
                <a:gd name="connsiteX254" fmla="*/ 3947013 w 9533023"/>
                <a:gd name="connsiteY254" fmla="*/ 2766350 h 6628773"/>
                <a:gd name="connsiteX255" fmla="*/ 3923863 w 9533023"/>
                <a:gd name="connsiteY255" fmla="*/ 2558005 h 6628773"/>
                <a:gd name="connsiteX256" fmla="*/ 3877565 w 9533023"/>
                <a:gd name="connsiteY256" fmla="*/ 2465408 h 6628773"/>
                <a:gd name="connsiteX257" fmla="*/ 3784967 w 9533023"/>
                <a:gd name="connsiteY257" fmla="*/ 2361236 h 6628773"/>
                <a:gd name="connsiteX258" fmla="*/ 3692370 w 9533023"/>
                <a:gd name="connsiteY258" fmla="*/ 2291788 h 6628773"/>
                <a:gd name="connsiteX259" fmla="*/ 3646071 w 9533023"/>
                <a:gd name="connsiteY259" fmla="*/ 2268638 h 6628773"/>
                <a:gd name="connsiteX260" fmla="*/ 3472451 w 9533023"/>
                <a:gd name="connsiteY260" fmla="*/ 2187616 h 6628773"/>
                <a:gd name="connsiteX261" fmla="*/ 3345129 w 9533023"/>
                <a:gd name="connsiteY261" fmla="*/ 2164466 h 6628773"/>
                <a:gd name="connsiteX262" fmla="*/ 2858993 w 9533023"/>
                <a:gd name="connsiteY262" fmla="*/ 2245489 h 6628773"/>
                <a:gd name="connsiteX263" fmla="*/ 2801119 w 9533023"/>
                <a:gd name="connsiteY263" fmla="*/ 2291788 h 6628773"/>
                <a:gd name="connsiteX264" fmla="*/ 2766395 w 9533023"/>
                <a:gd name="connsiteY264" fmla="*/ 2361236 h 6628773"/>
                <a:gd name="connsiteX265" fmla="*/ 2789544 w 9533023"/>
                <a:gd name="connsiteY265" fmla="*/ 2766350 h 6628773"/>
                <a:gd name="connsiteX266" fmla="*/ 2858993 w 9533023"/>
                <a:gd name="connsiteY266" fmla="*/ 3136740 h 6628773"/>
                <a:gd name="connsiteX267" fmla="*/ 2882142 w 9533023"/>
                <a:gd name="connsiteY267" fmla="*/ 3171464 h 6628773"/>
                <a:gd name="connsiteX268" fmla="*/ 2963165 w 9533023"/>
                <a:gd name="connsiteY268" fmla="*/ 3356659 h 6628773"/>
                <a:gd name="connsiteX269" fmla="*/ 3159934 w 9533023"/>
                <a:gd name="connsiteY269" fmla="*/ 3634451 h 6628773"/>
                <a:gd name="connsiteX270" fmla="*/ 3472451 w 9533023"/>
                <a:gd name="connsiteY270" fmla="*/ 3865945 h 6628773"/>
                <a:gd name="connsiteX271" fmla="*/ 4190081 w 9533023"/>
                <a:gd name="connsiteY271" fmla="*/ 4259484 h 6628773"/>
                <a:gd name="connsiteX272" fmla="*/ 4761485 w 9533023"/>
                <a:gd name="connsiteY272" fmla="*/ 4514416 h 6628773"/>
                <a:gd name="connsiteX273" fmla="*/ 5081332 w 9533023"/>
                <a:gd name="connsiteY273" fmla="*/ 4687747 h 6628773"/>
                <a:gd name="connsiteX274" fmla="*/ 5150780 w 9533023"/>
                <a:gd name="connsiteY274" fmla="*/ 4734046 h 6628773"/>
                <a:gd name="connsiteX275" fmla="*/ 5405423 w 9533023"/>
                <a:gd name="connsiteY275" fmla="*/ 4872942 h 6628773"/>
                <a:gd name="connsiteX276" fmla="*/ 5625342 w 9533023"/>
                <a:gd name="connsiteY276" fmla="*/ 5058137 h 6628773"/>
                <a:gd name="connsiteX277" fmla="*/ 5671641 w 9533023"/>
                <a:gd name="connsiteY277" fmla="*/ 5092861 h 6628773"/>
                <a:gd name="connsiteX278" fmla="*/ 5787387 w 9533023"/>
                <a:gd name="connsiteY278" fmla="*/ 5278056 h 6628773"/>
                <a:gd name="connsiteX279" fmla="*/ 5891560 w 9533023"/>
                <a:gd name="connsiteY279" fmla="*/ 5428527 h 6628773"/>
                <a:gd name="connsiteX280" fmla="*/ 5926284 w 9533023"/>
                <a:gd name="connsiteY280" fmla="*/ 5497975 h 6628773"/>
                <a:gd name="connsiteX281" fmla="*/ 6042031 w 9533023"/>
                <a:gd name="connsiteY281" fmla="*/ 5613722 h 6628773"/>
                <a:gd name="connsiteX282" fmla="*/ 6076755 w 9533023"/>
                <a:gd name="connsiteY282" fmla="*/ 5671595 h 6628773"/>
                <a:gd name="connsiteX283" fmla="*/ 6227225 w 9533023"/>
                <a:gd name="connsiteY283" fmla="*/ 5914664 h 6628773"/>
                <a:gd name="connsiteX284" fmla="*/ 6227225 w 9533023"/>
                <a:gd name="connsiteY284" fmla="*/ 6111433 h 6628773"/>
                <a:gd name="connsiteX285" fmla="*/ 6076755 w 9533023"/>
                <a:gd name="connsiteY285" fmla="*/ 6319778 h 6628773"/>
                <a:gd name="connsiteX286" fmla="*/ 5868410 w 9533023"/>
                <a:gd name="connsiteY286" fmla="*/ 6447099 h 6628773"/>
                <a:gd name="connsiteX287" fmla="*/ 5706365 w 9533023"/>
                <a:gd name="connsiteY287" fmla="*/ 6528122 h 6628773"/>
                <a:gd name="connsiteX288" fmla="*/ 5544319 w 9533023"/>
                <a:gd name="connsiteY288" fmla="*/ 6585995 h 6628773"/>
                <a:gd name="connsiteX289" fmla="*/ 5213331 w 9533023"/>
                <a:gd name="connsiteY289" fmla="*/ 6628773 h 6628773"/>
                <a:gd name="connsiteX290" fmla="*/ 4722517 w 9533023"/>
                <a:gd name="connsiteY290" fmla="*/ 6597570 h 6628773"/>
                <a:gd name="connsiteX291" fmla="*/ 4491023 w 9533023"/>
                <a:gd name="connsiteY291" fmla="*/ 6551271 h 6628773"/>
                <a:gd name="connsiteX292" fmla="*/ 4176915 w 9533023"/>
                <a:gd name="connsiteY292" fmla="*/ 6500584 h 6628773"/>
                <a:gd name="connsiteX293" fmla="*/ 3907611 w 9533023"/>
                <a:gd name="connsiteY293" fmla="*/ 6427470 h 6628773"/>
                <a:gd name="connsiteX294" fmla="*/ 3773393 w 9533023"/>
                <a:gd name="connsiteY294" fmla="*/ 6389226 h 6628773"/>
                <a:gd name="connsiteX295" fmla="*/ 3676551 w 9533023"/>
                <a:gd name="connsiteY295" fmla="*/ 6327253 h 6628773"/>
                <a:gd name="connsiteX296" fmla="*/ 3611058 w 9533023"/>
                <a:gd name="connsiteY296" fmla="*/ 6162410 h 6628773"/>
                <a:gd name="connsiteX297" fmla="*/ 3634496 w 9533023"/>
                <a:gd name="connsiteY297" fmla="*/ 5960962 h 6628773"/>
                <a:gd name="connsiteX298" fmla="*/ 3696469 w 9533023"/>
                <a:gd name="connsiteY298" fmla="*/ 5826166 h 6628773"/>
                <a:gd name="connsiteX299" fmla="*/ 3761818 w 9533023"/>
                <a:gd name="connsiteY299" fmla="*/ 5683170 h 6628773"/>
                <a:gd name="connsiteX300" fmla="*/ 3784967 w 9533023"/>
                <a:gd name="connsiteY300" fmla="*/ 5648446 h 6628773"/>
                <a:gd name="connsiteX301" fmla="*/ 3865990 w 9533023"/>
                <a:gd name="connsiteY301" fmla="*/ 5509550 h 6628773"/>
                <a:gd name="connsiteX302" fmla="*/ 4004886 w 9533023"/>
                <a:gd name="connsiteY302" fmla="*/ 5393803 h 6628773"/>
                <a:gd name="connsiteX303" fmla="*/ 4097484 w 9533023"/>
                <a:gd name="connsiteY303" fmla="*/ 5359079 h 6628773"/>
                <a:gd name="connsiteX304" fmla="*/ 4340552 w 9533023"/>
                <a:gd name="connsiteY304" fmla="*/ 5289631 h 6628773"/>
                <a:gd name="connsiteX305" fmla="*/ 4491023 w 9533023"/>
                <a:gd name="connsiteY305" fmla="*/ 5278056 h 6628773"/>
                <a:gd name="connsiteX306" fmla="*/ 5254952 w 9533023"/>
                <a:gd name="connsiteY306" fmla="*/ 5266481 h 6628773"/>
                <a:gd name="connsiteX307" fmla="*/ 5764238 w 9533023"/>
                <a:gd name="connsiteY307" fmla="*/ 5254907 h 6628773"/>
                <a:gd name="connsiteX308" fmla="*/ 6944856 w 9533023"/>
                <a:gd name="connsiteY308" fmla="*/ 5197033 h 6628773"/>
                <a:gd name="connsiteX309" fmla="*/ 7488866 w 9533023"/>
                <a:gd name="connsiteY309" fmla="*/ 5116011 h 6628773"/>
                <a:gd name="connsiteX310" fmla="*/ 7639337 w 9533023"/>
                <a:gd name="connsiteY310" fmla="*/ 5081286 h 6628773"/>
                <a:gd name="connsiteX311" fmla="*/ 8090749 w 9533023"/>
                <a:gd name="connsiteY311" fmla="*/ 4907666 h 6628773"/>
                <a:gd name="connsiteX312" fmla="*/ 8368542 w 9533023"/>
                <a:gd name="connsiteY312" fmla="*/ 4791919 h 6628773"/>
                <a:gd name="connsiteX313" fmla="*/ 8727357 w 9533023"/>
                <a:gd name="connsiteY313" fmla="*/ 4572000 h 6628773"/>
                <a:gd name="connsiteX314" fmla="*/ 8831529 w 9533023"/>
                <a:gd name="connsiteY314" fmla="*/ 4479403 h 6628773"/>
                <a:gd name="connsiteX315" fmla="*/ 9109322 w 9533023"/>
                <a:gd name="connsiteY315" fmla="*/ 4120588 h 6628773"/>
                <a:gd name="connsiteX316" fmla="*/ 9259793 w 9533023"/>
                <a:gd name="connsiteY316" fmla="*/ 3865945 h 6628773"/>
                <a:gd name="connsiteX317" fmla="*/ 9282942 w 9533023"/>
                <a:gd name="connsiteY317" fmla="*/ 3773347 h 6628773"/>
                <a:gd name="connsiteX318" fmla="*/ 9387114 w 9533023"/>
                <a:gd name="connsiteY318" fmla="*/ 3576578 h 6628773"/>
                <a:gd name="connsiteX319" fmla="*/ 9444987 w 9533023"/>
                <a:gd name="connsiteY319" fmla="*/ 3449256 h 6628773"/>
                <a:gd name="connsiteX320" fmla="*/ 9456562 w 9533023"/>
                <a:gd name="connsiteY320" fmla="*/ 3275636 h 6628773"/>
                <a:gd name="connsiteX321" fmla="*/ 9502861 w 9533023"/>
                <a:gd name="connsiteY321" fmla="*/ 3067292 h 6628773"/>
                <a:gd name="connsiteX322" fmla="*/ 9529676 w 9533023"/>
                <a:gd name="connsiteY322" fmla="*/ 2970016 h 6628773"/>
                <a:gd name="connsiteX323" fmla="*/ 9526010 w 9533023"/>
                <a:gd name="connsiteY323" fmla="*/ 2870522 h 6628773"/>
                <a:gd name="connsiteX324" fmla="*/ 9456562 w 9533023"/>
                <a:gd name="connsiteY324" fmla="*/ 2534856 h 6628773"/>
                <a:gd name="connsiteX325" fmla="*/ 9425359 w 9533023"/>
                <a:gd name="connsiteY325" fmla="*/ 2477127 h 6628773"/>
                <a:gd name="connsiteX326" fmla="*/ 9356055 w 9533023"/>
                <a:gd name="connsiteY326" fmla="*/ 2384675 h 6628773"/>
                <a:gd name="connsiteX327" fmla="*/ 9213494 w 9533023"/>
                <a:gd name="connsiteY327" fmla="*/ 2291788 h 6628773"/>
                <a:gd name="connsiteX328" fmla="*/ 9140236 w 9533023"/>
                <a:gd name="connsiteY328" fmla="*/ 2291643 h 6628773"/>
                <a:gd name="connsiteX329" fmla="*/ 9005294 w 9533023"/>
                <a:gd name="connsiteY329" fmla="*/ 2299697 h 6628773"/>
                <a:gd name="connsiteX330" fmla="*/ 8900977 w 9533023"/>
                <a:gd name="connsiteY330" fmla="*/ 2361236 h 6628773"/>
                <a:gd name="connsiteX331" fmla="*/ 8738932 w 9533023"/>
                <a:gd name="connsiteY331" fmla="*/ 2569580 h 6628773"/>
                <a:gd name="connsiteX332" fmla="*/ 8692633 w 9533023"/>
                <a:gd name="connsiteY332" fmla="*/ 2650603 h 6628773"/>
                <a:gd name="connsiteX333" fmla="*/ 8646334 w 9533023"/>
                <a:gd name="connsiteY333" fmla="*/ 2824223 h 6628773"/>
                <a:gd name="connsiteX334" fmla="*/ 8611610 w 9533023"/>
                <a:gd name="connsiteY334" fmla="*/ 2905246 h 6628773"/>
                <a:gd name="connsiteX335" fmla="*/ 8588461 w 9533023"/>
                <a:gd name="connsiteY335" fmla="*/ 3229337 h 6628773"/>
                <a:gd name="connsiteX336" fmla="*/ 8576886 w 9533023"/>
                <a:gd name="connsiteY336" fmla="*/ 3321935 h 6628773"/>
                <a:gd name="connsiteX337" fmla="*/ 8495863 w 9533023"/>
                <a:gd name="connsiteY337" fmla="*/ 3588152 h 6628773"/>
                <a:gd name="connsiteX338" fmla="*/ 8449565 w 9533023"/>
                <a:gd name="connsiteY338" fmla="*/ 3796497 h 6628773"/>
                <a:gd name="connsiteX339" fmla="*/ 8264370 w 9533023"/>
                <a:gd name="connsiteY339" fmla="*/ 4259484 h 6628773"/>
                <a:gd name="connsiteX340" fmla="*/ 8102324 w 9533023"/>
                <a:gd name="connsiteY340" fmla="*/ 4572000 h 6628773"/>
                <a:gd name="connsiteX341" fmla="*/ 7836106 w 9533023"/>
                <a:gd name="connsiteY341" fmla="*/ 4896092 h 6628773"/>
                <a:gd name="connsiteX342" fmla="*/ 7743509 w 9533023"/>
                <a:gd name="connsiteY342" fmla="*/ 4977114 h 6628773"/>
                <a:gd name="connsiteX343" fmla="*/ 7326820 w 9533023"/>
                <a:gd name="connsiteY343" fmla="*/ 5243332 h 6628773"/>
                <a:gd name="connsiteX344" fmla="*/ 7168585 w 9533023"/>
                <a:gd name="connsiteY344" fmla="*/ 5304871 h 6628773"/>
                <a:gd name="connsiteX345" fmla="*/ 6868801 w 9533023"/>
                <a:gd name="connsiteY345" fmla="*/ 5427948 h 6628773"/>
                <a:gd name="connsiteX346" fmla="*/ 6493443 w 9533023"/>
                <a:gd name="connsiteY346" fmla="*/ 5578998 h 6628773"/>
                <a:gd name="connsiteX347" fmla="*/ 6342972 w 9533023"/>
                <a:gd name="connsiteY347" fmla="*/ 5648446 h 6628773"/>
                <a:gd name="connsiteX348" fmla="*/ 5949433 w 9533023"/>
                <a:gd name="connsiteY348" fmla="*/ 5717894 h 6628773"/>
                <a:gd name="connsiteX349" fmla="*/ 5486446 w 9533023"/>
                <a:gd name="connsiteY349" fmla="*/ 5706319 h 6628773"/>
                <a:gd name="connsiteX350" fmla="*/ 5393848 w 9533023"/>
                <a:gd name="connsiteY350" fmla="*/ 5683170 h 6628773"/>
                <a:gd name="connsiteX351" fmla="*/ 5104481 w 9533023"/>
                <a:gd name="connsiteY351" fmla="*/ 5613722 h 6628773"/>
                <a:gd name="connsiteX352" fmla="*/ 4907712 w 9533023"/>
                <a:gd name="connsiteY352" fmla="*/ 5567423 h 6628773"/>
                <a:gd name="connsiteX353" fmla="*/ 4745666 w 9533023"/>
                <a:gd name="connsiteY353" fmla="*/ 5521124 h 6628773"/>
                <a:gd name="connsiteX354" fmla="*/ 4051185 w 9533023"/>
                <a:gd name="connsiteY354" fmla="*/ 5324355 h 6628773"/>
                <a:gd name="connsiteX355" fmla="*/ 3495600 w 9533023"/>
                <a:gd name="connsiteY355" fmla="*/ 5046562 h 6628773"/>
                <a:gd name="connsiteX356" fmla="*/ 3414577 w 9533023"/>
                <a:gd name="connsiteY356" fmla="*/ 4942390 h 6628773"/>
                <a:gd name="connsiteX357" fmla="*/ 3345129 w 9533023"/>
                <a:gd name="connsiteY357" fmla="*/ 4757195 h 6628773"/>
                <a:gd name="connsiteX358" fmla="*/ 3287256 w 9533023"/>
                <a:gd name="connsiteY358" fmla="*/ 4595150 h 6628773"/>
                <a:gd name="connsiteX359" fmla="*/ 3183084 w 9533023"/>
                <a:gd name="connsiteY359" fmla="*/ 4421530 h 6628773"/>
                <a:gd name="connsiteX360" fmla="*/ 3148360 w 9533023"/>
                <a:gd name="connsiteY360" fmla="*/ 4363656 h 6628773"/>
                <a:gd name="connsiteX361" fmla="*/ 3090486 w 9533023"/>
                <a:gd name="connsiteY361" fmla="*/ 4236335 h 6628773"/>
                <a:gd name="connsiteX362" fmla="*/ 2893717 w 9533023"/>
                <a:gd name="connsiteY362" fmla="*/ 3993266 h 6628773"/>
                <a:gd name="connsiteX363" fmla="*/ 2615924 w 9533023"/>
                <a:gd name="connsiteY363" fmla="*/ 3680750 h 6628773"/>
                <a:gd name="connsiteX364" fmla="*/ 2280258 w 9533023"/>
                <a:gd name="connsiteY364" fmla="*/ 3414532 h 6628773"/>
                <a:gd name="connsiteX365" fmla="*/ 2152937 w 9533023"/>
                <a:gd name="connsiteY365" fmla="*/ 3345084 h 6628773"/>
                <a:gd name="connsiteX366" fmla="*/ 2095063 w 9533023"/>
                <a:gd name="connsiteY366" fmla="*/ 3310360 h 6628773"/>
                <a:gd name="connsiteX367" fmla="*/ 2060339 w 9533023"/>
                <a:gd name="connsiteY367" fmla="*/ 3287211 h 6628773"/>
                <a:gd name="connsiteX368" fmla="*/ 1956167 w 9533023"/>
                <a:gd name="connsiteY368" fmla="*/ 3252486 h 6628773"/>
                <a:gd name="connsiteX369" fmla="*/ 1886719 w 9533023"/>
                <a:gd name="connsiteY369" fmla="*/ 3229337 h 6628773"/>
                <a:gd name="connsiteX370" fmla="*/ 1851995 w 9533023"/>
                <a:gd name="connsiteY370" fmla="*/ 3217762 h 6628773"/>
                <a:gd name="connsiteX371" fmla="*/ 1759398 w 9533023"/>
                <a:gd name="connsiteY371" fmla="*/ 3194613 h 6628773"/>
                <a:gd name="connsiteX372" fmla="*/ 1701524 w 9533023"/>
                <a:gd name="connsiteY372" fmla="*/ 3183038 h 6628773"/>
                <a:gd name="connsiteX373" fmla="*/ 1551053 w 9533023"/>
                <a:gd name="connsiteY373" fmla="*/ 3148314 h 6628773"/>
                <a:gd name="connsiteX374" fmla="*/ 1389008 w 9533023"/>
                <a:gd name="connsiteY374" fmla="*/ 3125165 h 6628773"/>
                <a:gd name="connsiteX375" fmla="*/ 1226962 w 9533023"/>
                <a:gd name="connsiteY375" fmla="*/ 3102016 h 6628773"/>
                <a:gd name="connsiteX376" fmla="*/ 1157514 w 9533023"/>
                <a:gd name="connsiteY376" fmla="*/ 3090441 h 6628773"/>
                <a:gd name="connsiteX377" fmla="*/ 949170 w 9533023"/>
                <a:gd name="connsiteY377" fmla="*/ 3078866 h 6628773"/>
                <a:gd name="connsiteX378" fmla="*/ 833423 w 9533023"/>
                <a:gd name="connsiteY378" fmla="*/ 3067292 h 6628773"/>
                <a:gd name="connsiteX379" fmla="*/ 625079 w 9533023"/>
                <a:gd name="connsiteY379" fmla="*/ 3044142 h 6628773"/>
                <a:gd name="connsiteX380" fmla="*/ 405160 w 9533023"/>
                <a:gd name="connsiteY380" fmla="*/ 3055717 h 6628773"/>
                <a:gd name="connsiteX381" fmla="*/ 358861 w 9533023"/>
                <a:gd name="connsiteY381" fmla="*/ 3067292 h 6628773"/>
                <a:gd name="connsiteX382" fmla="*/ 266263 w 9533023"/>
                <a:gd name="connsiteY382" fmla="*/ 3113590 h 6628773"/>
                <a:gd name="connsiteX383" fmla="*/ 243114 w 9533023"/>
                <a:gd name="connsiteY383" fmla="*/ 3148314 h 6628773"/>
                <a:gd name="connsiteX384" fmla="*/ 208390 w 9533023"/>
                <a:gd name="connsiteY384" fmla="*/ 3275636 h 6628773"/>
                <a:gd name="connsiteX385" fmla="*/ 254689 w 9533023"/>
                <a:gd name="connsiteY385" fmla="*/ 3426107 h 6628773"/>
                <a:gd name="connsiteX386" fmla="*/ 382010 w 9533023"/>
                <a:gd name="connsiteY386" fmla="*/ 3565003 h 6628773"/>
                <a:gd name="connsiteX387" fmla="*/ 512129 w 9533023"/>
                <a:gd name="connsiteY387" fmla="*/ 3641782 h 6628773"/>
                <a:gd name="connsiteX388" fmla="*/ 760599 w 9533023"/>
                <a:gd name="connsiteY388" fmla="*/ 3703899 h 6628773"/>
                <a:gd name="connsiteX389" fmla="*/ 856572 w 9533023"/>
                <a:gd name="connsiteY389" fmla="*/ 3727049 h 6628773"/>
                <a:gd name="connsiteX390" fmla="*/ 891296 w 9533023"/>
                <a:gd name="connsiteY390" fmla="*/ 3750198 h 6628773"/>
                <a:gd name="connsiteX391" fmla="*/ 1014808 w 9533023"/>
                <a:gd name="connsiteY391" fmla="*/ 3803972 h 6628773"/>
                <a:gd name="connsiteX392" fmla="*/ 1076491 w 9533023"/>
                <a:gd name="connsiteY392" fmla="*/ 3819646 h 6628773"/>
                <a:gd name="connsiteX393" fmla="*/ 1134365 w 9533023"/>
                <a:gd name="connsiteY393" fmla="*/ 3831221 h 6628773"/>
                <a:gd name="connsiteX394" fmla="*/ 1226962 w 9533023"/>
                <a:gd name="connsiteY394" fmla="*/ 3854370 h 6628773"/>
                <a:gd name="connsiteX395" fmla="*/ 1420066 w 9533023"/>
                <a:gd name="connsiteY395" fmla="*/ 3885573 h 6628773"/>
                <a:gd name="connsiteX396" fmla="*/ 1551053 w 9533023"/>
                <a:gd name="connsiteY396" fmla="*/ 3935393 h 6628773"/>
                <a:gd name="connsiteX397" fmla="*/ 1673552 w 9533023"/>
                <a:gd name="connsiteY397" fmla="*/ 3946968 h 6628773"/>
                <a:gd name="connsiteX398" fmla="*/ 1827109 w 9533023"/>
                <a:gd name="connsiteY39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725930 w 9533023"/>
                <a:gd name="connsiteY41" fmla="*/ 1530897 h 6628773"/>
                <a:gd name="connsiteX42" fmla="*/ 1516329 w 9533023"/>
                <a:gd name="connsiteY42" fmla="*/ 1539433 h 6628773"/>
                <a:gd name="connsiteX43" fmla="*/ 1250112 w 9533023"/>
                <a:gd name="connsiteY43" fmla="*/ 1574157 h 6628773"/>
                <a:gd name="connsiteX44" fmla="*/ 1068003 w 9533023"/>
                <a:gd name="connsiteY44" fmla="*/ 1635985 h 6628773"/>
                <a:gd name="connsiteX45" fmla="*/ 891296 w 9533023"/>
                <a:gd name="connsiteY45" fmla="*/ 1689904 h 6628773"/>
                <a:gd name="connsiteX46" fmla="*/ 729251 w 9533023"/>
                <a:gd name="connsiteY46" fmla="*/ 1736203 h 6628773"/>
                <a:gd name="connsiteX47" fmla="*/ 659803 w 9533023"/>
                <a:gd name="connsiteY47" fmla="*/ 1759352 h 6628773"/>
                <a:gd name="connsiteX48" fmla="*/ 601785 w 9533023"/>
                <a:gd name="connsiteY48" fmla="*/ 1801841 h 6628773"/>
                <a:gd name="connsiteX49" fmla="*/ 544056 w 9533023"/>
                <a:gd name="connsiteY49" fmla="*/ 1817226 h 6628773"/>
                <a:gd name="connsiteX50" fmla="*/ 439884 w 9533023"/>
                <a:gd name="connsiteY50" fmla="*/ 1886674 h 6628773"/>
                <a:gd name="connsiteX51" fmla="*/ 405160 w 9533023"/>
                <a:gd name="connsiteY51" fmla="*/ 1898249 h 6628773"/>
                <a:gd name="connsiteX52" fmla="*/ 300987 w 9533023"/>
                <a:gd name="connsiteY52" fmla="*/ 1967697 h 6628773"/>
                <a:gd name="connsiteX53" fmla="*/ 69494 w 9533023"/>
                <a:gd name="connsiteY53" fmla="*/ 2164466 h 6628773"/>
                <a:gd name="connsiteX54" fmla="*/ 11620 w 9533023"/>
                <a:gd name="connsiteY54" fmla="*/ 2257064 h 6628773"/>
                <a:gd name="connsiteX55" fmla="*/ 11620 w 9533023"/>
                <a:gd name="connsiteY55" fmla="*/ 2407535 h 6628773"/>
                <a:gd name="connsiteX56" fmla="*/ 34770 w 9533023"/>
                <a:gd name="connsiteY56" fmla="*/ 2465408 h 6628773"/>
                <a:gd name="connsiteX57" fmla="*/ 463033 w 9533023"/>
                <a:gd name="connsiteY57" fmla="*/ 2708476 h 6628773"/>
                <a:gd name="connsiteX58" fmla="*/ 879722 w 9533023"/>
                <a:gd name="connsiteY58" fmla="*/ 2870522 h 6628773"/>
                <a:gd name="connsiteX59" fmla="*/ 1481605 w 9533023"/>
                <a:gd name="connsiteY59" fmla="*/ 2986269 h 6628773"/>
                <a:gd name="connsiteX60" fmla="*/ 2014041 w 9533023"/>
                <a:gd name="connsiteY60" fmla="*/ 3032568 h 6628773"/>
                <a:gd name="connsiteX61" fmla="*/ 2824268 w 9533023"/>
                <a:gd name="connsiteY61" fmla="*/ 3055717 h 6628773"/>
                <a:gd name="connsiteX62" fmla="*/ 3518749 w 9533023"/>
                <a:gd name="connsiteY62" fmla="*/ 3044142 h 6628773"/>
                <a:gd name="connsiteX63" fmla="*/ 3738668 w 9533023"/>
                <a:gd name="connsiteY63" fmla="*/ 3020993 h 6628773"/>
                <a:gd name="connsiteX64" fmla="*/ 4166932 w 9533023"/>
                <a:gd name="connsiteY64" fmla="*/ 2986269 h 6628773"/>
                <a:gd name="connsiteX65" fmla="*/ 4699367 w 9533023"/>
                <a:gd name="connsiteY65" fmla="*/ 3009418 h 6628773"/>
                <a:gd name="connsiteX66" fmla="*/ 5011884 w 9533023"/>
                <a:gd name="connsiteY66" fmla="*/ 3020993 h 6628773"/>
                <a:gd name="connsiteX67" fmla="*/ 5521170 w 9533023"/>
                <a:gd name="connsiteY67" fmla="*/ 3078866 h 6628773"/>
                <a:gd name="connsiteX68" fmla="*/ 5706365 w 9533023"/>
                <a:gd name="connsiteY68" fmla="*/ 3125165 h 6628773"/>
                <a:gd name="connsiteX69" fmla="*/ 5984157 w 9533023"/>
                <a:gd name="connsiteY69" fmla="*/ 3275636 h 6628773"/>
                <a:gd name="connsiteX70" fmla="*/ 6169352 w 9533023"/>
                <a:gd name="connsiteY70" fmla="*/ 3472405 h 6628773"/>
                <a:gd name="connsiteX71" fmla="*/ 6366122 w 9533023"/>
                <a:gd name="connsiteY71" fmla="*/ 3750198 h 6628773"/>
                <a:gd name="connsiteX72" fmla="*/ 6470294 w 9533023"/>
                <a:gd name="connsiteY72" fmla="*/ 4074289 h 6628773"/>
                <a:gd name="connsiteX73" fmla="*/ 6516593 w 9533023"/>
                <a:gd name="connsiteY73" fmla="*/ 4699322 h 6628773"/>
                <a:gd name="connsiteX74" fmla="*/ 6481868 w 9533023"/>
                <a:gd name="connsiteY74" fmla="*/ 5000264 h 6628773"/>
                <a:gd name="connsiteX75" fmla="*/ 6470294 w 9533023"/>
                <a:gd name="connsiteY75" fmla="*/ 5058137 h 6628773"/>
                <a:gd name="connsiteX76" fmla="*/ 6285099 w 9533023"/>
                <a:gd name="connsiteY76" fmla="*/ 5393803 h 6628773"/>
                <a:gd name="connsiteX77" fmla="*/ 6053605 w 9533023"/>
                <a:gd name="connsiteY77" fmla="*/ 5532699 h 6628773"/>
                <a:gd name="connsiteX78" fmla="*/ 6030456 w 9533023"/>
                <a:gd name="connsiteY78" fmla="*/ 5555849 h 6628773"/>
                <a:gd name="connsiteX79" fmla="*/ 5798962 w 9533023"/>
                <a:gd name="connsiteY79" fmla="*/ 5613722 h 6628773"/>
                <a:gd name="connsiteX80" fmla="*/ 5162355 w 9533023"/>
                <a:gd name="connsiteY80" fmla="*/ 5648446 h 6628773"/>
                <a:gd name="connsiteX81" fmla="*/ 4687793 w 9533023"/>
                <a:gd name="connsiteY81" fmla="*/ 5602147 h 6628773"/>
                <a:gd name="connsiteX82" fmla="*/ 4525747 w 9533023"/>
                <a:gd name="connsiteY82" fmla="*/ 5440102 h 6628773"/>
                <a:gd name="connsiteX83" fmla="*/ 4479448 w 9533023"/>
                <a:gd name="connsiteY83" fmla="*/ 5359079 h 6628773"/>
                <a:gd name="connsiteX84" fmla="*/ 4305828 w 9533023"/>
                <a:gd name="connsiteY84" fmla="*/ 5011838 h 6628773"/>
                <a:gd name="connsiteX85" fmla="*/ 4305828 w 9533023"/>
                <a:gd name="connsiteY85" fmla="*/ 4699322 h 6628773"/>
                <a:gd name="connsiteX86" fmla="*/ 4386851 w 9533023"/>
                <a:gd name="connsiteY86" fmla="*/ 4525702 h 6628773"/>
                <a:gd name="connsiteX87" fmla="*/ 4572046 w 9533023"/>
                <a:gd name="connsiteY87" fmla="*/ 4294208 h 6628773"/>
                <a:gd name="connsiteX88" fmla="*/ 4838263 w 9533023"/>
                <a:gd name="connsiteY88" fmla="*/ 4201611 h 6628773"/>
                <a:gd name="connsiteX89" fmla="*/ 5243377 w 9533023"/>
                <a:gd name="connsiteY89" fmla="*/ 4132162 h 6628773"/>
                <a:gd name="connsiteX90" fmla="*/ 5602193 w 9533023"/>
                <a:gd name="connsiteY90" fmla="*/ 4051140 h 6628773"/>
                <a:gd name="connsiteX91" fmla="*/ 5755316 w 9533023"/>
                <a:gd name="connsiteY91" fmla="*/ 3997366 h 6628773"/>
                <a:gd name="connsiteX92" fmla="*/ 6076755 w 9533023"/>
                <a:gd name="connsiteY92" fmla="*/ 3923818 h 6628773"/>
                <a:gd name="connsiteX93" fmla="*/ 6435570 w 9533023"/>
                <a:gd name="connsiteY93" fmla="*/ 3784922 h 6628773"/>
                <a:gd name="connsiteX94" fmla="*/ 6528167 w 9533023"/>
                <a:gd name="connsiteY94" fmla="*/ 3761773 h 6628773"/>
                <a:gd name="connsiteX95" fmla="*/ 7072177 w 9533023"/>
                <a:gd name="connsiteY95" fmla="*/ 3530279 h 6628773"/>
                <a:gd name="connsiteX96" fmla="*/ 7253707 w 9533023"/>
                <a:gd name="connsiteY96" fmla="*/ 3441202 h 6628773"/>
                <a:gd name="connsiteX97" fmla="*/ 7365065 w 9533023"/>
                <a:gd name="connsiteY97" fmla="*/ 3318269 h 6628773"/>
                <a:gd name="connsiteX98" fmla="*/ 7512015 w 9533023"/>
                <a:gd name="connsiteY98" fmla="*/ 3183038 h 6628773"/>
                <a:gd name="connsiteX99" fmla="*/ 7604613 w 9533023"/>
                <a:gd name="connsiteY99" fmla="*/ 3044142 h 6628773"/>
                <a:gd name="connsiteX100" fmla="*/ 7778233 w 9533023"/>
                <a:gd name="connsiteY100" fmla="*/ 2592730 h 6628773"/>
                <a:gd name="connsiteX101" fmla="*/ 7824532 w 9533023"/>
                <a:gd name="connsiteY101" fmla="*/ 1736203 h 6628773"/>
                <a:gd name="connsiteX102" fmla="*/ 7836106 w 9533023"/>
                <a:gd name="connsiteY102" fmla="*/ 1562583 h 6628773"/>
                <a:gd name="connsiteX103" fmla="*/ 7766658 w 9533023"/>
                <a:gd name="connsiteY103" fmla="*/ 1365813 h 6628773"/>
                <a:gd name="connsiteX104" fmla="*/ 7743509 w 9533023"/>
                <a:gd name="connsiteY104" fmla="*/ 1307940 h 6628773"/>
                <a:gd name="connsiteX105" fmla="*/ 7639337 w 9533023"/>
                <a:gd name="connsiteY105" fmla="*/ 1099595 h 6628773"/>
                <a:gd name="connsiteX106" fmla="*/ 7604613 w 9533023"/>
                <a:gd name="connsiteY106" fmla="*/ 1053297 h 6628773"/>
                <a:gd name="connsiteX107" fmla="*/ 7477291 w 9533023"/>
                <a:gd name="connsiteY107" fmla="*/ 775504 h 6628773"/>
                <a:gd name="connsiteX108" fmla="*/ 7292096 w 9533023"/>
                <a:gd name="connsiteY108" fmla="*/ 462988 h 6628773"/>
                <a:gd name="connsiteX109" fmla="*/ 7118476 w 9533023"/>
                <a:gd name="connsiteY109" fmla="*/ 254643 h 6628773"/>
                <a:gd name="connsiteX110" fmla="*/ 7095327 w 9533023"/>
                <a:gd name="connsiteY110" fmla="*/ 219919 h 6628773"/>
                <a:gd name="connsiteX111" fmla="*/ 6898557 w 9533023"/>
                <a:gd name="connsiteY111" fmla="*/ 115747 h 6628773"/>
                <a:gd name="connsiteX112" fmla="*/ 6713362 w 9533023"/>
                <a:gd name="connsiteY112" fmla="*/ 23150 h 6628773"/>
                <a:gd name="connsiteX113" fmla="*/ 6528167 w 9533023"/>
                <a:gd name="connsiteY113" fmla="*/ 0 h 6628773"/>
                <a:gd name="connsiteX114" fmla="*/ 6099904 w 9533023"/>
                <a:gd name="connsiteY114" fmla="*/ 11575 h 6628773"/>
                <a:gd name="connsiteX115" fmla="*/ 6076755 w 9533023"/>
                <a:gd name="connsiteY115" fmla="*/ 46299 h 6628773"/>
                <a:gd name="connsiteX116" fmla="*/ 5926284 w 9533023"/>
                <a:gd name="connsiteY116" fmla="*/ 115747 h 6628773"/>
                <a:gd name="connsiteX117" fmla="*/ 5845261 w 9533023"/>
                <a:gd name="connsiteY117" fmla="*/ 196770 h 6628773"/>
                <a:gd name="connsiteX118" fmla="*/ 5798962 w 9533023"/>
                <a:gd name="connsiteY118" fmla="*/ 219919 h 6628773"/>
                <a:gd name="connsiteX119" fmla="*/ 5694790 w 9533023"/>
                <a:gd name="connsiteY119" fmla="*/ 312517 h 6628773"/>
                <a:gd name="connsiteX120" fmla="*/ 5660066 w 9533023"/>
                <a:gd name="connsiteY120" fmla="*/ 347241 h 6628773"/>
                <a:gd name="connsiteX121" fmla="*/ 5544319 w 9533023"/>
                <a:gd name="connsiteY121" fmla="*/ 509286 h 6628773"/>
                <a:gd name="connsiteX122" fmla="*/ 5405423 w 9533023"/>
                <a:gd name="connsiteY122" fmla="*/ 821803 h 6628773"/>
                <a:gd name="connsiteX123" fmla="*/ 5393848 w 9533023"/>
                <a:gd name="connsiteY123" fmla="*/ 1018573 h 6628773"/>
                <a:gd name="connsiteX124" fmla="*/ 5463296 w 9533023"/>
                <a:gd name="connsiteY124" fmla="*/ 1331089 h 6628773"/>
                <a:gd name="connsiteX125" fmla="*/ 5540509 w 9533023"/>
                <a:gd name="connsiteY125" fmla="*/ 1527569 h 6628773"/>
                <a:gd name="connsiteX126" fmla="*/ 5683215 w 9533023"/>
                <a:gd name="connsiteY126" fmla="*/ 1759352 h 6628773"/>
                <a:gd name="connsiteX127" fmla="*/ 5752663 w 9533023"/>
                <a:gd name="connsiteY127" fmla="*/ 1840375 h 6628773"/>
                <a:gd name="connsiteX128" fmla="*/ 5949433 w 9533023"/>
                <a:gd name="connsiteY128" fmla="*/ 2083443 h 6628773"/>
                <a:gd name="connsiteX129" fmla="*/ 6516593 w 9533023"/>
                <a:gd name="connsiteY129" fmla="*/ 2500132 h 6628773"/>
                <a:gd name="connsiteX130" fmla="*/ 6620765 w 9533023"/>
                <a:gd name="connsiteY130" fmla="*/ 2592730 h 6628773"/>
                <a:gd name="connsiteX131" fmla="*/ 7373119 w 9533023"/>
                <a:gd name="connsiteY131" fmla="*/ 3078866 h 6628773"/>
                <a:gd name="connsiteX132" fmla="*/ 7488866 w 9533023"/>
                <a:gd name="connsiteY132" fmla="*/ 3136740 h 6628773"/>
                <a:gd name="connsiteX133" fmla="*/ 7859256 w 9533023"/>
                <a:gd name="connsiteY133" fmla="*/ 3426107 h 6628773"/>
                <a:gd name="connsiteX134" fmla="*/ 8137048 w 9533023"/>
                <a:gd name="connsiteY134" fmla="*/ 3657600 h 6628773"/>
                <a:gd name="connsiteX135" fmla="*/ 8229646 w 9533023"/>
                <a:gd name="connsiteY135" fmla="*/ 3784922 h 6628773"/>
                <a:gd name="connsiteX136" fmla="*/ 8241220 w 9533023"/>
                <a:gd name="connsiteY136" fmla="*/ 3831221 h 6628773"/>
                <a:gd name="connsiteX137" fmla="*/ 8299094 w 9533023"/>
                <a:gd name="connsiteY137" fmla="*/ 3970117 h 6628773"/>
                <a:gd name="connsiteX138" fmla="*/ 8310668 w 9533023"/>
                <a:gd name="connsiteY138" fmla="*/ 4143737 h 6628773"/>
                <a:gd name="connsiteX139" fmla="*/ 8275366 w 9533023"/>
                <a:gd name="connsiteY139" fmla="*/ 4479837 h 6628773"/>
                <a:gd name="connsiteX140" fmla="*/ 8218071 w 9533023"/>
                <a:gd name="connsiteY140" fmla="*/ 4583575 h 6628773"/>
                <a:gd name="connsiteX141" fmla="*/ 8102324 w 9533023"/>
                <a:gd name="connsiteY141" fmla="*/ 4803494 h 6628773"/>
                <a:gd name="connsiteX142" fmla="*/ 7940279 w 9533023"/>
                <a:gd name="connsiteY142" fmla="*/ 5034988 h 6628773"/>
                <a:gd name="connsiteX143" fmla="*/ 7766658 w 9533023"/>
                <a:gd name="connsiteY143" fmla="*/ 5185459 h 6628773"/>
                <a:gd name="connsiteX144" fmla="*/ 7697210 w 9533023"/>
                <a:gd name="connsiteY144" fmla="*/ 5231757 h 6628773"/>
                <a:gd name="connsiteX145" fmla="*/ 7442567 w 9533023"/>
                <a:gd name="connsiteY145" fmla="*/ 5382228 h 6628773"/>
                <a:gd name="connsiteX146" fmla="*/ 6829109 w 9533023"/>
                <a:gd name="connsiteY146" fmla="*/ 5625297 h 6628773"/>
                <a:gd name="connsiteX147" fmla="*/ 6528167 w 9533023"/>
                <a:gd name="connsiteY147" fmla="*/ 5660021 h 6628773"/>
                <a:gd name="connsiteX148" fmla="*/ 6273524 w 9533023"/>
                <a:gd name="connsiteY148" fmla="*/ 5648446 h 6628773"/>
                <a:gd name="connsiteX149" fmla="*/ 6215651 w 9533023"/>
                <a:gd name="connsiteY149" fmla="*/ 5636871 h 6628773"/>
                <a:gd name="connsiteX150" fmla="*/ 6007306 w 9533023"/>
                <a:gd name="connsiteY150" fmla="*/ 5590573 h 6628773"/>
                <a:gd name="connsiteX151" fmla="*/ 5949433 w 9533023"/>
                <a:gd name="connsiteY151" fmla="*/ 5567423 h 6628773"/>
                <a:gd name="connsiteX152" fmla="*/ 5486446 w 9533023"/>
                <a:gd name="connsiteY152" fmla="*/ 5428527 h 6628773"/>
                <a:gd name="connsiteX153" fmla="*/ 5139205 w 9533023"/>
                <a:gd name="connsiteY153" fmla="*/ 5312780 h 6628773"/>
                <a:gd name="connsiteX154" fmla="*/ 4977160 w 9533023"/>
                <a:gd name="connsiteY154" fmla="*/ 5254907 h 6628773"/>
                <a:gd name="connsiteX155" fmla="*/ 4942436 w 9533023"/>
                <a:gd name="connsiteY155" fmla="*/ 5231757 h 6628773"/>
                <a:gd name="connsiteX156" fmla="*/ 4791965 w 9533023"/>
                <a:gd name="connsiteY156" fmla="*/ 5092861 h 6628773"/>
                <a:gd name="connsiteX157" fmla="*/ 4734091 w 9533023"/>
                <a:gd name="connsiteY157" fmla="*/ 4965540 h 6628773"/>
                <a:gd name="connsiteX158" fmla="*/ 4710942 w 9533023"/>
                <a:gd name="connsiteY158" fmla="*/ 4930816 h 6628773"/>
                <a:gd name="connsiteX159" fmla="*/ 4687793 w 9533023"/>
                <a:gd name="connsiteY159" fmla="*/ 4838218 h 6628773"/>
                <a:gd name="connsiteX160" fmla="*/ 4795341 w 9533023"/>
                <a:gd name="connsiteY160" fmla="*/ 4556471 h 6628773"/>
                <a:gd name="connsiteX161" fmla="*/ 4815114 w 9533023"/>
                <a:gd name="connsiteY161" fmla="*/ 4490978 h 6628773"/>
                <a:gd name="connsiteX162" fmla="*/ 4887793 w 9533023"/>
                <a:gd name="connsiteY162" fmla="*/ 4425629 h 6628773"/>
                <a:gd name="connsiteX163" fmla="*/ 4930861 w 9533023"/>
                <a:gd name="connsiteY163" fmla="*/ 4386805 h 6628773"/>
                <a:gd name="connsiteX164" fmla="*/ 5035033 w 9533023"/>
                <a:gd name="connsiteY164" fmla="*/ 4282633 h 6628773"/>
                <a:gd name="connsiteX165" fmla="*/ 5231803 w 9533023"/>
                <a:gd name="connsiteY165" fmla="*/ 4166886 h 6628773"/>
                <a:gd name="connsiteX166" fmla="*/ 5335975 w 9533023"/>
                <a:gd name="connsiteY166" fmla="*/ 4109013 h 6628773"/>
                <a:gd name="connsiteX167" fmla="*/ 5463296 w 9533023"/>
                <a:gd name="connsiteY167" fmla="*/ 4016416 h 6628773"/>
                <a:gd name="connsiteX168" fmla="*/ 5613767 w 9533023"/>
                <a:gd name="connsiteY168" fmla="*/ 3889094 h 6628773"/>
                <a:gd name="connsiteX169" fmla="*/ 5845261 w 9533023"/>
                <a:gd name="connsiteY169" fmla="*/ 3657600 h 6628773"/>
                <a:gd name="connsiteX170" fmla="*/ 5914709 w 9533023"/>
                <a:gd name="connsiteY170" fmla="*/ 3611302 h 6628773"/>
                <a:gd name="connsiteX171" fmla="*/ 6053316 w 9533023"/>
                <a:gd name="connsiteY171" fmla="*/ 3484270 h 6628773"/>
                <a:gd name="connsiteX172" fmla="*/ 6157777 w 9533023"/>
                <a:gd name="connsiteY172" fmla="*/ 3391383 h 6628773"/>
                <a:gd name="connsiteX173" fmla="*/ 6319823 w 9533023"/>
                <a:gd name="connsiteY173" fmla="*/ 3287211 h 6628773"/>
                <a:gd name="connsiteX174" fmla="*/ 6366122 w 9533023"/>
                <a:gd name="connsiteY174" fmla="*/ 3264061 h 6628773"/>
                <a:gd name="connsiteX175" fmla="*/ 6435570 w 9533023"/>
                <a:gd name="connsiteY175" fmla="*/ 3194613 h 6628773"/>
                <a:gd name="connsiteX176" fmla="*/ 6562891 w 9533023"/>
                <a:gd name="connsiteY176" fmla="*/ 3102016 h 6628773"/>
                <a:gd name="connsiteX177" fmla="*/ 6690213 w 9533023"/>
                <a:gd name="connsiteY177" fmla="*/ 2997843 h 6628773"/>
                <a:gd name="connsiteX178" fmla="*/ 6771236 w 9533023"/>
                <a:gd name="connsiteY178" fmla="*/ 2939970 h 6628773"/>
                <a:gd name="connsiteX179" fmla="*/ 6805960 w 9533023"/>
                <a:gd name="connsiteY179" fmla="*/ 2893671 h 6628773"/>
                <a:gd name="connsiteX180" fmla="*/ 6956431 w 9533023"/>
                <a:gd name="connsiteY180" fmla="*/ 2777924 h 6628773"/>
                <a:gd name="connsiteX181" fmla="*/ 7095327 w 9533023"/>
                <a:gd name="connsiteY181" fmla="*/ 2650603 h 6628773"/>
                <a:gd name="connsiteX182" fmla="*/ 7130051 w 9533023"/>
                <a:gd name="connsiteY182" fmla="*/ 2558005 h 6628773"/>
                <a:gd name="connsiteX183" fmla="*/ 7118476 w 9533023"/>
                <a:gd name="connsiteY183" fmla="*/ 2210765 h 6628773"/>
                <a:gd name="connsiteX184" fmla="*/ 7072177 w 9533023"/>
                <a:gd name="connsiteY184" fmla="*/ 2083443 h 6628773"/>
                <a:gd name="connsiteX185" fmla="*/ 6771236 w 9533023"/>
                <a:gd name="connsiteY185" fmla="*/ 1828800 h 6628773"/>
                <a:gd name="connsiteX186" fmla="*/ 6458719 w 9533023"/>
                <a:gd name="connsiteY186" fmla="*/ 1655180 h 6628773"/>
                <a:gd name="connsiteX187" fmla="*/ 6412420 w 9533023"/>
                <a:gd name="connsiteY187" fmla="*/ 1632031 h 6628773"/>
                <a:gd name="connsiteX188" fmla="*/ 6285099 w 9533023"/>
                <a:gd name="connsiteY188" fmla="*/ 1608881 h 6628773"/>
                <a:gd name="connsiteX189" fmla="*/ 6111479 w 9533023"/>
                <a:gd name="connsiteY189" fmla="*/ 1585732 h 6628773"/>
                <a:gd name="connsiteX190" fmla="*/ 5879985 w 9533023"/>
                <a:gd name="connsiteY190" fmla="*/ 1620456 h 6628773"/>
                <a:gd name="connsiteX191" fmla="*/ 5822112 w 9533023"/>
                <a:gd name="connsiteY191" fmla="*/ 1632031 h 6628773"/>
                <a:gd name="connsiteX192" fmla="*/ 5660066 w 9533023"/>
                <a:gd name="connsiteY192" fmla="*/ 1724628 h 6628773"/>
                <a:gd name="connsiteX193" fmla="*/ 5590618 w 9533023"/>
                <a:gd name="connsiteY193" fmla="*/ 1759352 h 6628773"/>
                <a:gd name="connsiteX194" fmla="*/ 5405423 w 9533023"/>
                <a:gd name="connsiteY194" fmla="*/ 1909823 h 6628773"/>
                <a:gd name="connsiteX195" fmla="*/ 5347549 w 9533023"/>
                <a:gd name="connsiteY195" fmla="*/ 1944547 h 6628773"/>
                <a:gd name="connsiteX196" fmla="*/ 5046608 w 9533023"/>
                <a:gd name="connsiteY196" fmla="*/ 2210765 h 6628773"/>
                <a:gd name="connsiteX197" fmla="*/ 5023458 w 9533023"/>
                <a:gd name="connsiteY197" fmla="*/ 2245489 h 6628773"/>
                <a:gd name="connsiteX198" fmla="*/ 4861413 w 9533023"/>
                <a:gd name="connsiteY198" fmla="*/ 2523281 h 6628773"/>
                <a:gd name="connsiteX199" fmla="*/ 4830643 w 9533023"/>
                <a:gd name="connsiteY199" fmla="*/ 2601073 h 6628773"/>
                <a:gd name="connsiteX200" fmla="*/ 4803539 w 9533023"/>
                <a:gd name="connsiteY200" fmla="*/ 2673752 h 6628773"/>
                <a:gd name="connsiteX201" fmla="*/ 4768815 w 9533023"/>
                <a:gd name="connsiteY201" fmla="*/ 2824223 h 6628773"/>
                <a:gd name="connsiteX202" fmla="*/ 4745666 w 9533023"/>
                <a:gd name="connsiteY202" fmla="*/ 2870522 h 6628773"/>
                <a:gd name="connsiteX203" fmla="*/ 4710942 w 9533023"/>
                <a:gd name="connsiteY203" fmla="*/ 3032568 h 6628773"/>
                <a:gd name="connsiteX204" fmla="*/ 4687793 w 9533023"/>
                <a:gd name="connsiteY204" fmla="*/ 3078866 h 6628773"/>
                <a:gd name="connsiteX205" fmla="*/ 4525747 w 9533023"/>
                <a:gd name="connsiteY205" fmla="*/ 3472405 h 6628773"/>
                <a:gd name="connsiteX206" fmla="*/ 4514172 w 9533023"/>
                <a:gd name="connsiteY206" fmla="*/ 3541854 h 6628773"/>
                <a:gd name="connsiteX207" fmla="*/ 4444724 w 9533023"/>
                <a:gd name="connsiteY207" fmla="*/ 3669175 h 6628773"/>
                <a:gd name="connsiteX208" fmla="*/ 4410000 w 9533023"/>
                <a:gd name="connsiteY208" fmla="*/ 3715474 h 6628773"/>
                <a:gd name="connsiteX209" fmla="*/ 4363701 w 9533023"/>
                <a:gd name="connsiteY209" fmla="*/ 3819646 h 6628773"/>
                <a:gd name="connsiteX210" fmla="*/ 4352127 w 9533023"/>
                <a:gd name="connsiteY210" fmla="*/ 3854370 h 6628773"/>
                <a:gd name="connsiteX211" fmla="*/ 4282679 w 9533023"/>
                <a:gd name="connsiteY211" fmla="*/ 3958542 h 6628773"/>
                <a:gd name="connsiteX212" fmla="*/ 4182172 w 9533023"/>
                <a:gd name="connsiteY212" fmla="*/ 4097583 h 6628773"/>
                <a:gd name="connsiteX213" fmla="*/ 3935438 w 9533023"/>
                <a:gd name="connsiteY213" fmla="*/ 4433104 h 6628773"/>
                <a:gd name="connsiteX214" fmla="*/ 3889139 w 9533023"/>
                <a:gd name="connsiteY214" fmla="*/ 4502552 h 6628773"/>
                <a:gd name="connsiteX215" fmla="*/ 3727094 w 9533023"/>
                <a:gd name="connsiteY215" fmla="*/ 4641449 h 6628773"/>
                <a:gd name="connsiteX216" fmla="*/ 3657646 w 9533023"/>
                <a:gd name="connsiteY216" fmla="*/ 4722471 h 6628773"/>
                <a:gd name="connsiteX217" fmla="*/ 3449301 w 9533023"/>
                <a:gd name="connsiteY217" fmla="*/ 4861368 h 6628773"/>
                <a:gd name="connsiteX218" fmla="*/ 3391428 w 9533023"/>
                <a:gd name="connsiteY218" fmla="*/ 4930816 h 6628773"/>
                <a:gd name="connsiteX219" fmla="*/ 2928441 w 9533023"/>
                <a:gd name="connsiteY219" fmla="*/ 5278056 h 6628773"/>
                <a:gd name="connsiteX220" fmla="*/ 2639074 w 9533023"/>
                <a:gd name="connsiteY220" fmla="*/ 5405378 h 6628773"/>
                <a:gd name="connsiteX221" fmla="*/ 2546476 w 9533023"/>
                <a:gd name="connsiteY221" fmla="*/ 5451676 h 6628773"/>
                <a:gd name="connsiteX222" fmla="*/ 2314982 w 9533023"/>
                <a:gd name="connsiteY222" fmla="*/ 5521124 h 6628773"/>
                <a:gd name="connsiteX223" fmla="*/ 1979317 w 9533023"/>
                <a:gd name="connsiteY223" fmla="*/ 5636871 h 6628773"/>
                <a:gd name="connsiteX224" fmla="*/ 1886719 w 9533023"/>
                <a:gd name="connsiteY224" fmla="*/ 5648446 h 6628773"/>
                <a:gd name="connsiteX225" fmla="*/ 1655225 w 9533023"/>
                <a:gd name="connsiteY225" fmla="*/ 5671595 h 6628773"/>
                <a:gd name="connsiteX226" fmla="*/ 1250112 w 9533023"/>
                <a:gd name="connsiteY226" fmla="*/ 5660021 h 6628773"/>
                <a:gd name="connsiteX227" fmla="*/ 1215387 w 9533023"/>
                <a:gd name="connsiteY227" fmla="*/ 5648446 h 6628773"/>
                <a:gd name="connsiteX228" fmla="*/ 1122790 w 9533023"/>
                <a:gd name="connsiteY228" fmla="*/ 5590573 h 6628773"/>
                <a:gd name="connsiteX229" fmla="*/ 891296 w 9533023"/>
                <a:gd name="connsiteY229" fmla="*/ 5428527 h 6628773"/>
                <a:gd name="connsiteX230" fmla="*/ 763975 w 9533023"/>
                <a:gd name="connsiteY230" fmla="*/ 5335930 h 6628773"/>
                <a:gd name="connsiteX231" fmla="*/ 729251 w 9533023"/>
                <a:gd name="connsiteY231" fmla="*/ 5312780 h 6628773"/>
                <a:gd name="connsiteX232" fmla="*/ 648228 w 9533023"/>
                <a:gd name="connsiteY232" fmla="*/ 5254907 h 6628773"/>
                <a:gd name="connsiteX233" fmla="*/ 463033 w 9533023"/>
                <a:gd name="connsiteY233" fmla="*/ 5127585 h 6628773"/>
                <a:gd name="connsiteX234" fmla="*/ 335712 w 9533023"/>
                <a:gd name="connsiteY234" fmla="*/ 4965540 h 6628773"/>
                <a:gd name="connsiteX235" fmla="*/ 277838 w 9533023"/>
                <a:gd name="connsiteY235" fmla="*/ 4757195 h 6628773"/>
                <a:gd name="connsiteX236" fmla="*/ 266263 w 9533023"/>
                <a:gd name="connsiteY236" fmla="*/ 4560426 h 6628773"/>
                <a:gd name="connsiteX237" fmla="*/ 358861 w 9533023"/>
                <a:gd name="connsiteY237" fmla="*/ 4294208 h 6628773"/>
                <a:gd name="connsiteX238" fmla="*/ 463033 w 9533023"/>
                <a:gd name="connsiteY238" fmla="*/ 4178461 h 6628773"/>
                <a:gd name="connsiteX239" fmla="*/ 810274 w 9533023"/>
                <a:gd name="connsiteY239" fmla="*/ 4039565 h 6628773"/>
                <a:gd name="connsiteX240" fmla="*/ 1099641 w 9533023"/>
                <a:gd name="connsiteY240" fmla="*/ 3981692 h 6628773"/>
                <a:gd name="connsiteX241" fmla="*/ 1365858 w 9533023"/>
                <a:gd name="connsiteY241" fmla="*/ 3946968 h 6628773"/>
                <a:gd name="connsiteX242" fmla="*/ 1635163 w 9533023"/>
                <a:gd name="connsiteY242" fmla="*/ 3896859 h 6628773"/>
                <a:gd name="connsiteX243" fmla="*/ 1909868 w 9533023"/>
                <a:gd name="connsiteY243" fmla="*/ 3831221 h 6628773"/>
                <a:gd name="connsiteX244" fmla="*/ 2048765 w 9533023"/>
                <a:gd name="connsiteY244" fmla="*/ 3819646 h 6628773"/>
                <a:gd name="connsiteX245" fmla="*/ 2777970 w 9533023"/>
                <a:gd name="connsiteY245" fmla="*/ 3819646 h 6628773"/>
                <a:gd name="connsiteX246" fmla="*/ 3032613 w 9533023"/>
                <a:gd name="connsiteY246" fmla="*/ 3784922 h 6628773"/>
                <a:gd name="connsiteX247" fmla="*/ 3495600 w 9533023"/>
                <a:gd name="connsiteY247" fmla="*/ 3669175 h 6628773"/>
                <a:gd name="connsiteX248" fmla="*/ 3622922 w 9533023"/>
                <a:gd name="connsiteY248" fmla="*/ 3576578 h 6628773"/>
                <a:gd name="connsiteX249" fmla="*/ 3646071 w 9533023"/>
                <a:gd name="connsiteY249" fmla="*/ 3553428 h 6628773"/>
                <a:gd name="connsiteX250" fmla="*/ 3738668 w 9533023"/>
                <a:gd name="connsiteY250" fmla="*/ 3437681 h 6628773"/>
                <a:gd name="connsiteX251" fmla="*/ 3808117 w 9533023"/>
                <a:gd name="connsiteY251" fmla="*/ 3298785 h 6628773"/>
                <a:gd name="connsiteX252" fmla="*/ 3877565 w 9533023"/>
                <a:gd name="connsiteY252" fmla="*/ 3171464 h 6628773"/>
                <a:gd name="connsiteX253" fmla="*/ 3912289 w 9533023"/>
                <a:gd name="connsiteY253" fmla="*/ 2997843 h 6628773"/>
                <a:gd name="connsiteX254" fmla="*/ 3947013 w 9533023"/>
                <a:gd name="connsiteY254" fmla="*/ 2766350 h 6628773"/>
                <a:gd name="connsiteX255" fmla="*/ 3923863 w 9533023"/>
                <a:gd name="connsiteY255" fmla="*/ 2558005 h 6628773"/>
                <a:gd name="connsiteX256" fmla="*/ 3877565 w 9533023"/>
                <a:gd name="connsiteY256" fmla="*/ 2465408 h 6628773"/>
                <a:gd name="connsiteX257" fmla="*/ 3784967 w 9533023"/>
                <a:gd name="connsiteY257" fmla="*/ 2361236 h 6628773"/>
                <a:gd name="connsiteX258" fmla="*/ 3692370 w 9533023"/>
                <a:gd name="connsiteY258" fmla="*/ 2291788 h 6628773"/>
                <a:gd name="connsiteX259" fmla="*/ 3646071 w 9533023"/>
                <a:gd name="connsiteY259" fmla="*/ 2268638 h 6628773"/>
                <a:gd name="connsiteX260" fmla="*/ 3472451 w 9533023"/>
                <a:gd name="connsiteY260" fmla="*/ 2187616 h 6628773"/>
                <a:gd name="connsiteX261" fmla="*/ 3345129 w 9533023"/>
                <a:gd name="connsiteY261" fmla="*/ 2164466 h 6628773"/>
                <a:gd name="connsiteX262" fmla="*/ 2858993 w 9533023"/>
                <a:gd name="connsiteY262" fmla="*/ 2245489 h 6628773"/>
                <a:gd name="connsiteX263" fmla="*/ 2801119 w 9533023"/>
                <a:gd name="connsiteY263" fmla="*/ 2291788 h 6628773"/>
                <a:gd name="connsiteX264" fmla="*/ 2766395 w 9533023"/>
                <a:gd name="connsiteY264" fmla="*/ 2361236 h 6628773"/>
                <a:gd name="connsiteX265" fmla="*/ 2789544 w 9533023"/>
                <a:gd name="connsiteY265" fmla="*/ 2766350 h 6628773"/>
                <a:gd name="connsiteX266" fmla="*/ 2858993 w 9533023"/>
                <a:gd name="connsiteY266" fmla="*/ 3136740 h 6628773"/>
                <a:gd name="connsiteX267" fmla="*/ 2882142 w 9533023"/>
                <a:gd name="connsiteY267" fmla="*/ 3171464 h 6628773"/>
                <a:gd name="connsiteX268" fmla="*/ 2963165 w 9533023"/>
                <a:gd name="connsiteY268" fmla="*/ 3356659 h 6628773"/>
                <a:gd name="connsiteX269" fmla="*/ 3159934 w 9533023"/>
                <a:gd name="connsiteY269" fmla="*/ 3634451 h 6628773"/>
                <a:gd name="connsiteX270" fmla="*/ 3472451 w 9533023"/>
                <a:gd name="connsiteY270" fmla="*/ 3865945 h 6628773"/>
                <a:gd name="connsiteX271" fmla="*/ 4190081 w 9533023"/>
                <a:gd name="connsiteY271" fmla="*/ 4259484 h 6628773"/>
                <a:gd name="connsiteX272" fmla="*/ 4761485 w 9533023"/>
                <a:gd name="connsiteY272" fmla="*/ 4514416 h 6628773"/>
                <a:gd name="connsiteX273" fmla="*/ 5081332 w 9533023"/>
                <a:gd name="connsiteY273" fmla="*/ 4687747 h 6628773"/>
                <a:gd name="connsiteX274" fmla="*/ 5150780 w 9533023"/>
                <a:gd name="connsiteY274" fmla="*/ 4734046 h 6628773"/>
                <a:gd name="connsiteX275" fmla="*/ 5405423 w 9533023"/>
                <a:gd name="connsiteY275" fmla="*/ 4872942 h 6628773"/>
                <a:gd name="connsiteX276" fmla="*/ 5625342 w 9533023"/>
                <a:gd name="connsiteY276" fmla="*/ 5058137 h 6628773"/>
                <a:gd name="connsiteX277" fmla="*/ 5671641 w 9533023"/>
                <a:gd name="connsiteY277" fmla="*/ 5092861 h 6628773"/>
                <a:gd name="connsiteX278" fmla="*/ 5787387 w 9533023"/>
                <a:gd name="connsiteY278" fmla="*/ 5278056 h 6628773"/>
                <a:gd name="connsiteX279" fmla="*/ 5891560 w 9533023"/>
                <a:gd name="connsiteY279" fmla="*/ 5428527 h 6628773"/>
                <a:gd name="connsiteX280" fmla="*/ 5926284 w 9533023"/>
                <a:gd name="connsiteY280" fmla="*/ 5497975 h 6628773"/>
                <a:gd name="connsiteX281" fmla="*/ 6042031 w 9533023"/>
                <a:gd name="connsiteY281" fmla="*/ 5613722 h 6628773"/>
                <a:gd name="connsiteX282" fmla="*/ 6076755 w 9533023"/>
                <a:gd name="connsiteY282" fmla="*/ 5671595 h 6628773"/>
                <a:gd name="connsiteX283" fmla="*/ 6227225 w 9533023"/>
                <a:gd name="connsiteY283" fmla="*/ 5914664 h 6628773"/>
                <a:gd name="connsiteX284" fmla="*/ 6227225 w 9533023"/>
                <a:gd name="connsiteY284" fmla="*/ 6111433 h 6628773"/>
                <a:gd name="connsiteX285" fmla="*/ 6076755 w 9533023"/>
                <a:gd name="connsiteY285" fmla="*/ 6319778 h 6628773"/>
                <a:gd name="connsiteX286" fmla="*/ 5868410 w 9533023"/>
                <a:gd name="connsiteY286" fmla="*/ 6447099 h 6628773"/>
                <a:gd name="connsiteX287" fmla="*/ 5706365 w 9533023"/>
                <a:gd name="connsiteY287" fmla="*/ 6528122 h 6628773"/>
                <a:gd name="connsiteX288" fmla="*/ 5544319 w 9533023"/>
                <a:gd name="connsiteY288" fmla="*/ 6585995 h 6628773"/>
                <a:gd name="connsiteX289" fmla="*/ 5213331 w 9533023"/>
                <a:gd name="connsiteY289" fmla="*/ 6628773 h 6628773"/>
                <a:gd name="connsiteX290" fmla="*/ 4722517 w 9533023"/>
                <a:gd name="connsiteY290" fmla="*/ 6597570 h 6628773"/>
                <a:gd name="connsiteX291" fmla="*/ 4491023 w 9533023"/>
                <a:gd name="connsiteY291" fmla="*/ 6551271 h 6628773"/>
                <a:gd name="connsiteX292" fmla="*/ 4176915 w 9533023"/>
                <a:gd name="connsiteY292" fmla="*/ 6500584 h 6628773"/>
                <a:gd name="connsiteX293" fmla="*/ 3907611 w 9533023"/>
                <a:gd name="connsiteY293" fmla="*/ 6427470 h 6628773"/>
                <a:gd name="connsiteX294" fmla="*/ 3773393 w 9533023"/>
                <a:gd name="connsiteY294" fmla="*/ 6389226 h 6628773"/>
                <a:gd name="connsiteX295" fmla="*/ 3676551 w 9533023"/>
                <a:gd name="connsiteY295" fmla="*/ 6327253 h 6628773"/>
                <a:gd name="connsiteX296" fmla="*/ 3611058 w 9533023"/>
                <a:gd name="connsiteY296" fmla="*/ 6162410 h 6628773"/>
                <a:gd name="connsiteX297" fmla="*/ 3634496 w 9533023"/>
                <a:gd name="connsiteY297" fmla="*/ 5960962 h 6628773"/>
                <a:gd name="connsiteX298" fmla="*/ 3696469 w 9533023"/>
                <a:gd name="connsiteY298" fmla="*/ 5826166 h 6628773"/>
                <a:gd name="connsiteX299" fmla="*/ 3761818 w 9533023"/>
                <a:gd name="connsiteY299" fmla="*/ 5683170 h 6628773"/>
                <a:gd name="connsiteX300" fmla="*/ 3784967 w 9533023"/>
                <a:gd name="connsiteY300" fmla="*/ 5648446 h 6628773"/>
                <a:gd name="connsiteX301" fmla="*/ 3865990 w 9533023"/>
                <a:gd name="connsiteY301" fmla="*/ 5509550 h 6628773"/>
                <a:gd name="connsiteX302" fmla="*/ 4004886 w 9533023"/>
                <a:gd name="connsiteY302" fmla="*/ 5393803 h 6628773"/>
                <a:gd name="connsiteX303" fmla="*/ 4097484 w 9533023"/>
                <a:gd name="connsiteY303" fmla="*/ 5359079 h 6628773"/>
                <a:gd name="connsiteX304" fmla="*/ 4340552 w 9533023"/>
                <a:gd name="connsiteY304" fmla="*/ 5289631 h 6628773"/>
                <a:gd name="connsiteX305" fmla="*/ 4491023 w 9533023"/>
                <a:gd name="connsiteY305" fmla="*/ 5278056 h 6628773"/>
                <a:gd name="connsiteX306" fmla="*/ 5254952 w 9533023"/>
                <a:gd name="connsiteY306" fmla="*/ 5266481 h 6628773"/>
                <a:gd name="connsiteX307" fmla="*/ 5764238 w 9533023"/>
                <a:gd name="connsiteY307" fmla="*/ 5254907 h 6628773"/>
                <a:gd name="connsiteX308" fmla="*/ 6944856 w 9533023"/>
                <a:gd name="connsiteY308" fmla="*/ 5197033 h 6628773"/>
                <a:gd name="connsiteX309" fmla="*/ 7488866 w 9533023"/>
                <a:gd name="connsiteY309" fmla="*/ 5116011 h 6628773"/>
                <a:gd name="connsiteX310" fmla="*/ 7639337 w 9533023"/>
                <a:gd name="connsiteY310" fmla="*/ 5081286 h 6628773"/>
                <a:gd name="connsiteX311" fmla="*/ 8090749 w 9533023"/>
                <a:gd name="connsiteY311" fmla="*/ 4907666 h 6628773"/>
                <a:gd name="connsiteX312" fmla="*/ 8368542 w 9533023"/>
                <a:gd name="connsiteY312" fmla="*/ 4791919 h 6628773"/>
                <a:gd name="connsiteX313" fmla="*/ 8727357 w 9533023"/>
                <a:gd name="connsiteY313" fmla="*/ 4572000 h 6628773"/>
                <a:gd name="connsiteX314" fmla="*/ 8831529 w 9533023"/>
                <a:gd name="connsiteY314" fmla="*/ 4479403 h 6628773"/>
                <a:gd name="connsiteX315" fmla="*/ 9109322 w 9533023"/>
                <a:gd name="connsiteY315" fmla="*/ 4120588 h 6628773"/>
                <a:gd name="connsiteX316" fmla="*/ 9259793 w 9533023"/>
                <a:gd name="connsiteY316" fmla="*/ 3865945 h 6628773"/>
                <a:gd name="connsiteX317" fmla="*/ 9282942 w 9533023"/>
                <a:gd name="connsiteY317" fmla="*/ 3773347 h 6628773"/>
                <a:gd name="connsiteX318" fmla="*/ 9387114 w 9533023"/>
                <a:gd name="connsiteY318" fmla="*/ 3576578 h 6628773"/>
                <a:gd name="connsiteX319" fmla="*/ 9444987 w 9533023"/>
                <a:gd name="connsiteY319" fmla="*/ 3449256 h 6628773"/>
                <a:gd name="connsiteX320" fmla="*/ 9456562 w 9533023"/>
                <a:gd name="connsiteY320" fmla="*/ 3275636 h 6628773"/>
                <a:gd name="connsiteX321" fmla="*/ 9502861 w 9533023"/>
                <a:gd name="connsiteY321" fmla="*/ 3067292 h 6628773"/>
                <a:gd name="connsiteX322" fmla="*/ 9529676 w 9533023"/>
                <a:gd name="connsiteY322" fmla="*/ 2970016 h 6628773"/>
                <a:gd name="connsiteX323" fmla="*/ 9526010 w 9533023"/>
                <a:gd name="connsiteY323" fmla="*/ 2870522 h 6628773"/>
                <a:gd name="connsiteX324" fmla="*/ 9456562 w 9533023"/>
                <a:gd name="connsiteY324" fmla="*/ 2534856 h 6628773"/>
                <a:gd name="connsiteX325" fmla="*/ 9425359 w 9533023"/>
                <a:gd name="connsiteY325" fmla="*/ 2477127 h 6628773"/>
                <a:gd name="connsiteX326" fmla="*/ 9356055 w 9533023"/>
                <a:gd name="connsiteY326" fmla="*/ 2384675 h 6628773"/>
                <a:gd name="connsiteX327" fmla="*/ 9213494 w 9533023"/>
                <a:gd name="connsiteY327" fmla="*/ 2291788 h 6628773"/>
                <a:gd name="connsiteX328" fmla="*/ 9140236 w 9533023"/>
                <a:gd name="connsiteY328" fmla="*/ 2291643 h 6628773"/>
                <a:gd name="connsiteX329" fmla="*/ 9005294 w 9533023"/>
                <a:gd name="connsiteY329" fmla="*/ 2299697 h 6628773"/>
                <a:gd name="connsiteX330" fmla="*/ 8900977 w 9533023"/>
                <a:gd name="connsiteY330" fmla="*/ 2361236 h 6628773"/>
                <a:gd name="connsiteX331" fmla="*/ 8738932 w 9533023"/>
                <a:gd name="connsiteY331" fmla="*/ 2569580 h 6628773"/>
                <a:gd name="connsiteX332" fmla="*/ 8692633 w 9533023"/>
                <a:gd name="connsiteY332" fmla="*/ 2650603 h 6628773"/>
                <a:gd name="connsiteX333" fmla="*/ 8646334 w 9533023"/>
                <a:gd name="connsiteY333" fmla="*/ 2824223 h 6628773"/>
                <a:gd name="connsiteX334" fmla="*/ 8611610 w 9533023"/>
                <a:gd name="connsiteY334" fmla="*/ 2905246 h 6628773"/>
                <a:gd name="connsiteX335" fmla="*/ 8588461 w 9533023"/>
                <a:gd name="connsiteY335" fmla="*/ 3229337 h 6628773"/>
                <a:gd name="connsiteX336" fmla="*/ 8576886 w 9533023"/>
                <a:gd name="connsiteY336" fmla="*/ 3321935 h 6628773"/>
                <a:gd name="connsiteX337" fmla="*/ 8495863 w 9533023"/>
                <a:gd name="connsiteY337" fmla="*/ 3588152 h 6628773"/>
                <a:gd name="connsiteX338" fmla="*/ 8449565 w 9533023"/>
                <a:gd name="connsiteY338" fmla="*/ 3796497 h 6628773"/>
                <a:gd name="connsiteX339" fmla="*/ 8264370 w 9533023"/>
                <a:gd name="connsiteY339" fmla="*/ 4259484 h 6628773"/>
                <a:gd name="connsiteX340" fmla="*/ 8102324 w 9533023"/>
                <a:gd name="connsiteY340" fmla="*/ 4572000 h 6628773"/>
                <a:gd name="connsiteX341" fmla="*/ 7836106 w 9533023"/>
                <a:gd name="connsiteY341" fmla="*/ 4896092 h 6628773"/>
                <a:gd name="connsiteX342" fmla="*/ 7743509 w 9533023"/>
                <a:gd name="connsiteY342" fmla="*/ 4977114 h 6628773"/>
                <a:gd name="connsiteX343" fmla="*/ 7326820 w 9533023"/>
                <a:gd name="connsiteY343" fmla="*/ 5243332 h 6628773"/>
                <a:gd name="connsiteX344" fmla="*/ 7168585 w 9533023"/>
                <a:gd name="connsiteY344" fmla="*/ 5304871 h 6628773"/>
                <a:gd name="connsiteX345" fmla="*/ 6868801 w 9533023"/>
                <a:gd name="connsiteY345" fmla="*/ 5427948 h 6628773"/>
                <a:gd name="connsiteX346" fmla="*/ 6493443 w 9533023"/>
                <a:gd name="connsiteY346" fmla="*/ 5578998 h 6628773"/>
                <a:gd name="connsiteX347" fmla="*/ 6342972 w 9533023"/>
                <a:gd name="connsiteY347" fmla="*/ 5648446 h 6628773"/>
                <a:gd name="connsiteX348" fmla="*/ 5949433 w 9533023"/>
                <a:gd name="connsiteY348" fmla="*/ 5717894 h 6628773"/>
                <a:gd name="connsiteX349" fmla="*/ 5486446 w 9533023"/>
                <a:gd name="connsiteY349" fmla="*/ 5706319 h 6628773"/>
                <a:gd name="connsiteX350" fmla="*/ 5393848 w 9533023"/>
                <a:gd name="connsiteY350" fmla="*/ 5683170 h 6628773"/>
                <a:gd name="connsiteX351" fmla="*/ 5104481 w 9533023"/>
                <a:gd name="connsiteY351" fmla="*/ 5613722 h 6628773"/>
                <a:gd name="connsiteX352" fmla="*/ 4907712 w 9533023"/>
                <a:gd name="connsiteY352" fmla="*/ 5567423 h 6628773"/>
                <a:gd name="connsiteX353" fmla="*/ 4745666 w 9533023"/>
                <a:gd name="connsiteY353" fmla="*/ 5521124 h 6628773"/>
                <a:gd name="connsiteX354" fmla="*/ 4051185 w 9533023"/>
                <a:gd name="connsiteY354" fmla="*/ 5324355 h 6628773"/>
                <a:gd name="connsiteX355" fmla="*/ 3495600 w 9533023"/>
                <a:gd name="connsiteY355" fmla="*/ 5046562 h 6628773"/>
                <a:gd name="connsiteX356" fmla="*/ 3414577 w 9533023"/>
                <a:gd name="connsiteY356" fmla="*/ 4942390 h 6628773"/>
                <a:gd name="connsiteX357" fmla="*/ 3345129 w 9533023"/>
                <a:gd name="connsiteY357" fmla="*/ 4757195 h 6628773"/>
                <a:gd name="connsiteX358" fmla="*/ 3287256 w 9533023"/>
                <a:gd name="connsiteY358" fmla="*/ 4595150 h 6628773"/>
                <a:gd name="connsiteX359" fmla="*/ 3183084 w 9533023"/>
                <a:gd name="connsiteY359" fmla="*/ 4421530 h 6628773"/>
                <a:gd name="connsiteX360" fmla="*/ 3148360 w 9533023"/>
                <a:gd name="connsiteY360" fmla="*/ 4363656 h 6628773"/>
                <a:gd name="connsiteX361" fmla="*/ 3090486 w 9533023"/>
                <a:gd name="connsiteY361" fmla="*/ 4236335 h 6628773"/>
                <a:gd name="connsiteX362" fmla="*/ 2893717 w 9533023"/>
                <a:gd name="connsiteY362" fmla="*/ 3993266 h 6628773"/>
                <a:gd name="connsiteX363" fmla="*/ 2615924 w 9533023"/>
                <a:gd name="connsiteY363" fmla="*/ 3680750 h 6628773"/>
                <a:gd name="connsiteX364" fmla="*/ 2280258 w 9533023"/>
                <a:gd name="connsiteY364" fmla="*/ 3414532 h 6628773"/>
                <a:gd name="connsiteX365" fmla="*/ 2152937 w 9533023"/>
                <a:gd name="connsiteY365" fmla="*/ 3345084 h 6628773"/>
                <a:gd name="connsiteX366" fmla="*/ 2095063 w 9533023"/>
                <a:gd name="connsiteY366" fmla="*/ 3310360 h 6628773"/>
                <a:gd name="connsiteX367" fmla="*/ 2060339 w 9533023"/>
                <a:gd name="connsiteY367" fmla="*/ 3287211 h 6628773"/>
                <a:gd name="connsiteX368" fmla="*/ 1956167 w 9533023"/>
                <a:gd name="connsiteY368" fmla="*/ 3252486 h 6628773"/>
                <a:gd name="connsiteX369" fmla="*/ 1886719 w 9533023"/>
                <a:gd name="connsiteY369" fmla="*/ 3229337 h 6628773"/>
                <a:gd name="connsiteX370" fmla="*/ 1851995 w 9533023"/>
                <a:gd name="connsiteY370" fmla="*/ 3217762 h 6628773"/>
                <a:gd name="connsiteX371" fmla="*/ 1759398 w 9533023"/>
                <a:gd name="connsiteY371" fmla="*/ 3194613 h 6628773"/>
                <a:gd name="connsiteX372" fmla="*/ 1701524 w 9533023"/>
                <a:gd name="connsiteY372" fmla="*/ 3183038 h 6628773"/>
                <a:gd name="connsiteX373" fmla="*/ 1551053 w 9533023"/>
                <a:gd name="connsiteY373" fmla="*/ 3148314 h 6628773"/>
                <a:gd name="connsiteX374" fmla="*/ 1389008 w 9533023"/>
                <a:gd name="connsiteY374" fmla="*/ 3125165 h 6628773"/>
                <a:gd name="connsiteX375" fmla="*/ 1226962 w 9533023"/>
                <a:gd name="connsiteY375" fmla="*/ 3102016 h 6628773"/>
                <a:gd name="connsiteX376" fmla="*/ 1157514 w 9533023"/>
                <a:gd name="connsiteY376" fmla="*/ 3090441 h 6628773"/>
                <a:gd name="connsiteX377" fmla="*/ 949170 w 9533023"/>
                <a:gd name="connsiteY377" fmla="*/ 3078866 h 6628773"/>
                <a:gd name="connsiteX378" fmla="*/ 833423 w 9533023"/>
                <a:gd name="connsiteY378" fmla="*/ 3067292 h 6628773"/>
                <a:gd name="connsiteX379" fmla="*/ 625079 w 9533023"/>
                <a:gd name="connsiteY379" fmla="*/ 3044142 h 6628773"/>
                <a:gd name="connsiteX380" fmla="*/ 405160 w 9533023"/>
                <a:gd name="connsiteY380" fmla="*/ 3055717 h 6628773"/>
                <a:gd name="connsiteX381" fmla="*/ 358861 w 9533023"/>
                <a:gd name="connsiteY381" fmla="*/ 3067292 h 6628773"/>
                <a:gd name="connsiteX382" fmla="*/ 266263 w 9533023"/>
                <a:gd name="connsiteY382" fmla="*/ 3113590 h 6628773"/>
                <a:gd name="connsiteX383" fmla="*/ 243114 w 9533023"/>
                <a:gd name="connsiteY383" fmla="*/ 3148314 h 6628773"/>
                <a:gd name="connsiteX384" fmla="*/ 208390 w 9533023"/>
                <a:gd name="connsiteY384" fmla="*/ 3275636 h 6628773"/>
                <a:gd name="connsiteX385" fmla="*/ 254689 w 9533023"/>
                <a:gd name="connsiteY385" fmla="*/ 3426107 h 6628773"/>
                <a:gd name="connsiteX386" fmla="*/ 382010 w 9533023"/>
                <a:gd name="connsiteY386" fmla="*/ 3565003 h 6628773"/>
                <a:gd name="connsiteX387" fmla="*/ 512129 w 9533023"/>
                <a:gd name="connsiteY387" fmla="*/ 3641782 h 6628773"/>
                <a:gd name="connsiteX388" fmla="*/ 760599 w 9533023"/>
                <a:gd name="connsiteY388" fmla="*/ 3703899 h 6628773"/>
                <a:gd name="connsiteX389" fmla="*/ 856572 w 9533023"/>
                <a:gd name="connsiteY389" fmla="*/ 3727049 h 6628773"/>
                <a:gd name="connsiteX390" fmla="*/ 891296 w 9533023"/>
                <a:gd name="connsiteY390" fmla="*/ 3750198 h 6628773"/>
                <a:gd name="connsiteX391" fmla="*/ 1014808 w 9533023"/>
                <a:gd name="connsiteY391" fmla="*/ 3803972 h 6628773"/>
                <a:gd name="connsiteX392" fmla="*/ 1076491 w 9533023"/>
                <a:gd name="connsiteY392" fmla="*/ 3819646 h 6628773"/>
                <a:gd name="connsiteX393" fmla="*/ 1134365 w 9533023"/>
                <a:gd name="connsiteY393" fmla="*/ 3831221 h 6628773"/>
                <a:gd name="connsiteX394" fmla="*/ 1226962 w 9533023"/>
                <a:gd name="connsiteY394" fmla="*/ 3854370 h 6628773"/>
                <a:gd name="connsiteX395" fmla="*/ 1420066 w 9533023"/>
                <a:gd name="connsiteY395" fmla="*/ 3885573 h 6628773"/>
                <a:gd name="connsiteX396" fmla="*/ 1551053 w 9533023"/>
                <a:gd name="connsiteY396" fmla="*/ 3935393 h 6628773"/>
                <a:gd name="connsiteX397" fmla="*/ 1673552 w 9533023"/>
                <a:gd name="connsiteY397" fmla="*/ 3946968 h 6628773"/>
                <a:gd name="connsiteX398" fmla="*/ 1827109 w 9533023"/>
                <a:gd name="connsiteY39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725930 w 9533023"/>
                <a:gd name="connsiteY41" fmla="*/ 1530897 h 6628773"/>
                <a:gd name="connsiteX42" fmla="*/ 1516329 w 9533023"/>
                <a:gd name="connsiteY42" fmla="*/ 1539433 h 6628773"/>
                <a:gd name="connsiteX43" fmla="*/ 1250112 w 9533023"/>
                <a:gd name="connsiteY43" fmla="*/ 1574157 h 6628773"/>
                <a:gd name="connsiteX44" fmla="*/ 1068003 w 9533023"/>
                <a:gd name="connsiteY44" fmla="*/ 1635985 h 6628773"/>
                <a:gd name="connsiteX45" fmla="*/ 891296 w 9533023"/>
                <a:gd name="connsiteY45" fmla="*/ 1689904 h 6628773"/>
                <a:gd name="connsiteX46" fmla="*/ 729251 w 9533023"/>
                <a:gd name="connsiteY46" fmla="*/ 1736203 h 6628773"/>
                <a:gd name="connsiteX47" fmla="*/ 659803 w 9533023"/>
                <a:gd name="connsiteY47" fmla="*/ 1759352 h 6628773"/>
                <a:gd name="connsiteX48" fmla="*/ 544056 w 9533023"/>
                <a:gd name="connsiteY48" fmla="*/ 1817226 h 6628773"/>
                <a:gd name="connsiteX49" fmla="*/ 439884 w 9533023"/>
                <a:gd name="connsiteY49" fmla="*/ 1886674 h 6628773"/>
                <a:gd name="connsiteX50" fmla="*/ 405160 w 9533023"/>
                <a:gd name="connsiteY50" fmla="*/ 1898249 h 6628773"/>
                <a:gd name="connsiteX51" fmla="*/ 300987 w 9533023"/>
                <a:gd name="connsiteY51" fmla="*/ 1967697 h 6628773"/>
                <a:gd name="connsiteX52" fmla="*/ 69494 w 9533023"/>
                <a:gd name="connsiteY52" fmla="*/ 2164466 h 6628773"/>
                <a:gd name="connsiteX53" fmla="*/ 11620 w 9533023"/>
                <a:gd name="connsiteY53" fmla="*/ 2257064 h 6628773"/>
                <a:gd name="connsiteX54" fmla="*/ 11620 w 9533023"/>
                <a:gd name="connsiteY54" fmla="*/ 2407535 h 6628773"/>
                <a:gd name="connsiteX55" fmla="*/ 34770 w 9533023"/>
                <a:gd name="connsiteY55" fmla="*/ 2465408 h 6628773"/>
                <a:gd name="connsiteX56" fmla="*/ 463033 w 9533023"/>
                <a:gd name="connsiteY56" fmla="*/ 2708476 h 6628773"/>
                <a:gd name="connsiteX57" fmla="*/ 879722 w 9533023"/>
                <a:gd name="connsiteY57" fmla="*/ 2870522 h 6628773"/>
                <a:gd name="connsiteX58" fmla="*/ 1481605 w 9533023"/>
                <a:gd name="connsiteY58" fmla="*/ 2986269 h 6628773"/>
                <a:gd name="connsiteX59" fmla="*/ 2014041 w 9533023"/>
                <a:gd name="connsiteY59" fmla="*/ 3032568 h 6628773"/>
                <a:gd name="connsiteX60" fmla="*/ 2824268 w 9533023"/>
                <a:gd name="connsiteY60" fmla="*/ 3055717 h 6628773"/>
                <a:gd name="connsiteX61" fmla="*/ 3518749 w 9533023"/>
                <a:gd name="connsiteY61" fmla="*/ 3044142 h 6628773"/>
                <a:gd name="connsiteX62" fmla="*/ 3738668 w 9533023"/>
                <a:gd name="connsiteY62" fmla="*/ 3020993 h 6628773"/>
                <a:gd name="connsiteX63" fmla="*/ 4166932 w 9533023"/>
                <a:gd name="connsiteY63" fmla="*/ 2986269 h 6628773"/>
                <a:gd name="connsiteX64" fmla="*/ 4699367 w 9533023"/>
                <a:gd name="connsiteY64" fmla="*/ 3009418 h 6628773"/>
                <a:gd name="connsiteX65" fmla="*/ 5011884 w 9533023"/>
                <a:gd name="connsiteY65" fmla="*/ 3020993 h 6628773"/>
                <a:gd name="connsiteX66" fmla="*/ 5521170 w 9533023"/>
                <a:gd name="connsiteY66" fmla="*/ 3078866 h 6628773"/>
                <a:gd name="connsiteX67" fmla="*/ 5706365 w 9533023"/>
                <a:gd name="connsiteY67" fmla="*/ 3125165 h 6628773"/>
                <a:gd name="connsiteX68" fmla="*/ 5984157 w 9533023"/>
                <a:gd name="connsiteY68" fmla="*/ 3275636 h 6628773"/>
                <a:gd name="connsiteX69" fmla="*/ 6169352 w 9533023"/>
                <a:gd name="connsiteY69" fmla="*/ 3472405 h 6628773"/>
                <a:gd name="connsiteX70" fmla="*/ 6366122 w 9533023"/>
                <a:gd name="connsiteY70" fmla="*/ 3750198 h 6628773"/>
                <a:gd name="connsiteX71" fmla="*/ 6470294 w 9533023"/>
                <a:gd name="connsiteY71" fmla="*/ 4074289 h 6628773"/>
                <a:gd name="connsiteX72" fmla="*/ 6516593 w 9533023"/>
                <a:gd name="connsiteY72" fmla="*/ 4699322 h 6628773"/>
                <a:gd name="connsiteX73" fmla="*/ 6481868 w 9533023"/>
                <a:gd name="connsiteY73" fmla="*/ 5000264 h 6628773"/>
                <a:gd name="connsiteX74" fmla="*/ 6470294 w 9533023"/>
                <a:gd name="connsiteY74" fmla="*/ 5058137 h 6628773"/>
                <a:gd name="connsiteX75" fmla="*/ 6285099 w 9533023"/>
                <a:gd name="connsiteY75" fmla="*/ 5393803 h 6628773"/>
                <a:gd name="connsiteX76" fmla="*/ 6053605 w 9533023"/>
                <a:gd name="connsiteY76" fmla="*/ 5532699 h 6628773"/>
                <a:gd name="connsiteX77" fmla="*/ 6030456 w 9533023"/>
                <a:gd name="connsiteY77" fmla="*/ 5555849 h 6628773"/>
                <a:gd name="connsiteX78" fmla="*/ 5798962 w 9533023"/>
                <a:gd name="connsiteY78" fmla="*/ 5613722 h 6628773"/>
                <a:gd name="connsiteX79" fmla="*/ 5162355 w 9533023"/>
                <a:gd name="connsiteY79" fmla="*/ 5648446 h 6628773"/>
                <a:gd name="connsiteX80" fmla="*/ 4687793 w 9533023"/>
                <a:gd name="connsiteY80" fmla="*/ 5602147 h 6628773"/>
                <a:gd name="connsiteX81" fmla="*/ 4525747 w 9533023"/>
                <a:gd name="connsiteY81" fmla="*/ 5440102 h 6628773"/>
                <a:gd name="connsiteX82" fmla="*/ 4479448 w 9533023"/>
                <a:gd name="connsiteY82" fmla="*/ 5359079 h 6628773"/>
                <a:gd name="connsiteX83" fmla="*/ 4305828 w 9533023"/>
                <a:gd name="connsiteY83" fmla="*/ 5011838 h 6628773"/>
                <a:gd name="connsiteX84" fmla="*/ 4305828 w 9533023"/>
                <a:gd name="connsiteY84" fmla="*/ 4699322 h 6628773"/>
                <a:gd name="connsiteX85" fmla="*/ 4386851 w 9533023"/>
                <a:gd name="connsiteY85" fmla="*/ 4525702 h 6628773"/>
                <a:gd name="connsiteX86" fmla="*/ 4572046 w 9533023"/>
                <a:gd name="connsiteY86" fmla="*/ 4294208 h 6628773"/>
                <a:gd name="connsiteX87" fmla="*/ 4838263 w 9533023"/>
                <a:gd name="connsiteY87" fmla="*/ 4201611 h 6628773"/>
                <a:gd name="connsiteX88" fmla="*/ 5243377 w 9533023"/>
                <a:gd name="connsiteY88" fmla="*/ 4132162 h 6628773"/>
                <a:gd name="connsiteX89" fmla="*/ 5602193 w 9533023"/>
                <a:gd name="connsiteY89" fmla="*/ 4051140 h 6628773"/>
                <a:gd name="connsiteX90" fmla="*/ 5755316 w 9533023"/>
                <a:gd name="connsiteY90" fmla="*/ 3997366 h 6628773"/>
                <a:gd name="connsiteX91" fmla="*/ 6076755 w 9533023"/>
                <a:gd name="connsiteY91" fmla="*/ 3923818 h 6628773"/>
                <a:gd name="connsiteX92" fmla="*/ 6435570 w 9533023"/>
                <a:gd name="connsiteY92" fmla="*/ 3784922 h 6628773"/>
                <a:gd name="connsiteX93" fmla="*/ 6528167 w 9533023"/>
                <a:gd name="connsiteY93" fmla="*/ 3761773 h 6628773"/>
                <a:gd name="connsiteX94" fmla="*/ 7072177 w 9533023"/>
                <a:gd name="connsiteY94" fmla="*/ 3530279 h 6628773"/>
                <a:gd name="connsiteX95" fmla="*/ 7253707 w 9533023"/>
                <a:gd name="connsiteY95" fmla="*/ 3441202 h 6628773"/>
                <a:gd name="connsiteX96" fmla="*/ 7365065 w 9533023"/>
                <a:gd name="connsiteY96" fmla="*/ 3318269 h 6628773"/>
                <a:gd name="connsiteX97" fmla="*/ 7512015 w 9533023"/>
                <a:gd name="connsiteY97" fmla="*/ 3183038 h 6628773"/>
                <a:gd name="connsiteX98" fmla="*/ 7604613 w 9533023"/>
                <a:gd name="connsiteY98" fmla="*/ 3044142 h 6628773"/>
                <a:gd name="connsiteX99" fmla="*/ 7778233 w 9533023"/>
                <a:gd name="connsiteY99" fmla="*/ 2592730 h 6628773"/>
                <a:gd name="connsiteX100" fmla="*/ 7824532 w 9533023"/>
                <a:gd name="connsiteY100" fmla="*/ 1736203 h 6628773"/>
                <a:gd name="connsiteX101" fmla="*/ 7836106 w 9533023"/>
                <a:gd name="connsiteY101" fmla="*/ 1562583 h 6628773"/>
                <a:gd name="connsiteX102" fmla="*/ 7766658 w 9533023"/>
                <a:gd name="connsiteY102" fmla="*/ 1365813 h 6628773"/>
                <a:gd name="connsiteX103" fmla="*/ 7743509 w 9533023"/>
                <a:gd name="connsiteY103" fmla="*/ 1307940 h 6628773"/>
                <a:gd name="connsiteX104" fmla="*/ 7639337 w 9533023"/>
                <a:gd name="connsiteY104" fmla="*/ 1099595 h 6628773"/>
                <a:gd name="connsiteX105" fmla="*/ 7604613 w 9533023"/>
                <a:gd name="connsiteY105" fmla="*/ 1053297 h 6628773"/>
                <a:gd name="connsiteX106" fmla="*/ 7477291 w 9533023"/>
                <a:gd name="connsiteY106" fmla="*/ 775504 h 6628773"/>
                <a:gd name="connsiteX107" fmla="*/ 7292096 w 9533023"/>
                <a:gd name="connsiteY107" fmla="*/ 462988 h 6628773"/>
                <a:gd name="connsiteX108" fmla="*/ 7118476 w 9533023"/>
                <a:gd name="connsiteY108" fmla="*/ 254643 h 6628773"/>
                <a:gd name="connsiteX109" fmla="*/ 7095327 w 9533023"/>
                <a:gd name="connsiteY109" fmla="*/ 219919 h 6628773"/>
                <a:gd name="connsiteX110" fmla="*/ 6898557 w 9533023"/>
                <a:gd name="connsiteY110" fmla="*/ 115747 h 6628773"/>
                <a:gd name="connsiteX111" fmla="*/ 6713362 w 9533023"/>
                <a:gd name="connsiteY111" fmla="*/ 23150 h 6628773"/>
                <a:gd name="connsiteX112" fmla="*/ 6528167 w 9533023"/>
                <a:gd name="connsiteY112" fmla="*/ 0 h 6628773"/>
                <a:gd name="connsiteX113" fmla="*/ 6099904 w 9533023"/>
                <a:gd name="connsiteY113" fmla="*/ 11575 h 6628773"/>
                <a:gd name="connsiteX114" fmla="*/ 6076755 w 9533023"/>
                <a:gd name="connsiteY114" fmla="*/ 46299 h 6628773"/>
                <a:gd name="connsiteX115" fmla="*/ 5926284 w 9533023"/>
                <a:gd name="connsiteY115" fmla="*/ 115747 h 6628773"/>
                <a:gd name="connsiteX116" fmla="*/ 5845261 w 9533023"/>
                <a:gd name="connsiteY116" fmla="*/ 196770 h 6628773"/>
                <a:gd name="connsiteX117" fmla="*/ 5798962 w 9533023"/>
                <a:gd name="connsiteY117" fmla="*/ 219919 h 6628773"/>
                <a:gd name="connsiteX118" fmla="*/ 5694790 w 9533023"/>
                <a:gd name="connsiteY118" fmla="*/ 312517 h 6628773"/>
                <a:gd name="connsiteX119" fmla="*/ 5660066 w 9533023"/>
                <a:gd name="connsiteY119" fmla="*/ 347241 h 6628773"/>
                <a:gd name="connsiteX120" fmla="*/ 5544319 w 9533023"/>
                <a:gd name="connsiteY120" fmla="*/ 509286 h 6628773"/>
                <a:gd name="connsiteX121" fmla="*/ 5405423 w 9533023"/>
                <a:gd name="connsiteY121" fmla="*/ 821803 h 6628773"/>
                <a:gd name="connsiteX122" fmla="*/ 5393848 w 9533023"/>
                <a:gd name="connsiteY122" fmla="*/ 1018573 h 6628773"/>
                <a:gd name="connsiteX123" fmla="*/ 5463296 w 9533023"/>
                <a:gd name="connsiteY123" fmla="*/ 1331089 h 6628773"/>
                <a:gd name="connsiteX124" fmla="*/ 5540509 w 9533023"/>
                <a:gd name="connsiteY124" fmla="*/ 1527569 h 6628773"/>
                <a:gd name="connsiteX125" fmla="*/ 5683215 w 9533023"/>
                <a:gd name="connsiteY125" fmla="*/ 1759352 h 6628773"/>
                <a:gd name="connsiteX126" fmla="*/ 5752663 w 9533023"/>
                <a:gd name="connsiteY126" fmla="*/ 1840375 h 6628773"/>
                <a:gd name="connsiteX127" fmla="*/ 5949433 w 9533023"/>
                <a:gd name="connsiteY127" fmla="*/ 2083443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516593 w 9533023"/>
                <a:gd name="connsiteY127" fmla="*/ 2500132 h 6628773"/>
                <a:gd name="connsiteX128" fmla="*/ 6620765 w 9533023"/>
                <a:gd name="connsiteY128" fmla="*/ 2592730 h 6628773"/>
                <a:gd name="connsiteX129" fmla="*/ 7373119 w 9533023"/>
                <a:gd name="connsiteY129" fmla="*/ 3078866 h 6628773"/>
                <a:gd name="connsiteX130" fmla="*/ 7488866 w 9533023"/>
                <a:gd name="connsiteY130" fmla="*/ 3136740 h 6628773"/>
                <a:gd name="connsiteX131" fmla="*/ 7859256 w 9533023"/>
                <a:gd name="connsiteY131" fmla="*/ 3426107 h 6628773"/>
                <a:gd name="connsiteX132" fmla="*/ 8137048 w 9533023"/>
                <a:gd name="connsiteY132" fmla="*/ 3657600 h 6628773"/>
                <a:gd name="connsiteX133" fmla="*/ 8229646 w 9533023"/>
                <a:gd name="connsiteY133" fmla="*/ 3784922 h 6628773"/>
                <a:gd name="connsiteX134" fmla="*/ 8241220 w 9533023"/>
                <a:gd name="connsiteY134" fmla="*/ 3831221 h 6628773"/>
                <a:gd name="connsiteX135" fmla="*/ 8299094 w 9533023"/>
                <a:gd name="connsiteY135" fmla="*/ 3970117 h 6628773"/>
                <a:gd name="connsiteX136" fmla="*/ 8310668 w 9533023"/>
                <a:gd name="connsiteY136" fmla="*/ 4143737 h 6628773"/>
                <a:gd name="connsiteX137" fmla="*/ 8275366 w 9533023"/>
                <a:gd name="connsiteY137" fmla="*/ 4479837 h 6628773"/>
                <a:gd name="connsiteX138" fmla="*/ 8218071 w 9533023"/>
                <a:gd name="connsiteY138" fmla="*/ 4583575 h 6628773"/>
                <a:gd name="connsiteX139" fmla="*/ 8102324 w 9533023"/>
                <a:gd name="connsiteY139" fmla="*/ 4803494 h 6628773"/>
                <a:gd name="connsiteX140" fmla="*/ 7940279 w 9533023"/>
                <a:gd name="connsiteY140" fmla="*/ 5034988 h 6628773"/>
                <a:gd name="connsiteX141" fmla="*/ 7766658 w 9533023"/>
                <a:gd name="connsiteY141" fmla="*/ 5185459 h 6628773"/>
                <a:gd name="connsiteX142" fmla="*/ 7697210 w 9533023"/>
                <a:gd name="connsiteY142" fmla="*/ 5231757 h 6628773"/>
                <a:gd name="connsiteX143" fmla="*/ 7442567 w 9533023"/>
                <a:gd name="connsiteY143" fmla="*/ 5382228 h 6628773"/>
                <a:gd name="connsiteX144" fmla="*/ 6829109 w 9533023"/>
                <a:gd name="connsiteY144" fmla="*/ 5625297 h 6628773"/>
                <a:gd name="connsiteX145" fmla="*/ 6528167 w 9533023"/>
                <a:gd name="connsiteY145" fmla="*/ 5660021 h 6628773"/>
                <a:gd name="connsiteX146" fmla="*/ 6273524 w 9533023"/>
                <a:gd name="connsiteY146" fmla="*/ 5648446 h 6628773"/>
                <a:gd name="connsiteX147" fmla="*/ 6215651 w 9533023"/>
                <a:gd name="connsiteY147" fmla="*/ 5636871 h 6628773"/>
                <a:gd name="connsiteX148" fmla="*/ 6007306 w 9533023"/>
                <a:gd name="connsiteY148" fmla="*/ 5590573 h 6628773"/>
                <a:gd name="connsiteX149" fmla="*/ 5949433 w 9533023"/>
                <a:gd name="connsiteY149" fmla="*/ 5567423 h 6628773"/>
                <a:gd name="connsiteX150" fmla="*/ 5486446 w 9533023"/>
                <a:gd name="connsiteY150" fmla="*/ 5428527 h 6628773"/>
                <a:gd name="connsiteX151" fmla="*/ 5139205 w 9533023"/>
                <a:gd name="connsiteY151" fmla="*/ 5312780 h 6628773"/>
                <a:gd name="connsiteX152" fmla="*/ 4977160 w 9533023"/>
                <a:gd name="connsiteY152" fmla="*/ 5254907 h 6628773"/>
                <a:gd name="connsiteX153" fmla="*/ 4942436 w 9533023"/>
                <a:gd name="connsiteY153" fmla="*/ 5231757 h 6628773"/>
                <a:gd name="connsiteX154" fmla="*/ 4791965 w 9533023"/>
                <a:gd name="connsiteY154" fmla="*/ 5092861 h 6628773"/>
                <a:gd name="connsiteX155" fmla="*/ 4734091 w 9533023"/>
                <a:gd name="connsiteY155" fmla="*/ 4965540 h 6628773"/>
                <a:gd name="connsiteX156" fmla="*/ 4710942 w 9533023"/>
                <a:gd name="connsiteY156" fmla="*/ 4930816 h 6628773"/>
                <a:gd name="connsiteX157" fmla="*/ 4687793 w 9533023"/>
                <a:gd name="connsiteY157" fmla="*/ 4838218 h 6628773"/>
                <a:gd name="connsiteX158" fmla="*/ 4795341 w 9533023"/>
                <a:gd name="connsiteY158" fmla="*/ 4556471 h 6628773"/>
                <a:gd name="connsiteX159" fmla="*/ 4815114 w 9533023"/>
                <a:gd name="connsiteY159" fmla="*/ 4490978 h 6628773"/>
                <a:gd name="connsiteX160" fmla="*/ 4887793 w 9533023"/>
                <a:gd name="connsiteY160" fmla="*/ 4425629 h 6628773"/>
                <a:gd name="connsiteX161" fmla="*/ 4930861 w 9533023"/>
                <a:gd name="connsiteY161" fmla="*/ 4386805 h 6628773"/>
                <a:gd name="connsiteX162" fmla="*/ 5035033 w 9533023"/>
                <a:gd name="connsiteY162" fmla="*/ 4282633 h 6628773"/>
                <a:gd name="connsiteX163" fmla="*/ 5231803 w 9533023"/>
                <a:gd name="connsiteY163" fmla="*/ 4166886 h 6628773"/>
                <a:gd name="connsiteX164" fmla="*/ 5335975 w 9533023"/>
                <a:gd name="connsiteY164" fmla="*/ 4109013 h 6628773"/>
                <a:gd name="connsiteX165" fmla="*/ 5463296 w 9533023"/>
                <a:gd name="connsiteY165" fmla="*/ 4016416 h 6628773"/>
                <a:gd name="connsiteX166" fmla="*/ 5613767 w 9533023"/>
                <a:gd name="connsiteY166" fmla="*/ 3889094 h 6628773"/>
                <a:gd name="connsiteX167" fmla="*/ 5845261 w 9533023"/>
                <a:gd name="connsiteY167" fmla="*/ 3657600 h 6628773"/>
                <a:gd name="connsiteX168" fmla="*/ 5914709 w 9533023"/>
                <a:gd name="connsiteY168" fmla="*/ 3611302 h 6628773"/>
                <a:gd name="connsiteX169" fmla="*/ 6053316 w 9533023"/>
                <a:gd name="connsiteY169" fmla="*/ 3484270 h 6628773"/>
                <a:gd name="connsiteX170" fmla="*/ 6157777 w 9533023"/>
                <a:gd name="connsiteY170" fmla="*/ 3391383 h 6628773"/>
                <a:gd name="connsiteX171" fmla="*/ 6319823 w 9533023"/>
                <a:gd name="connsiteY171" fmla="*/ 3287211 h 6628773"/>
                <a:gd name="connsiteX172" fmla="*/ 6366122 w 9533023"/>
                <a:gd name="connsiteY172" fmla="*/ 326406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771236 w 9533023"/>
                <a:gd name="connsiteY176" fmla="*/ 2939970 h 6628773"/>
                <a:gd name="connsiteX177" fmla="*/ 6805960 w 9533023"/>
                <a:gd name="connsiteY177" fmla="*/ 2893671 h 6628773"/>
                <a:gd name="connsiteX178" fmla="*/ 6956431 w 9533023"/>
                <a:gd name="connsiteY178" fmla="*/ 2777924 h 6628773"/>
                <a:gd name="connsiteX179" fmla="*/ 7095327 w 9533023"/>
                <a:gd name="connsiteY179" fmla="*/ 2650603 h 6628773"/>
                <a:gd name="connsiteX180" fmla="*/ 7130051 w 9533023"/>
                <a:gd name="connsiteY180" fmla="*/ 2558005 h 6628773"/>
                <a:gd name="connsiteX181" fmla="*/ 7118476 w 9533023"/>
                <a:gd name="connsiteY181" fmla="*/ 2210765 h 6628773"/>
                <a:gd name="connsiteX182" fmla="*/ 7072177 w 9533023"/>
                <a:gd name="connsiteY182" fmla="*/ 2083443 h 6628773"/>
                <a:gd name="connsiteX183" fmla="*/ 6771236 w 9533023"/>
                <a:gd name="connsiteY183" fmla="*/ 1828800 h 6628773"/>
                <a:gd name="connsiteX184" fmla="*/ 6458719 w 9533023"/>
                <a:gd name="connsiteY184" fmla="*/ 1655180 h 6628773"/>
                <a:gd name="connsiteX185" fmla="*/ 6412420 w 9533023"/>
                <a:gd name="connsiteY185" fmla="*/ 1632031 h 6628773"/>
                <a:gd name="connsiteX186" fmla="*/ 6285099 w 9533023"/>
                <a:gd name="connsiteY186" fmla="*/ 1608881 h 6628773"/>
                <a:gd name="connsiteX187" fmla="*/ 6111479 w 9533023"/>
                <a:gd name="connsiteY187" fmla="*/ 1585732 h 6628773"/>
                <a:gd name="connsiteX188" fmla="*/ 5879985 w 9533023"/>
                <a:gd name="connsiteY188" fmla="*/ 1620456 h 6628773"/>
                <a:gd name="connsiteX189" fmla="*/ 5822112 w 9533023"/>
                <a:gd name="connsiteY189" fmla="*/ 1632031 h 6628773"/>
                <a:gd name="connsiteX190" fmla="*/ 5660066 w 9533023"/>
                <a:gd name="connsiteY190" fmla="*/ 1724628 h 6628773"/>
                <a:gd name="connsiteX191" fmla="*/ 5590618 w 9533023"/>
                <a:gd name="connsiteY191" fmla="*/ 1759352 h 6628773"/>
                <a:gd name="connsiteX192" fmla="*/ 5405423 w 9533023"/>
                <a:gd name="connsiteY192" fmla="*/ 1909823 h 6628773"/>
                <a:gd name="connsiteX193" fmla="*/ 5347549 w 9533023"/>
                <a:gd name="connsiteY193" fmla="*/ 1944547 h 6628773"/>
                <a:gd name="connsiteX194" fmla="*/ 5046608 w 9533023"/>
                <a:gd name="connsiteY194" fmla="*/ 2210765 h 6628773"/>
                <a:gd name="connsiteX195" fmla="*/ 5023458 w 9533023"/>
                <a:gd name="connsiteY195" fmla="*/ 2245489 h 6628773"/>
                <a:gd name="connsiteX196" fmla="*/ 4861413 w 9533023"/>
                <a:gd name="connsiteY196" fmla="*/ 2523281 h 6628773"/>
                <a:gd name="connsiteX197" fmla="*/ 4830643 w 9533023"/>
                <a:gd name="connsiteY197" fmla="*/ 2601073 h 6628773"/>
                <a:gd name="connsiteX198" fmla="*/ 4803539 w 9533023"/>
                <a:gd name="connsiteY198" fmla="*/ 2673752 h 6628773"/>
                <a:gd name="connsiteX199" fmla="*/ 4768815 w 9533023"/>
                <a:gd name="connsiteY199" fmla="*/ 2824223 h 6628773"/>
                <a:gd name="connsiteX200" fmla="*/ 4745666 w 9533023"/>
                <a:gd name="connsiteY200" fmla="*/ 2870522 h 6628773"/>
                <a:gd name="connsiteX201" fmla="*/ 4710942 w 9533023"/>
                <a:gd name="connsiteY201" fmla="*/ 3032568 h 6628773"/>
                <a:gd name="connsiteX202" fmla="*/ 4687793 w 9533023"/>
                <a:gd name="connsiteY202" fmla="*/ 3078866 h 6628773"/>
                <a:gd name="connsiteX203" fmla="*/ 4525747 w 9533023"/>
                <a:gd name="connsiteY203" fmla="*/ 3472405 h 6628773"/>
                <a:gd name="connsiteX204" fmla="*/ 4514172 w 9533023"/>
                <a:gd name="connsiteY204" fmla="*/ 3541854 h 6628773"/>
                <a:gd name="connsiteX205" fmla="*/ 4444724 w 9533023"/>
                <a:gd name="connsiteY205" fmla="*/ 3669175 h 6628773"/>
                <a:gd name="connsiteX206" fmla="*/ 4410000 w 9533023"/>
                <a:gd name="connsiteY206" fmla="*/ 3715474 h 6628773"/>
                <a:gd name="connsiteX207" fmla="*/ 4363701 w 9533023"/>
                <a:gd name="connsiteY207" fmla="*/ 3819646 h 6628773"/>
                <a:gd name="connsiteX208" fmla="*/ 4352127 w 9533023"/>
                <a:gd name="connsiteY208" fmla="*/ 3854370 h 6628773"/>
                <a:gd name="connsiteX209" fmla="*/ 4282679 w 9533023"/>
                <a:gd name="connsiteY209" fmla="*/ 3958542 h 6628773"/>
                <a:gd name="connsiteX210" fmla="*/ 4182172 w 9533023"/>
                <a:gd name="connsiteY210" fmla="*/ 4097583 h 6628773"/>
                <a:gd name="connsiteX211" fmla="*/ 3935438 w 9533023"/>
                <a:gd name="connsiteY211" fmla="*/ 4433104 h 6628773"/>
                <a:gd name="connsiteX212" fmla="*/ 3889139 w 9533023"/>
                <a:gd name="connsiteY212" fmla="*/ 4502552 h 6628773"/>
                <a:gd name="connsiteX213" fmla="*/ 3727094 w 9533023"/>
                <a:gd name="connsiteY213" fmla="*/ 4641449 h 6628773"/>
                <a:gd name="connsiteX214" fmla="*/ 3657646 w 9533023"/>
                <a:gd name="connsiteY214" fmla="*/ 4722471 h 6628773"/>
                <a:gd name="connsiteX215" fmla="*/ 3449301 w 9533023"/>
                <a:gd name="connsiteY215" fmla="*/ 4861368 h 6628773"/>
                <a:gd name="connsiteX216" fmla="*/ 3391428 w 9533023"/>
                <a:gd name="connsiteY216" fmla="*/ 4930816 h 6628773"/>
                <a:gd name="connsiteX217" fmla="*/ 2928441 w 9533023"/>
                <a:gd name="connsiteY217" fmla="*/ 5278056 h 6628773"/>
                <a:gd name="connsiteX218" fmla="*/ 2639074 w 9533023"/>
                <a:gd name="connsiteY218" fmla="*/ 5405378 h 6628773"/>
                <a:gd name="connsiteX219" fmla="*/ 2546476 w 9533023"/>
                <a:gd name="connsiteY219" fmla="*/ 5451676 h 6628773"/>
                <a:gd name="connsiteX220" fmla="*/ 2314982 w 9533023"/>
                <a:gd name="connsiteY220" fmla="*/ 5521124 h 6628773"/>
                <a:gd name="connsiteX221" fmla="*/ 1979317 w 9533023"/>
                <a:gd name="connsiteY221" fmla="*/ 5636871 h 6628773"/>
                <a:gd name="connsiteX222" fmla="*/ 1886719 w 9533023"/>
                <a:gd name="connsiteY222" fmla="*/ 5648446 h 6628773"/>
                <a:gd name="connsiteX223" fmla="*/ 1655225 w 9533023"/>
                <a:gd name="connsiteY223" fmla="*/ 5671595 h 6628773"/>
                <a:gd name="connsiteX224" fmla="*/ 1250112 w 9533023"/>
                <a:gd name="connsiteY224" fmla="*/ 5660021 h 6628773"/>
                <a:gd name="connsiteX225" fmla="*/ 1215387 w 9533023"/>
                <a:gd name="connsiteY225" fmla="*/ 5648446 h 6628773"/>
                <a:gd name="connsiteX226" fmla="*/ 1122790 w 9533023"/>
                <a:gd name="connsiteY226" fmla="*/ 5590573 h 6628773"/>
                <a:gd name="connsiteX227" fmla="*/ 891296 w 9533023"/>
                <a:gd name="connsiteY227" fmla="*/ 5428527 h 6628773"/>
                <a:gd name="connsiteX228" fmla="*/ 763975 w 9533023"/>
                <a:gd name="connsiteY228" fmla="*/ 5335930 h 6628773"/>
                <a:gd name="connsiteX229" fmla="*/ 729251 w 9533023"/>
                <a:gd name="connsiteY229" fmla="*/ 5312780 h 6628773"/>
                <a:gd name="connsiteX230" fmla="*/ 648228 w 9533023"/>
                <a:gd name="connsiteY230" fmla="*/ 5254907 h 6628773"/>
                <a:gd name="connsiteX231" fmla="*/ 463033 w 9533023"/>
                <a:gd name="connsiteY231" fmla="*/ 5127585 h 6628773"/>
                <a:gd name="connsiteX232" fmla="*/ 335712 w 9533023"/>
                <a:gd name="connsiteY232" fmla="*/ 4965540 h 6628773"/>
                <a:gd name="connsiteX233" fmla="*/ 277838 w 9533023"/>
                <a:gd name="connsiteY233" fmla="*/ 4757195 h 6628773"/>
                <a:gd name="connsiteX234" fmla="*/ 266263 w 9533023"/>
                <a:gd name="connsiteY234" fmla="*/ 4560426 h 6628773"/>
                <a:gd name="connsiteX235" fmla="*/ 358861 w 9533023"/>
                <a:gd name="connsiteY235" fmla="*/ 4294208 h 6628773"/>
                <a:gd name="connsiteX236" fmla="*/ 463033 w 9533023"/>
                <a:gd name="connsiteY236" fmla="*/ 4178461 h 6628773"/>
                <a:gd name="connsiteX237" fmla="*/ 810274 w 9533023"/>
                <a:gd name="connsiteY237" fmla="*/ 4039565 h 6628773"/>
                <a:gd name="connsiteX238" fmla="*/ 1099641 w 9533023"/>
                <a:gd name="connsiteY238" fmla="*/ 3981692 h 6628773"/>
                <a:gd name="connsiteX239" fmla="*/ 1365858 w 9533023"/>
                <a:gd name="connsiteY239" fmla="*/ 3946968 h 6628773"/>
                <a:gd name="connsiteX240" fmla="*/ 1635163 w 9533023"/>
                <a:gd name="connsiteY240" fmla="*/ 3896859 h 6628773"/>
                <a:gd name="connsiteX241" fmla="*/ 1909868 w 9533023"/>
                <a:gd name="connsiteY241" fmla="*/ 3831221 h 6628773"/>
                <a:gd name="connsiteX242" fmla="*/ 2048765 w 9533023"/>
                <a:gd name="connsiteY242" fmla="*/ 3819646 h 6628773"/>
                <a:gd name="connsiteX243" fmla="*/ 2777970 w 9533023"/>
                <a:gd name="connsiteY243" fmla="*/ 3819646 h 6628773"/>
                <a:gd name="connsiteX244" fmla="*/ 3032613 w 9533023"/>
                <a:gd name="connsiteY244" fmla="*/ 3784922 h 6628773"/>
                <a:gd name="connsiteX245" fmla="*/ 3495600 w 9533023"/>
                <a:gd name="connsiteY245" fmla="*/ 3669175 h 6628773"/>
                <a:gd name="connsiteX246" fmla="*/ 3622922 w 9533023"/>
                <a:gd name="connsiteY246" fmla="*/ 3576578 h 6628773"/>
                <a:gd name="connsiteX247" fmla="*/ 3646071 w 9533023"/>
                <a:gd name="connsiteY247" fmla="*/ 3553428 h 6628773"/>
                <a:gd name="connsiteX248" fmla="*/ 3738668 w 9533023"/>
                <a:gd name="connsiteY248" fmla="*/ 3437681 h 6628773"/>
                <a:gd name="connsiteX249" fmla="*/ 3808117 w 9533023"/>
                <a:gd name="connsiteY249" fmla="*/ 3298785 h 6628773"/>
                <a:gd name="connsiteX250" fmla="*/ 3877565 w 9533023"/>
                <a:gd name="connsiteY250" fmla="*/ 3171464 h 6628773"/>
                <a:gd name="connsiteX251" fmla="*/ 3912289 w 9533023"/>
                <a:gd name="connsiteY251" fmla="*/ 2997843 h 6628773"/>
                <a:gd name="connsiteX252" fmla="*/ 3947013 w 9533023"/>
                <a:gd name="connsiteY252" fmla="*/ 2766350 h 6628773"/>
                <a:gd name="connsiteX253" fmla="*/ 3923863 w 9533023"/>
                <a:gd name="connsiteY253" fmla="*/ 2558005 h 6628773"/>
                <a:gd name="connsiteX254" fmla="*/ 3877565 w 9533023"/>
                <a:gd name="connsiteY254" fmla="*/ 2465408 h 6628773"/>
                <a:gd name="connsiteX255" fmla="*/ 3784967 w 9533023"/>
                <a:gd name="connsiteY255" fmla="*/ 2361236 h 6628773"/>
                <a:gd name="connsiteX256" fmla="*/ 3692370 w 9533023"/>
                <a:gd name="connsiteY256" fmla="*/ 2291788 h 6628773"/>
                <a:gd name="connsiteX257" fmla="*/ 3646071 w 9533023"/>
                <a:gd name="connsiteY257" fmla="*/ 2268638 h 6628773"/>
                <a:gd name="connsiteX258" fmla="*/ 3472451 w 9533023"/>
                <a:gd name="connsiteY258" fmla="*/ 2187616 h 6628773"/>
                <a:gd name="connsiteX259" fmla="*/ 3345129 w 9533023"/>
                <a:gd name="connsiteY259" fmla="*/ 2164466 h 6628773"/>
                <a:gd name="connsiteX260" fmla="*/ 2858993 w 9533023"/>
                <a:gd name="connsiteY260" fmla="*/ 2245489 h 6628773"/>
                <a:gd name="connsiteX261" fmla="*/ 2801119 w 9533023"/>
                <a:gd name="connsiteY261" fmla="*/ 2291788 h 6628773"/>
                <a:gd name="connsiteX262" fmla="*/ 2766395 w 9533023"/>
                <a:gd name="connsiteY262" fmla="*/ 2361236 h 6628773"/>
                <a:gd name="connsiteX263" fmla="*/ 2789544 w 9533023"/>
                <a:gd name="connsiteY263" fmla="*/ 2766350 h 6628773"/>
                <a:gd name="connsiteX264" fmla="*/ 2858993 w 9533023"/>
                <a:gd name="connsiteY264" fmla="*/ 3136740 h 6628773"/>
                <a:gd name="connsiteX265" fmla="*/ 2882142 w 9533023"/>
                <a:gd name="connsiteY265" fmla="*/ 3171464 h 6628773"/>
                <a:gd name="connsiteX266" fmla="*/ 2963165 w 9533023"/>
                <a:gd name="connsiteY266" fmla="*/ 3356659 h 6628773"/>
                <a:gd name="connsiteX267" fmla="*/ 3159934 w 9533023"/>
                <a:gd name="connsiteY267" fmla="*/ 3634451 h 6628773"/>
                <a:gd name="connsiteX268" fmla="*/ 3472451 w 9533023"/>
                <a:gd name="connsiteY268" fmla="*/ 3865945 h 6628773"/>
                <a:gd name="connsiteX269" fmla="*/ 4190081 w 9533023"/>
                <a:gd name="connsiteY269" fmla="*/ 4259484 h 6628773"/>
                <a:gd name="connsiteX270" fmla="*/ 4761485 w 9533023"/>
                <a:gd name="connsiteY270" fmla="*/ 4514416 h 6628773"/>
                <a:gd name="connsiteX271" fmla="*/ 5081332 w 9533023"/>
                <a:gd name="connsiteY271" fmla="*/ 4687747 h 6628773"/>
                <a:gd name="connsiteX272" fmla="*/ 5150780 w 9533023"/>
                <a:gd name="connsiteY272" fmla="*/ 4734046 h 6628773"/>
                <a:gd name="connsiteX273" fmla="*/ 5405423 w 9533023"/>
                <a:gd name="connsiteY273" fmla="*/ 4872942 h 6628773"/>
                <a:gd name="connsiteX274" fmla="*/ 5625342 w 9533023"/>
                <a:gd name="connsiteY274" fmla="*/ 5058137 h 6628773"/>
                <a:gd name="connsiteX275" fmla="*/ 5671641 w 9533023"/>
                <a:gd name="connsiteY275" fmla="*/ 5092861 h 6628773"/>
                <a:gd name="connsiteX276" fmla="*/ 5787387 w 9533023"/>
                <a:gd name="connsiteY276" fmla="*/ 5278056 h 6628773"/>
                <a:gd name="connsiteX277" fmla="*/ 5891560 w 9533023"/>
                <a:gd name="connsiteY277" fmla="*/ 5428527 h 6628773"/>
                <a:gd name="connsiteX278" fmla="*/ 5926284 w 9533023"/>
                <a:gd name="connsiteY278" fmla="*/ 5497975 h 6628773"/>
                <a:gd name="connsiteX279" fmla="*/ 6042031 w 9533023"/>
                <a:gd name="connsiteY279" fmla="*/ 5613722 h 6628773"/>
                <a:gd name="connsiteX280" fmla="*/ 6076755 w 9533023"/>
                <a:gd name="connsiteY280" fmla="*/ 5671595 h 6628773"/>
                <a:gd name="connsiteX281" fmla="*/ 6227225 w 9533023"/>
                <a:gd name="connsiteY281" fmla="*/ 5914664 h 6628773"/>
                <a:gd name="connsiteX282" fmla="*/ 6227225 w 9533023"/>
                <a:gd name="connsiteY282" fmla="*/ 6111433 h 6628773"/>
                <a:gd name="connsiteX283" fmla="*/ 6076755 w 9533023"/>
                <a:gd name="connsiteY283" fmla="*/ 6319778 h 6628773"/>
                <a:gd name="connsiteX284" fmla="*/ 5868410 w 9533023"/>
                <a:gd name="connsiteY284" fmla="*/ 6447099 h 6628773"/>
                <a:gd name="connsiteX285" fmla="*/ 5706365 w 9533023"/>
                <a:gd name="connsiteY285" fmla="*/ 6528122 h 6628773"/>
                <a:gd name="connsiteX286" fmla="*/ 5544319 w 9533023"/>
                <a:gd name="connsiteY286" fmla="*/ 6585995 h 6628773"/>
                <a:gd name="connsiteX287" fmla="*/ 5213331 w 9533023"/>
                <a:gd name="connsiteY287" fmla="*/ 6628773 h 6628773"/>
                <a:gd name="connsiteX288" fmla="*/ 4722517 w 9533023"/>
                <a:gd name="connsiteY288" fmla="*/ 6597570 h 6628773"/>
                <a:gd name="connsiteX289" fmla="*/ 4491023 w 9533023"/>
                <a:gd name="connsiteY289" fmla="*/ 6551271 h 6628773"/>
                <a:gd name="connsiteX290" fmla="*/ 4176915 w 9533023"/>
                <a:gd name="connsiteY290" fmla="*/ 6500584 h 6628773"/>
                <a:gd name="connsiteX291" fmla="*/ 3907611 w 9533023"/>
                <a:gd name="connsiteY291" fmla="*/ 6427470 h 6628773"/>
                <a:gd name="connsiteX292" fmla="*/ 3773393 w 9533023"/>
                <a:gd name="connsiteY292" fmla="*/ 6389226 h 6628773"/>
                <a:gd name="connsiteX293" fmla="*/ 3676551 w 9533023"/>
                <a:gd name="connsiteY293" fmla="*/ 6327253 h 6628773"/>
                <a:gd name="connsiteX294" fmla="*/ 3611058 w 9533023"/>
                <a:gd name="connsiteY294" fmla="*/ 6162410 h 6628773"/>
                <a:gd name="connsiteX295" fmla="*/ 3634496 w 9533023"/>
                <a:gd name="connsiteY295" fmla="*/ 5960962 h 6628773"/>
                <a:gd name="connsiteX296" fmla="*/ 3696469 w 9533023"/>
                <a:gd name="connsiteY296" fmla="*/ 5826166 h 6628773"/>
                <a:gd name="connsiteX297" fmla="*/ 3761818 w 9533023"/>
                <a:gd name="connsiteY297" fmla="*/ 5683170 h 6628773"/>
                <a:gd name="connsiteX298" fmla="*/ 3784967 w 9533023"/>
                <a:gd name="connsiteY298" fmla="*/ 5648446 h 6628773"/>
                <a:gd name="connsiteX299" fmla="*/ 3865990 w 9533023"/>
                <a:gd name="connsiteY299" fmla="*/ 5509550 h 6628773"/>
                <a:gd name="connsiteX300" fmla="*/ 4004886 w 9533023"/>
                <a:gd name="connsiteY300" fmla="*/ 5393803 h 6628773"/>
                <a:gd name="connsiteX301" fmla="*/ 4097484 w 9533023"/>
                <a:gd name="connsiteY301" fmla="*/ 5359079 h 6628773"/>
                <a:gd name="connsiteX302" fmla="*/ 4340552 w 9533023"/>
                <a:gd name="connsiteY302" fmla="*/ 5289631 h 6628773"/>
                <a:gd name="connsiteX303" fmla="*/ 4491023 w 9533023"/>
                <a:gd name="connsiteY303" fmla="*/ 5278056 h 6628773"/>
                <a:gd name="connsiteX304" fmla="*/ 5254952 w 9533023"/>
                <a:gd name="connsiteY304" fmla="*/ 5266481 h 6628773"/>
                <a:gd name="connsiteX305" fmla="*/ 5764238 w 9533023"/>
                <a:gd name="connsiteY305" fmla="*/ 5254907 h 6628773"/>
                <a:gd name="connsiteX306" fmla="*/ 6944856 w 9533023"/>
                <a:gd name="connsiteY306" fmla="*/ 5197033 h 6628773"/>
                <a:gd name="connsiteX307" fmla="*/ 7488866 w 9533023"/>
                <a:gd name="connsiteY307" fmla="*/ 5116011 h 6628773"/>
                <a:gd name="connsiteX308" fmla="*/ 7639337 w 9533023"/>
                <a:gd name="connsiteY308" fmla="*/ 5081286 h 6628773"/>
                <a:gd name="connsiteX309" fmla="*/ 8090749 w 9533023"/>
                <a:gd name="connsiteY309" fmla="*/ 4907666 h 6628773"/>
                <a:gd name="connsiteX310" fmla="*/ 8368542 w 9533023"/>
                <a:gd name="connsiteY310" fmla="*/ 4791919 h 6628773"/>
                <a:gd name="connsiteX311" fmla="*/ 8727357 w 9533023"/>
                <a:gd name="connsiteY311" fmla="*/ 4572000 h 6628773"/>
                <a:gd name="connsiteX312" fmla="*/ 8831529 w 9533023"/>
                <a:gd name="connsiteY312" fmla="*/ 4479403 h 6628773"/>
                <a:gd name="connsiteX313" fmla="*/ 9109322 w 9533023"/>
                <a:gd name="connsiteY313" fmla="*/ 4120588 h 6628773"/>
                <a:gd name="connsiteX314" fmla="*/ 9259793 w 9533023"/>
                <a:gd name="connsiteY314" fmla="*/ 3865945 h 6628773"/>
                <a:gd name="connsiteX315" fmla="*/ 9282942 w 9533023"/>
                <a:gd name="connsiteY315" fmla="*/ 3773347 h 6628773"/>
                <a:gd name="connsiteX316" fmla="*/ 9387114 w 9533023"/>
                <a:gd name="connsiteY316" fmla="*/ 3576578 h 6628773"/>
                <a:gd name="connsiteX317" fmla="*/ 9444987 w 9533023"/>
                <a:gd name="connsiteY317" fmla="*/ 3449256 h 6628773"/>
                <a:gd name="connsiteX318" fmla="*/ 9456562 w 9533023"/>
                <a:gd name="connsiteY318" fmla="*/ 3275636 h 6628773"/>
                <a:gd name="connsiteX319" fmla="*/ 9502861 w 9533023"/>
                <a:gd name="connsiteY319" fmla="*/ 3067292 h 6628773"/>
                <a:gd name="connsiteX320" fmla="*/ 9529676 w 9533023"/>
                <a:gd name="connsiteY320" fmla="*/ 2970016 h 6628773"/>
                <a:gd name="connsiteX321" fmla="*/ 9526010 w 9533023"/>
                <a:gd name="connsiteY321" fmla="*/ 2870522 h 6628773"/>
                <a:gd name="connsiteX322" fmla="*/ 9456562 w 9533023"/>
                <a:gd name="connsiteY322" fmla="*/ 2534856 h 6628773"/>
                <a:gd name="connsiteX323" fmla="*/ 9425359 w 9533023"/>
                <a:gd name="connsiteY323" fmla="*/ 2477127 h 6628773"/>
                <a:gd name="connsiteX324" fmla="*/ 9356055 w 9533023"/>
                <a:gd name="connsiteY324" fmla="*/ 2384675 h 6628773"/>
                <a:gd name="connsiteX325" fmla="*/ 9213494 w 9533023"/>
                <a:gd name="connsiteY325" fmla="*/ 2291788 h 6628773"/>
                <a:gd name="connsiteX326" fmla="*/ 9140236 w 9533023"/>
                <a:gd name="connsiteY326" fmla="*/ 2291643 h 6628773"/>
                <a:gd name="connsiteX327" fmla="*/ 9005294 w 9533023"/>
                <a:gd name="connsiteY327" fmla="*/ 2299697 h 6628773"/>
                <a:gd name="connsiteX328" fmla="*/ 8900977 w 9533023"/>
                <a:gd name="connsiteY328" fmla="*/ 2361236 h 6628773"/>
                <a:gd name="connsiteX329" fmla="*/ 8738932 w 9533023"/>
                <a:gd name="connsiteY329" fmla="*/ 2569580 h 6628773"/>
                <a:gd name="connsiteX330" fmla="*/ 8692633 w 9533023"/>
                <a:gd name="connsiteY330" fmla="*/ 2650603 h 6628773"/>
                <a:gd name="connsiteX331" fmla="*/ 8646334 w 9533023"/>
                <a:gd name="connsiteY331" fmla="*/ 2824223 h 6628773"/>
                <a:gd name="connsiteX332" fmla="*/ 8611610 w 9533023"/>
                <a:gd name="connsiteY332" fmla="*/ 2905246 h 6628773"/>
                <a:gd name="connsiteX333" fmla="*/ 8588461 w 9533023"/>
                <a:gd name="connsiteY333" fmla="*/ 3229337 h 6628773"/>
                <a:gd name="connsiteX334" fmla="*/ 8576886 w 9533023"/>
                <a:gd name="connsiteY334" fmla="*/ 3321935 h 6628773"/>
                <a:gd name="connsiteX335" fmla="*/ 8495863 w 9533023"/>
                <a:gd name="connsiteY335" fmla="*/ 3588152 h 6628773"/>
                <a:gd name="connsiteX336" fmla="*/ 8449565 w 9533023"/>
                <a:gd name="connsiteY336" fmla="*/ 3796497 h 6628773"/>
                <a:gd name="connsiteX337" fmla="*/ 8264370 w 9533023"/>
                <a:gd name="connsiteY337" fmla="*/ 4259484 h 6628773"/>
                <a:gd name="connsiteX338" fmla="*/ 8102324 w 9533023"/>
                <a:gd name="connsiteY338" fmla="*/ 4572000 h 6628773"/>
                <a:gd name="connsiteX339" fmla="*/ 7836106 w 9533023"/>
                <a:gd name="connsiteY339" fmla="*/ 4896092 h 6628773"/>
                <a:gd name="connsiteX340" fmla="*/ 7743509 w 9533023"/>
                <a:gd name="connsiteY340" fmla="*/ 4977114 h 6628773"/>
                <a:gd name="connsiteX341" fmla="*/ 7326820 w 9533023"/>
                <a:gd name="connsiteY341" fmla="*/ 5243332 h 6628773"/>
                <a:gd name="connsiteX342" fmla="*/ 7168585 w 9533023"/>
                <a:gd name="connsiteY342" fmla="*/ 5304871 h 6628773"/>
                <a:gd name="connsiteX343" fmla="*/ 6868801 w 9533023"/>
                <a:gd name="connsiteY343" fmla="*/ 5427948 h 6628773"/>
                <a:gd name="connsiteX344" fmla="*/ 6493443 w 9533023"/>
                <a:gd name="connsiteY344" fmla="*/ 5578998 h 6628773"/>
                <a:gd name="connsiteX345" fmla="*/ 6342972 w 9533023"/>
                <a:gd name="connsiteY345" fmla="*/ 5648446 h 6628773"/>
                <a:gd name="connsiteX346" fmla="*/ 5949433 w 9533023"/>
                <a:gd name="connsiteY346" fmla="*/ 5717894 h 6628773"/>
                <a:gd name="connsiteX347" fmla="*/ 5486446 w 9533023"/>
                <a:gd name="connsiteY347" fmla="*/ 5706319 h 6628773"/>
                <a:gd name="connsiteX348" fmla="*/ 5393848 w 9533023"/>
                <a:gd name="connsiteY348" fmla="*/ 5683170 h 6628773"/>
                <a:gd name="connsiteX349" fmla="*/ 5104481 w 9533023"/>
                <a:gd name="connsiteY349" fmla="*/ 5613722 h 6628773"/>
                <a:gd name="connsiteX350" fmla="*/ 4907712 w 9533023"/>
                <a:gd name="connsiteY350" fmla="*/ 5567423 h 6628773"/>
                <a:gd name="connsiteX351" fmla="*/ 4745666 w 9533023"/>
                <a:gd name="connsiteY351" fmla="*/ 5521124 h 6628773"/>
                <a:gd name="connsiteX352" fmla="*/ 4051185 w 9533023"/>
                <a:gd name="connsiteY352" fmla="*/ 5324355 h 6628773"/>
                <a:gd name="connsiteX353" fmla="*/ 3495600 w 9533023"/>
                <a:gd name="connsiteY353" fmla="*/ 5046562 h 6628773"/>
                <a:gd name="connsiteX354" fmla="*/ 3414577 w 9533023"/>
                <a:gd name="connsiteY354" fmla="*/ 4942390 h 6628773"/>
                <a:gd name="connsiteX355" fmla="*/ 3345129 w 9533023"/>
                <a:gd name="connsiteY355" fmla="*/ 4757195 h 6628773"/>
                <a:gd name="connsiteX356" fmla="*/ 3287256 w 9533023"/>
                <a:gd name="connsiteY356" fmla="*/ 4595150 h 6628773"/>
                <a:gd name="connsiteX357" fmla="*/ 3183084 w 9533023"/>
                <a:gd name="connsiteY357" fmla="*/ 4421530 h 6628773"/>
                <a:gd name="connsiteX358" fmla="*/ 3148360 w 9533023"/>
                <a:gd name="connsiteY358" fmla="*/ 4363656 h 6628773"/>
                <a:gd name="connsiteX359" fmla="*/ 3090486 w 9533023"/>
                <a:gd name="connsiteY359" fmla="*/ 4236335 h 6628773"/>
                <a:gd name="connsiteX360" fmla="*/ 2893717 w 9533023"/>
                <a:gd name="connsiteY360" fmla="*/ 3993266 h 6628773"/>
                <a:gd name="connsiteX361" fmla="*/ 2615924 w 9533023"/>
                <a:gd name="connsiteY361" fmla="*/ 3680750 h 6628773"/>
                <a:gd name="connsiteX362" fmla="*/ 2280258 w 9533023"/>
                <a:gd name="connsiteY362" fmla="*/ 3414532 h 6628773"/>
                <a:gd name="connsiteX363" fmla="*/ 2152937 w 9533023"/>
                <a:gd name="connsiteY363" fmla="*/ 3345084 h 6628773"/>
                <a:gd name="connsiteX364" fmla="*/ 2095063 w 9533023"/>
                <a:gd name="connsiteY364" fmla="*/ 3310360 h 6628773"/>
                <a:gd name="connsiteX365" fmla="*/ 2060339 w 9533023"/>
                <a:gd name="connsiteY365" fmla="*/ 3287211 h 6628773"/>
                <a:gd name="connsiteX366" fmla="*/ 1956167 w 9533023"/>
                <a:gd name="connsiteY366" fmla="*/ 3252486 h 6628773"/>
                <a:gd name="connsiteX367" fmla="*/ 1886719 w 9533023"/>
                <a:gd name="connsiteY367" fmla="*/ 3229337 h 6628773"/>
                <a:gd name="connsiteX368" fmla="*/ 1851995 w 9533023"/>
                <a:gd name="connsiteY368" fmla="*/ 3217762 h 6628773"/>
                <a:gd name="connsiteX369" fmla="*/ 1759398 w 9533023"/>
                <a:gd name="connsiteY369" fmla="*/ 3194613 h 6628773"/>
                <a:gd name="connsiteX370" fmla="*/ 1701524 w 9533023"/>
                <a:gd name="connsiteY370" fmla="*/ 3183038 h 6628773"/>
                <a:gd name="connsiteX371" fmla="*/ 1551053 w 9533023"/>
                <a:gd name="connsiteY371" fmla="*/ 3148314 h 6628773"/>
                <a:gd name="connsiteX372" fmla="*/ 1389008 w 9533023"/>
                <a:gd name="connsiteY372" fmla="*/ 3125165 h 6628773"/>
                <a:gd name="connsiteX373" fmla="*/ 1226962 w 9533023"/>
                <a:gd name="connsiteY373" fmla="*/ 3102016 h 6628773"/>
                <a:gd name="connsiteX374" fmla="*/ 1157514 w 9533023"/>
                <a:gd name="connsiteY374" fmla="*/ 3090441 h 6628773"/>
                <a:gd name="connsiteX375" fmla="*/ 949170 w 9533023"/>
                <a:gd name="connsiteY375" fmla="*/ 3078866 h 6628773"/>
                <a:gd name="connsiteX376" fmla="*/ 833423 w 9533023"/>
                <a:gd name="connsiteY376" fmla="*/ 3067292 h 6628773"/>
                <a:gd name="connsiteX377" fmla="*/ 625079 w 9533023"/>
                <a:gd name="connsiteY377" fmla="*/ 3044142 h 6628773"/>
                <a:gd name="connsiteX378" fmla="*/ 405160 w 9533023"/>
                <a:gd name="connsiteY378" fmla="*/ 3055717 h 6628773"/>
                <a:gd name="connsiteX379" fmla="*/ 358861 w 9533023"/>
                <a:gd name="connsiteY379" fmla="*/ 3067292 h 6628773"/>
                <a:gd name="connsiteX380" fmla="*/ 266263 w 9533023"/>
                <a:gd name="connsiteY380" fmla="*/ 3113590 h 6628773"/>
                <a:gd name="connsiteX381" fmla="*/ 243114 w 9533023"/>
                <a:gd name="connsiteY381" fmla="*/ 3148314 h 6628773"/>
                <a:gd name="connsiteX382" fmla="*/ 208390 w 9533023"/>
                <a:gd name="connsiteY382" fmla="*/ 3275636 h 6628773"/>
                <a:gd name="connsiteX383" fmla="*/ 254689 w 9533023"/>
                <a:gd name="connsiteY383" fmla="*/ 3426107 h 6628773"/>
                <a:gd name="connsiteX384" fmla="*/ 382010 w 9533023"/>
                <a:gd name="connsiteY384" fmla="*/ 3565003 h 6628773"/>
                <a:gd name="connsiteX385" fmla="*/ 512129 w 9533023"/>
                <a:gd name="connsiteY385" fmla="*/ 3641782 h 6628773"/>
                <a:gd name="connsiteX386" fmla="*/ 760599 w 9533023"/>
                <a:gd name="connsiteY386" fmla="*/ 3703899 h 6628773"/>
                <a:gd name="connsiteX387" fmla="*/ 856572 w 9533023"/>
                <a:gd name="connsiteY387" fmla="*/ 3727049 h 6628773"/>
                <a:gd name="connsiteX388" fmla="*/ 891296 w 9533023"/>
                <a:gd name="connsiteY388" fmla="*/ 3750198 h 6628773"/>
                <a:gd name="connsiteX389" fmla="*/ 1014808 w 9533023"/>
                <a:gd name="connsiteY389" fmla="*/ 3803972 h 6628773"/>
                <a:gd name="connsiteX390" fmla="*/ 1076491 w 9533023"/>
                <a:gd name="connsiteY390" fmla="*/ 3819646 h 6628773"/>
                <a:gd name="connsiteX391" fmla="*/ 1134365 w 9533023"/>
                <a:gd name="connsiteY391" fmla="*/ 3831221 h 6628773"/>
                <a:gd name="connsiteX392" fmla="*/ 1226962 w 9533023"/>
                <a:gd name="connsiteY392" fmla="*/ 3854370 h 6628773"/>
                <a:gd name="connsiteX393" fmla="*/ 1420066 w 9533023"/>
                <a:gd name="connsiteY393" fmla="*/ 3885573 h 6628773"/>
                <a:gd name="connsiteX394" fmla="*/ 1551053 w 9533023"/>
                <a:gd name="connsiteY394" fmla="*/ 3935393 h 6628773"/>
                <a:gd name="connsiteX395" fmla="*/ 1673552 w 9533023"/>
                <a:gd name="connsiteY395" fmla="*/ 3946968 h 6628773"/>
                <a:gd name="connsiteX396" fmla="*/ 1827109 w 9533023"/>
                <a:gd name="connsiteY396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58719 w 9533023"/>
                <a:gd name="connsiteY185" fmla="*/ 1655180 h 6628773"/>
                <a:gd name="connsiteX186" fmla="*/ 6412420 w 9533023"/>
                <a:gd name="connsiteY186" fmla="*/ 1632031 h 6628773"/>
                <a:gd name="connsiteX187" fmla="*/ 6285099 w 9533023"/>
                <a:gd name="connsiteY187" fmla="*/ 1608881 h 6628773"/>
                <a:gd name="connsiteX188" fmla="*/ 6111479 w 9533023"/>
                <a:gd name="connsiteY188" fmla="*/ 1585732 h 6628773"/>
                <a:gd name="connsiteX189" fmla="*/ 5879985 w 9533023"/>
                <a:gd name="connsiteY189" fmla="*/ 1620456 h 6628773"/>
                <a:gd name="connsiteX190" fmla="*/ 5822112 w 9533023"/>
                <a:gd name="connsiteY190" fmla="*/ 1632031 h 6628773"/>
                <a:gd name="connsiteX191" fmla="*/ 5660066 w 9533023"/>
                <a:gd name="connsiteY191" fmla="*/ 1724628 h 6628773"/>
                <a:gd name="connsiteX192" fmla="*/ 5590618 w 9533023"/>
                <a:gd name="connsiteY192" fmla="*/ 1759352 h 6628773"/>
                <a:gd name="connsiteX193" fmla="*/ 5405423 w 9533023"/>
                <a:gd name="connsiteY193" fmla="*/ 1909823 h 6628773"/>
                <a:gd name="connsiteX194" fmla="*/ 5347549 w 9533023"/>
                <a:gd name="connsiteY194" fmla="*/ 1944547 h 6628773"/>
                <a:gd name="connsiteX195" fmla="*/ 5046608 w 9533023"/>
                <a:gd name="connsiteY195" fmla="*/ 2210765 h 6628773"/>
                <a:gd name="connsiteX196" fmla="*/ 5023458 w 9533023"/>
                <a:gd name="connsiteY196" fmla="*/ 2245489 h 6628773"/>
                <a:gd name="connsiteX197" fmla="*/ 4861413 w 9533023"/>
                <a:gd name="connsiteY197" fmla="*/ 2523281 h 6628773"/>
                <a:gd name="connsiteX198" fmla="*/ 4830643 w 9533023"/>
                <a:gd name="connsiteY198" fmla="*/ 2601073 h 6628773"/>
                <a:gd name="connsiteX199" fmla="*/ 4803539 w 9533023"/>
                <a:gd name="connsiteY199" fmla="*/ 2673752 h 6628773"/>
                <a:gd name="connsiteX200" fmla="*/ 4768815 w 9533023"/>
                <a:gd name="connsiteY200" fmla="*/ 2824223 h 6628773"/>
                <a:gd name="connsiteX201" fmla="*/ 4745666 w 9533023"/>
                <a:gd name="connsiteY201" fmla="*/ 2870522 h 6628773"/>
                <a:gd name="connsiteX202" fmla="*/ 4710942 w 9533023"/>
                <a:gd name="connsiteY202" fmla="*/ 3032568 h 6628773"/>
                <a:gd name="connsiteX203" fmla="*/ 4687793 w 9533023"/>
                <a:gd name="connsiteY203" fmla="*/ 3078866 h 6628773"/>
                <a:gd name="connsiteX204" fmla="*/ 4525747 w 9533023"/>
                <a:gd name="connsiteY204" fmla="*/ 3472405 h 6628773"/>
                <a:gd name="connsiteX205" fmla="*/ 4514172 w 9533023"/>
                <a:gd name="connsiteY205" fmla="*/ 3541854 h 6628773"/>
                <a:gd name="connsiteX206" fmla="*/ 4444724 w 9533023"/>
                <a:gd name="connsiteY206" fmla="*/ 3669175 h 6628773"/>
                <a:gd name="connsiteX207" fmla="*/ 4410000 w 9533023"/>
                <a:gd name="connsiteY207" fmla="*/ 3715474 h 6628773"/>
                <a:gd name="connsiteX208" fmla="*/ 4363701 w 9533023"/>
                <a:gd name="connsiteY208" fmla="*/ 3819646 h 6628773"/>
                <a:gd name="connsiteX209" fmla="*/ 4352127 w 9533023"/>
                <a:gd name="connsiteY209" fmla="*/ 3854370 h 6628773"/>
                <a:gd name="connsiteX210" fmla="*/ 4282679 w 9533023"/>
                <a:gd name="connsiteY210" fmla="*/ 3958542 h 6628773"/>
                <a:gd name="connsiteX211" fmla="*/ 4182172 w 9533023"/>
                <a:gd name="connsiteY211" fmla="*/ 4097583 h 6628773"/>
                <a:gd name="connsiteX212" fmla="*/ 3935438 w 9533023"/>
                <a:gd name="connsiteY212" fmla="*/ 4433104 h 6628773"/>
                <a:gd name="connsiteX213" fmla="*/ 3889139 w 9533023"/>
                <a:gd name="connsiteY213" fmla="*/ 4502552 h 6628773"/>
                <a:gd name="connsiteX214" fmla="*/ 3727094 w 9533023"/>
                <a:gd name="connsiteY214" fmla="*/ 4641449 h 6628773"/>
                <a:gd name="connsiteX215" fmla="*/ 3657646 w 9533023"/>
                <a:gd name="connsiteY215" fmla="*/ 4722471 h 6628773"/>
                <a:gd name="connsiteX216" fmla="*/ 3449301 w 9533023"/>
                <a:gd name="connsiteY216" fmla="*/ 4861368 h 6628773"/>
                <a:gd name="connsiteX217" fmla="*/ 3391428 w 9533023"/>
                <a:gd name="connsiteY217" fmla="*/ 4930816 h 6628773"/>
                <a:gd name="connsiteX218" fmla="*/ 2928441 w 9533023"/>
                <a:gd name="connsiteY218" fmla="*/ 5278056 h 6628773"/>
                <a:gd name="connsiteX219" fmla="*/ 2639074 w 9533023"/>
                <a:gd name="connsiteY219" fmla="*/ 5405378 h 6628773"/>
                <a:gd name="connsiteX220" fmla="*/ 2546476 w 9533023"/>
                <a:gd name="connsiteY220" fmla="*/ 5451676 h 6628773"/>
                <a:gd name="connsiteX221" fmla="*/ 2314982 w 9533023"/>
                <a:gd name="connsiteY221" fmla="*/ 5521124 h 6628773"/>
                <a:gd name="connsiteX222" fmla="*/ 1979317 w 9533023"/>
                <a:gd name="connsiteY222" fmla="*/ 5636871 h 6628773"/>
                <a:gd name="connsiteX223" fmla="*/ 1886719 w 9533023"/>
                <a:gd name="connsiteY223" fmla="*/ 5648446 h 6628773"/>
                <a:gd name="connsiteX224" fmla="*/ 1655225 w 9533023"/>
                <a:gd name="connsiteY224" fmla="*/ 5671595 h 6628773"/>
                <a:gd name="connsiteX225" fmla="*/ 1250112 w 9533023"/>
                <a:gd name="connsiteY225" fmla="*/ 5660021 h 6628773"/>
                <a:gd name="connsiteX226" fmla="*/ 1215387 w 9533023"/>
                <a:gd name="connsiteY226" fmla="*/ 5648446 h 6628773"/>
                <a:gd name="connsiteX227" fmla="*/ 1122790 w 9533023"/>
                <a:gd name="connsiteY227" fmla="*/ 5590573 h 6628773"/>
                <a:gd name="connsiteX228" fmla="*/ 891296 w 9533023"/>
                <a:gd name="connsiteY228" fmla="*/ 5428527 h 6628773"/>
                <a:gd name="connsiteX229" fmla="*/ 763975 w 9533023"/>
                <a:gd name="connsiteY229" fmla="*/ 5335930 h 6628773"/>
                <a:gd name="connsiteX230" fmla="*/ 729251 w 9533023"/>
                <a:gd name="connsiteY230" fmla="*/ 5312780 h 6628773"/>
                <a:gd name="connsiteX231" fmla="*/ 648228 w 9533023"/>
                <a:gd name="connsiteY231" fmla="*/ 5254907 h 6628773"/>
                <a:gd name="connsiteX232" fmla="*/ 463033 w 9533023"/>
                <a:gd name="connsiteY232" fmla="*/ 5127585 h 6628773"/>
                <a:gd name="connsiteX233" fmla="*/ 335712 w 9533023"/>
                <a:gd name="connsiteY233" fmla="*/ 4965540 h 6628773"/>
                <a:gd name="connsiteX234" fmla="*/ 277838 w 9533023"/>
                <a:gd name="connsiteY234" fmla="*/ 4757195 h 6628773"/>
                <a:gd name="connsiteX235" fmla="*/ 266263 w 9533023"/>
                <a:gd name="connsiteY235" fmla="*/ 4560426 h 6628773"/>
                <a:gd name="connsiteX236" fmla="*/ 358861 w 9533023"/>
                <a:gd name="connsiteY236" fmla="*/ 4294208 h 6628773"/>
                <a:gd name="connsiteX237" fmla="*/ 463033 w 9533023"/>
                <a:gd name="connsiteY237" fmla="*/ 4178461 h 6628773"/>
                <a:gd name="connsiteX238" fmla="*/ 810274 w 9533023"/>
                <a:gd name="connsiteY238" fmla="*/ 4039565 h 6628773"/>
                <a:gd name="connsiteX239" fmla="*/ 1099641 w 9533023"/>
                <a:gd name="connsiteY239" fmla="*/ 3981692 h 6628773"/>
                <a:gd name="connsiteX240" fmla="*/ 1365858 w 9533023"/>
                <a:gd name="connsiteY240" fmla="*/ 3946968 h 6628773"/>
                <a:gd name="connsiteX241" fmla="*/ 1635163 w 9533023"/>
                <a:gd name="connsiteY241" fmla="*/ 3896859 h 6628773"/>
                <a:gd name="connsiteX242" fmla="*/ 1909868 w 9533023"/>
                <a:gd name="connsiteY242" fmla="*/ 3831221 h 6628773"/>
                <a:gd name="connsiteX243" fmla="*/ 2048765 w 9533023"/>
                <a:gd name="connsiteY243" fmla="*/ 3819646 h 6628773"/>
                <a:gd name="connsiteX244" fmla="*/ 2777970 w 9533023"/>
                <a:gd name="connsiteY244" fmla="*/ 3819646 h 6628773"/>
                <a:gd name="connsiteX245" fmla="*/ 3032613 w 9533023"/>
                <a:gd name="connsiteY245" fmla="*/ 3784922 h 6628773"/>
                <a:gd name="connsiteX246" fmla="*/ 3495600 w 9533023"/>
                <a:gd name="connsiteY246" fmla="*/ 3669175 h 6628773"/>
                <a:gd name="connsiteX247" fmla="*/ 3622922 w 9533023"/>
                <a:gd name="connsiteY247" fmla="*/ 3576578 h 6628773"/>
                <a:gd name="connsiteX248" fmla="*/ 3646071 w 9533023"/>
                <a:gd name="connsiteY248" fmla="*/ 3553428 h 6628773"/>
                <a:gd name="connsiteX249" fmla="*/ 3738668 w 9533023"/>
                <a:gd name="connsiteY249" fmla="*/ 3437681 h 6628773"/>
                <a:gd name="connsiteX250" fmla="*/ 3808117 w 9533023"/>
                <a:gd name="connsiteY250" fmla="*/ 3298785 h 6628773"/>
                <a:gd name="connsiteX251" fmla="*/ 3877565 w 9533023"/>
                <a:gd name="connsiteY251" fmla="*/ 3171464 h 6628773"/>
                <a:gd name="connsiteX252" fmla="*/ 3912289 w 9533023"/>
                <a:gd name="connsiteY252" fmla="*/ 2997843 h 6628773"/>
                <a:gd name="connsiteX253" fmla="*/ 3947013 w 9533023"/>
                <a:gd name="connsiteY253" fmla="*/ 2766350 h 6628773"/>
                <a:gd name="connsiteX254" fmla="*/ 3923863 w 9533023"/>
                <a:gd name="connsiteY254" fmla="*/ 2558005 h 6628773"/>
                <a:gd name="connsiteX255" fmla="*/ 3877565 w 9533023"/>
                <a:gd name="connsiteY255" fmla="*/ 2465408 h 6628773"/>
                <a:gd name="connsiteX256" fmla="*/ 3784967 w 9533023"/>
                <a:gd name="connsiteY256" fmla="*/ 2361236 h 6628773"/>
                <a:gd name="connsiteX257" fmla="*/ 3692370 w 9533023"/>
                <a:gd name="connsiteY257" fmla="*/ 2291788 h 6628773"/>
                <a:gd name="connsiteX258" fmla="*/ 3646071 w 9533023"/>
                <a:gd name="connsiteY258" fmla="*/ 2268638 h 6628773"/>
                <a:gd name="connsiteX259" fmla="*/ 3472451 w 9533023"/>
                <a:gd name="connsiteY259" fmla="*/ 2187616 h 6628773"/>
                <a:gd name="connsiteX260" fmla="*/ 3345129 w 9533023"/>
                <a:gd name="connsiteY260" fmla="*/ 2164466 h 6628773"/>
                <a:gd name="connsiteX261" fmla="*/ 2858993 w 9533023"/>
                <a:gd name="connsiteY261" fmla="*/ 2245489 h 6628773"/>
                <a:gd name="connsiteX262" fmla="*/ 2801119 w 9533023"/>
                <a:gd name="connsiteY262" fmla="*/ 2291788 h 6628773"/>
                <a:gd name="connsiteX263" fmla="*/ 2766395 w 9533023"/>
                <a:gd name="connsiteY263" fmla="*/ 2361236 h 6628773"/>
                <a:gd name="connsiteX264" fmla="*/ 2789544 w 9533023"/>
                <a:gd name="connsiteY264" fmla="*/ 2766350 h 6628773"/>
                <a:gd name="connsiteX265" fmla="*/ 2858993 w 9533023"/>
                <a:gd name="connsiteY265" fmla="*/ 3136740 h 6628773"/>
                <a:gd name="connsiteX266" fmla="*/ 2882142 w 9533023"/>
                <a:gd name="connsiteY266" fmla="*/ 3171464 h 6628773"/>
                <a:gd name="connsiteX267" fmla="*/ 2963165 w 9533023"/>
                <a:gd name="connsiteY267" fmla="*/ 3356659 h 6628773"/>
                <a:gd name="connsiteX268" fmla="*/ 3159934 w 9533023"/>
                <a:gd name="connsiteY268" fmla="*/ 3634451 h 6628773"/>
                <a:gd name="connsiteX269" fmla="*/ 3472451 w 9533023"/>
                <a:gd name="connsiteY269" fmla="*/ 3865945 h 6628773"/>
                <a:gd name="connsiteX270" fmla="*/ 4190081 w 9533023"/>
                <a:gd name="connsiteY270" fmla="*/ 4259484 h 6628773"/>
                <a:gd name="connsiteX271" fmla="*/ 4761485 w 9533023"/>
                <a:gd name="connsiteY271" fmla="*/ 4514416 h 6628773"/>
                <a:gd name="connsiteX272" fmla="*/ 5081332 w 9533023"/>
                <a:gd name="connsiteY272" fmla="*/ 4687747 h 6628773"/>
                <a:gd name="connsiteX273" fmla="*/ 5150780 w 9533023"/>
                <a:gd name="connsiteY273" fmla="*/ 4734046 h 6628773"/>
                <a:gd name="connsiteX274" fmla="*/ 5405423 w 9533023"/>
                <a:gd name="connsiteY274" fmla="*/ 4872942 h 6628773"/>
                <a:gd name="connsiteX275" fmla="*/ 5625342 w 9533023"/>
                <a:gd name="connsiteY275" fmla="*/ 5058137 h 6628773"/>
                <a:gd name="connsiteX276" fmla="*/ 5671641 w 9533023"/>
                <a:gd name="connsiteY276" fmla="*/ 5092861 h 6628773"/>
                <a:gd name="connsiteX277" fmla="*/ 5787387 w 9533023"/>
                <a:gd name="connsiteY277" fmla="*/ 5278056 h 6628773"/>
                <a:gd name="connsiteX278" fmla="*/ 5891560 w 9533023"/>
                <a:gd name="connsiteY278" fmla="*/ 5428527 h 6628773"/>
                <a:gd name="connsiteX279" fmla="*/ 5926284 w 9533023"/>
                <a:gd name="connsiteY279" fmla="*/ 5497975 h 6628773"/>
                <a:gd name="connsiteX280" fmla="*/ 6042031 w 9533023"/>
                <a:gd name="connsiteY280" fmla="*/ 5613722 h 6628773"/>
                <a:gd name="connsiteX281" fmla="*/ 6076755 w 9533023"/>
                <a:gd name="connsiteY281" fmla="*/ 5671595 h 6628773"/>
                <a:gd name="connsiteX282" fmla="*/ 6227225 w 9533023"/>
                <a:gd name="connsiteY282" fmla="*/ 5914664 h 6628773"/>
                <a:gd name="connsiteX283" fmla="*/ 6227225 w 9533023"/>
                <a:gd name="connsiteY283" fmla="*/ 6111433 h 6628773"/>
                <a:gd name="connsiteX284" fmla="*/ 6076755 w 9533023"/>
                <a:gd name="connsiteY284" fmla="*/ 6319778 h 6628773"/>
                <a:gd name="connsiteX285" fmla="*/ 5868410 w 9533023"/>
                <a:gd name="connsiteY285" fmla="*/ 6447099 h 6628773"/>
                <a:gd name="connsiteX286" fmla="*/ 5706365 w 9533023"/>
                <a:gd name="connsiteY286" fmla="*/ 6528122 h 6628773"/>
                <a:gd name="connsiteX287" fmla="*/ 5544319 w 9533023"/>
                <a:gd name="connsiteY287" fmla="*/ 6585995 h 6628773"/>
                <a:gd name="connsiteX288" fmla="*/ 5213331 w 9533023"/>
                <a:gd name="connsiteY288" fmla="*/ 6628773 h 6628773"/>
                <a:gd name="connsiteX289" fmla="*/ 4722517 w 9533023"/>
                <a:gd name="connsiteY289" fmla="*/ 6597570 h 6628773"/>
                <a:gd name="connsiteX290" fmla="*/ 4491023 w 9533023"/>
                <a:gd name="connsiteY290" fmla="*/ 6551271 h 6628773"/>
                <a:gd name="connsiteX291" fmla="*/ 4176915 w 9533023"/>
                <a:gd name="connsiteY291" fmla="*/ 6500584 h 6628773"/>
                <a:gd name="connsiteX292" fmla="*/ 3907611 w 9533023"/>
                <a:gd name="connsiteY292" fmla="*/ 6427470 h 6628773"/>
                <a:gd name="connsiteX293" fmla="*/ 3773393 w 9533023"/>
                <a:gd name="connsiteY293" fmla="*/ 6389226 h 6628773"/>
                <a:gd name="connsiteX294" fmla="*/ 3676551 w 9533023"/>
                <a:gd name="connsiteY294" fmla="*/ 6327253 h 6628773"/>
                <a:gd name="connsiteX295" fmla="*/ 3611058 w 9533023"/>
                <a:gd name="connsiteY295" fmla="*/ 6162410 h 6628773"/>
                <a:gd name="connsiteX296" fmla="*/ 3634496 w 9533023"/>
                <a:gd name="connsiteY296" fmla="*/ 5960962 h 6628773"/>
                <a:gd name="connsiteX297" fmla="*/ 3696469 w 9533023"/>
                <a:gd name="connsiteY297" fmla="*/ 5826166 h 6628773"/>
                <a:gd name="connsiteX298" fmla="*/ 3761818 w 9533023"/>
                <a:gd name="connsiteY298" fmla="*/ 5683170 h 6628773"/>
                <a:gd name="connsiteX299" fmla="*/ 3784967 w 9533023"/>
                <a:gd name="connsiteY299" fmla="*/ 5648446 h 6628773"/>
                <a:gd name="connsiteX300" fmla="*/ 3865990 w 9533023"/>
                <a:gd name="connsiteY300" fmla="*/ 5509550 h 6628773"/>
                <a:gd name="connsiteX301" fmla="*/ 4004886 w 9533023"/>
                <a:gd name="connsiteY301" fmla="*/ 5393803 h 6628773"/>
                <a:gd name="connsiteX302" fmla="*/ 4097484 w 9533023"/>
                <a:gd name="connsiteY302" fmla="*/ 5359079 h 6628773"/>
                <a:gd name="connsiteX303" fmla="*/ 4340552 w 9533023"/>
                <a:gd name="connsiteY303" fmla="*/ 5289631 h 6628773"/>
                <a:gd name="connsiteX304" fmla="*/ 4491023 w 9533023"/>
                <a:gd name="connsiteY304" fmla="*/ 5278056 h 6628773"/>
                <a:gd name="connsiteX305" fmla="*/ 5254952 w 9533023"/>
                <a:gd name="connsiteY305" fmla="*/ 5266481 h 6628773"/>
                <a:gd name="connsiteX306" fmla="*/ 5764238 w 9533023"/>
                <a:gd name="connsiteY306" fmla="*/ 5254907 h 6628773"/>
                <a:gd name="connsiteX307" fmla="*/ 6944856 w 9533023"/>
                <a:gd name="connsiteY307" fmla="*/ 5197033 h 6628773"/>
                <a:gd name="connsiteX308" fmla="*/ 7488866 w 9533023"/>
                <a:gd name="connsiteY308" fmla="*/ 5116011 h 6628773"/>
                <a:gd name="connsiteX309" fmla="*/ 7639337 w 9533023"/>
                <a:gd name="connsiteY309" fmla="*/ 5081286 h 6628773"/>
                <a:gd name="connsiteX310" fmla="*/ 8090749 w 9533023"/>
                <a:gd name="connsiteY310" fmla="*/ 4907666 h 6628773"/>
                <a:gd name="connsiteX311" fmla="*/ 8368542 w 9533023"/>
                <a:gd name="connsiteY311" fmla="*/ 4791919 h 6628773"/>
                <a:gd name="connsiteX312" fmla="*/ 8727357 w 9533023"/>
                <a:gd name="connsiteY312" fmla="*/ 4572000 h 6628773"/>
                <a:gd name="connsiteX313" fmla="*/ 8831529 w 9533023"/>
                <a:gd name="connsiteY313" fmla="*/ 4479403 h 6628773"/>
                <a:gd name="connsiteX314" fmla="*/ 9109322 w 9533023"/>
                <a:gd name="connsiteY314" fmla="*/ 4120588 h 6628773"/>
                <a:gd name="connsiteX315" fmla="*/ 9259793 w 9533023"/>
                <a:gd name="connsiteY315" fmla="*/ 3865945 h 6628773"/>
                <a:gd name="connsiteX316" fmla="*/ 9282942 w 9533023"/>
                <a:gd name="connsiteY316" fmla="*/ 3773347 h 6628773"/>
                <a:gd name="connsiteX317" fmla="*/ 9387114 w 9533023"/>
                <a:gd name="connsiteY317" fmla="*/ 3576578 h 6628773"/>
                <a:gd name="connsiteX318" fmla="*/ 9444987 w 9533023"/>
                <a:gd name="connsiteY318" fmla="*/ 3449256 h 6628773"/>
                <a:gd name="connsiteX319" fmla="*/ 9456562 w 9533023"/>
                <a:gd name="connsiteY319" fmla="*/ 3275636 h 6628773"/>
                <a:gd name="connsiteX320" fmla="*/ 9502861 w 9533023"/>
                <a:gd name="connsiteY320" fmla="*/ 3067292 h 6628773"/>
                <a:gd name="connsiteX321" fmla="*/ 9529676 w 9533023"/>
                <a:gd name="connsiteY321" fmla="*/ 2970016 h 6628773"/>
                <a:gd name="connsiteX322" fmla="*/ 9526010 w 9533023"/>
                <a:gd name="connsiteY322" fmla="*/ 2870522 h 6628773"/>
                <a:gd name="connsiteX323" fmla="*/ 9456562 w 9533023"/>
                <a:gd name="connsiteY323" fmla="*/ 2534856 h 6628773"/>
                <a:gd name="connsiteX324" fmla="*/ 9425359 w 9533023"/>
                <a:gd name="connsiteY324" fmla="*/ 2477127 h 6628773"/>
                <a:gd name="connsiteX325" fmla="*/ 9356055 w 9533023"/>
                <a:gd name="connsiteY325" fmla="*/ 2384675 h 6628773"/>
                <a:gd name="connsiteX326" fmla="*/ 9213494 w 9533023"/>
                <a:gd name="connsiteY326" fmla="*/ 2291788 h 6628773"/>
                <a:gd name="connsiteX327" fmla="*/ 9140236 w 9533023"/>
                <a:gd name="connsiteY327" fmla="*/ 2291643 h 6628773"/>
                <a:gd name="connsiteX328" fmla="*/ 9005294 w 9533023"/>
                <a:gd name="connsiteY328" fmla="*/ 2299697 h 6628773"/>
                <a:gd name="connsiteX329" fmla="*/ 8900977 w 9533023"/>
                <a:gd name="connsiteY329" fmla="*/ 2361236 h 6628773"/>
                <a:gd name="connsiteX330" fmla="*/ 8738932 w 9533023"/>
                <a:gd name="connsiteY330" fmla="*/ 2569580 h 6628773"/>
                <a:gd name="connsiteX331" fmla="*/ 8692633 w 9533023"/>
                <a:gd name="connsiteY331" fmla="*/ 2650603 h 6628773"/>
                <a:gd name="connsiteX332" fmla="*/ 8646334 w 9533023"/>
                <a:gd name="connsiteY332" fmla="*/ 2824223 h 6628773"/>
                <a:gd name="connsiteX333" fmla="*/ 8611610 w 9533023"/>
                <a:gd name="connsiteY333" fmla="*/ 2905246 h 6628773"/>
                <a:gd name="connsiteX334" fmla="*/ 8588461 w 9533023"/>
                <a:gd name="connsiteY334" fmla="*/ 3229337 h 6628773"/>
                <a:gd name="connsiteX335" fmla="*/ 8576886 w 9533023"/>
                <a:gd name="connsiteY335" fmla="*/ 3321935 h 6628773"/>
                <a:gd name="connsiteX336" fmla="*/ 8495863 w 9533023"/>
                <a:gd name="connsiteY336" fmla="*/ 3588152 h 6628773"/>
                <a:gd name="connsiteX337" fmla="*/ 8449565 w 9533023"/>
                <a:gd name="connsiteY337" fmla="*/ 3796497 h 6628773"/>
                <a:gd name="connsiteX338" fmla="*/ 8264370 w 9533023"/>
                <a:gd name="connsiteY338" fmla="*/ 4259484 h 6628773"/>
                <a:gd name="connsiteX339" fmla="*/ 8102324 w 9533023"/>
                <a:gd name="connsiteY339" fmla="*/ 4572000 h 6628773"/>
                <a:gd name="connsiteX340" fmla="*/ 7836106 w 9533023"/>
                <a:gd name="connsiteY340" fmla="*/ 4896092 h 6628773"/>
                <a:gd name="connsiteX341" fmla="*/ 7743509 w 9533023"/>
                <a:gd name="connsiteY341" fmla="*/ 4977114 h 6628773"/>
                <a:gd name="connsiteX342" fmla="*/ 7326820 w 9533023"/>
                <a:gd name="connsiteY342" fmla="*/ 5243332 h 6628773"/>
                <a:gd name="connsiteX343" fmla="*/ 7168585 w 9533023"/>
                <a:gd name="connsiteY343" fmla="*/ 5304871 h 6628773"/>
                <a:gd name="connsiteX344" fmla="*/ 6868801 w 9533023"/>
                <a:gd name="connsiteY344" fmla="*/ 5427948 h 6628773"/>
                <a:gd name="connsiteX345" fmla="*/ 6493443 w 9533023"/>
                <a:gd name="connsiteY345" fmla="*/ 5578998 h 6628773"/>
                <a:gd name="connsiteX346" fmla="*/ 6342972 w 9533023"/>
                <a:gd name="connsiteY346" fmla="*/ 5648446 h 6628773"/>
                <a:gd name="connsiteX347" fmla="*/ 5949433 w 9533023"/>
                <a:gd name="connsiteY347" fmla="*/ 5717894 h 6628773"/>
                <a:gd name="connsiteX348" fmla="*/ 5486446 w 9533023"/>
                <a:gd name="connsiteY348" fmla="*/ 5706319 h 6628773"/>
                <a:gd name="connsiteX349" fmla="*/ 5393848 w 9533023"/>
                <a:gd name="connsiteY349" fmla="*/ 5683170 h 6628773"/>
                <a:gd name="connsiteX350" fmla="*/ 5104481 w 9533023"/>
                <a:gd name="connsiteY350" fmla="*/ 5613722 h 6628773"/>
                <a:gd name="connsiteX351" fmla="*/ 4907712 w 9533023"/>
                <a:gd name="connsiteY351" fmla="*/ 5567423 h 6628773"/>
                <a:gd name="connsiteX352" fmla="*/ 4745666 w 9533023"/>
                <a:gd name="connsiteY352" fmla="*/ 5521124 h 6628773"/>
                <a:gd name="connsiteX353" fmla="*/ 4051185 w 9533023"/>
                <a:gd name="connsiteY353" fmla="*/ 5324355 h 6628773"/>
                <a:gd name="connsiteX354" fmla="*/ 3495600 w 9533023"/>
                <a:gd name="connsiteY354" fmla="*/ 5046562 h 6628773"/>
                <a:gd name="connsiteX355" fmla="*/ 3414577 w 9533023"/>
                <a:gd name="connsiteY355" fmla="*/ 4942390 h 6628773"/>
                <a:gd name="connsiteX356" fmla="*/ 3345129 w 9533023"/>
                <a:gd name="connsiteY356" fmla="*/ 4757195 h 6628773"/>
                <a:gd name="connsiteX357" fmla="*/ 3287256 w 9533023"/>
                <a:gd name="connsiteY357" fmla="*/ 4595150 h 6628773"/>
                <a:gd name="connsiteX358" fmla="*/ 3183084 w 9533023"/>
                <a:gd name="connsiteY358" fmla="*/ 4421530 h 6628773"/>
                <a:gd name="connsiteX359" fmla="*/ 3148360 w 9533023"/>
                <a:gd name="connsiteY359" fmla="*/ 4363656 h 6628773"/>
                <a:gd name="connsiteX360" fmla="*/ 3090486 w 9533023"/>
                <a:gd name="connsiteY360" fmla="*/ 4236335 h 6628773"/>
                <a:gd name="connsiteX361" fmla="*/ 2893717 w 9533023"/>
                <a:gd name="connsiteY361" fmla="*/ 3993266 h 6628773"/>
                <a:gd name="connsiteX362" fmla="*/ 2615924 w 9533023"/>
                <a:gd name="connsiteY362" fmla="*/ 3680750 h 6628773"/>
                <a:gd name="connsiteX363" fmla="*/ 2280258 w 9533023"/>
                <a:gd name="connsiteY363" fmla="*/ 3414532 h 6628773"/>
                <a:gd name="connsiteX364" fmla="*/ 2152937 w 9533023"/>
                <a:gd name="connsiteY364" fmla="*/ 3345084 h 6628773"/>
                <a:gd name="connsiteX365" fmla="*/ 2095063 w 9533023"/>
                <a:gd name="connsiteY365" fmla="*/ 3310360 h 6628773"/>
                <a:gd name="connsiteX366" fmla="*/ 2060339 w 9533023"/>
                <a:gd name="connsiteY366" fmla="*/ 3287211 h 6628773"/>
                <a:gd name="connsiteX367" fmla="*/ 1956167 w 9533023"/>
                <a:gd name="connsiteY367" fmla="*/ 3252486 h 6628773"/>
                <a:gd name="connsiteX368" fmla="*/ 1886719 w 9533023"/>
                <a:gd name="connsiteY368" fmla="*/ 3229337 h 6628773"/>
                <a:gd name="connsiteX369" fmla="*/ 1851995 w 9533023"/>
                <a:gd name="connsiteY369" fmla="*/ 3217762 h 6628773"/>
                <a:gd name="connsiteX370" fmla="*/ 1759398 w 9533023"/>
                <a:gd name="connsiteY370" fmla="*/ 3194613 h 6628773"/>
                <a:gd name="connsiteX371" fmla="*/ 1701524 w 9533023"/>
                <a:gd name="connsiteY371" fmla="*/ 3183038 h 6628773"/>
                <a:gd name="connsiteX372" fmla="*/ 1551053 w 9533023"/>
                <a:gd name="connsiteY372" fmla="*/ 3148314 h 6628773"/>
                <a:gd name="connsiteX373" fmla="*/ 1389008 w 9533023"/>
                <a:gd name="connsiteY373" fmla="*/ 3125165 h 6628773"/>
                <a:gd name="connsiteX374" fmla="*/ 1226962 w 9533023"/>
                <a:gd name="connsiteY374" fmla="*/ 3102016 h 6628773"/>
                <a:gd name="connsiteX375" fmla="*/ 1157514 w 9533023"/>
                <a:gd name="connsiteY375" fmla="*/ 3090441 h 6628773"/>
                <a:gd name="connsiteX376" fmla="*/ 949170 w 9533023"/>
                <a:gd name="connsiteY376" fmla="*/ 3078866 h 6628773"/>
                <a:gd name="connsiteX377" fmla="*/ 833423 w 9533023"/>
                <a:gd name="connsiteY377" fmla="*/ 3067292 h 6628773"/>
                <a:gd name="connsiteX378" fmla="*/ 625079 w 9533023"/>
                <a:gd name="connsiteY378" fmla="*/ 3044142 h 6628773"/>
                <a:gd name="connsiteX379" fmla="*/ 405160 w 9533023"/>
                <a:gd name="connsiteY379" fmla="*/ 3055717 h 6628773"/>
                <a:gd name="connsiteX380" fmla="*/ 358861 w 9533023"/>
                <a:gd name="connsiteY380" fmla="*/ 3067292 h 6628773"/>
                <a:gd name="connsiteX381" fmla="*/ 266263 w 9533023"/>
                <a:gd name="connsiteY381" fmla="*/ 3113590 h 6628773"/>
                <a:gd name="connsiteX382" fmla="*/ 243114 w 9533023"/>
                <a:gd name="connsiteY382" fmla="*/ 3148314 h 6628773"/>
                <a:gd name="connsiteX383" fmla="*/ 208390 w 9533023"/>
                <a:gd name="connsiteY383" fmla="*/ 3275636 h 6628773"/>
                <a:gd name="connsiteX384" fmla="*/ 254689 w 9533023"/>
                <a:gd name="connsiteY384" fmla="*/ 3426107 h 6628773"/>
                <a:gd name="connsiteX385" fmla="*/ 382010 w 9533023"/>
                <a:gd name="connsiteY385" fmla="*/ 3565003 h 6628773"/>
                <a:gd name="connsiteX386" fmla="*/ 512129 w 9533023"/>
                <a:gd name="connsiteY386" fmla="*/ 3641782 h 6628773"/>
                <a:gd name="connsiteX387" fmla="*/ 760599 w 9533023"/>
                <a:gd name="connsiteY387" fmla="*/ 3703899 h 6628773"/>
                <a:gd name="connsiteX388" fmla="*/ 856572 w 9533023"/>
                <a:gd name="connsiteY388" fmla="*/ 3727049 h 6628773"/>
                <a:gd name="connsiteX389" fmla="*/ 891296 w 9533023"/>
                <a:gd name="connsiteY389" fmla="*/ 3750198 h 6628773"/>
                <a:gd name="connsiteX390" fmla="*/ 1014808 w 9533023"/>
                <a:gd name="connsiteY390" fmla="*/ 3803972 h 6628773"/>
                <a:gd name="connsiteX391" fmla="*/ 1076491 w 9533023"/>
                <a:gd name="connsiteY391" fmla="*/ 3819646 h 6628773"/>
                <a:gd name="connsiteX392" fmla="*/ 1134365 w 9533023"/>
                <a:gd name="connsiteY392" fmla="*/ 3831221 h 6628773"/>
                <a:gd name="connsiteX393" fmla="*/ 1226962 w 9533023"/>
                <a:gd name="connsiteY393" fmla="*/ 3854370 h 6628773"/>
                <a:gd name="connsiteX394" fmla="*/ 1420066 w 9533023"/>
                <a:gd name="connsiteY394" fmla="*/ 3885573 h 6628773"/>
                <a:gd name="connsiteX395" fmla="*/ 1551053 w 9533023"/>
                <a:gd name="connsiteY395" fmla="*/ 3935393 h 6628773"/>
                <a:gd name="connsiteX396" fmla="*/ 1673552 w 9533023"/>
                <a:gd name="connsiteY396" fmla="*/ 3946968 h 6628773"/>
                <a:gd name="connsiteX397" fmla="*/ 1827109 w 9533023"/>
                <a:gd name="connsiteY39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12420 w 9533023"/>
                <a:gd name="connsiteY185" fmla="*/ 1632031 h 6628773"/>
                <a:gd name="connsiteX186" fmla="*/ 6285099 w 9533023"/>
                <a:gd name="connsiteY186" fmla="*/ 1608881 h 6628773"/>
                <a:gd name="connsiteX187" fmla="*/ 6111479 w 9533023"/>
                <a:gd name="connsiteY187" fmla="*/ 1585732 h 6628773"/>
                <a:gd name="connsiteX188" fmla="*/ 5879985 w 9533023"/>
                <a:gd name="connsiteY188" fmla="*/ 1620456 h 6628773"/>
                <a:gd name="connsiteX189" fmla="*/ 5822112 w 9533023"/>
                <a:gd name="connsiteY189" fmla="*/ 1632031 h 6628773"/>
                <a:gd name="connsiteX190" fmla="*/ 5660066 w 9533023"/>
                <a:gd name="connsiteY190" fmla="*/ 1724628 h 6628773"/>
                <a:gd name="connsiteX191" fmla="*/ 5590618 w 9533023"/>
                <a:gd name="connsiteY191" fmla="*/ 1759352 h 6628773"/>
                <a:gd name="connsiteX192" fmla="*/ 5405423 w 9533023"/>
                <a:gd name="connsiteY192" fmla="*/ 1909823 h 6628773"/>
                <a:gd name="connsiteX193" fmla="*/ 5347549 w 9533023"/>
                <a:gd name="connsiteY193" fmla="*/ 1944547 h 6628773"/>
                <a:gd name="connsiteX194" fmla="*/ 5046608 w 9533023"/>
                <a:gd name="connsiteY194" fmla="*/ 2210765 h 6628773"/>
                <a:gd name="connsiteX195" fmla="*/ 5023458 w 9533023"/>
                <a:gd name="connsiteY195" fmla="*/ 2245489 h 6628773"/>
                <a:gd name="connsiteX196" fmla="*/ 4861413 w 9533023"/>
                <a:gd name="connsiteY196" fmla="*/ 2523281 h 6628773"/>
                <a:gd name="connsiteX197" fmla="*/ 4830643 w 9533023"/>
                <a:gd name="connsiteY197" fmla="*/ 2601073 h 6628773"/>
                <a:gd name="connsiteX198" fmla="*/ 4803539 w 9533023"/>
                <a:gd name="connsiteY198" fmla="*/ 2673752 h 6628773"/>
                <a:gd name="connsiteX199" fmla="*/ 4768815 w 9533023"/>
                <a:gd name="connsiteY199" fmla="*/ 2824223 h 6628773"/>
                <a:gd name="connsiteX200" fmla="*/ 4745666 w 9533023"/>
                <a:gd name="connsiteY200" fmla="*/ 2870522 h 6628773"/>
                <a:gd name="connsiteX201" fmla="*/ 4710942 w 9533023"/>
                <a:gd name="connsiteY201" fmla="*/ 3032568 h 6628773"/>
                <a:gd name="connsiteX202" fmla="*/ 4687793 w 9533023"/>
                <a:gd name="connsiteY202" fmla="*/ 3078866 h 6628773"/>
                <a:gd name="connsiteX203" fmla="*/ 4525747 w 9533023"/>
                <a:gd name="connsiteY203" fmla="*/ 3472405 h 6628773"/>
                <a:gd name="connsiteX204" fmla="*/ 4514172 w 9533023"/>
                <a:gd name="connsiteY204" fmla="*/ 3541854 h 6628773"/>
                <a:gd name="connsiteX205" fmla="*/ 4444724 w 9533023"/>
                <a:gd name="connsiteY205" fmla="*/ 3669175 h 6628773"/>
                <a:gd name="connsiteX206" fmla="*/ 4410000 w 9533023"/>
                <a:gd name="connsiteY206" fmla="*/ 3715474 h 6628773"/>
                <a:gd name="connsiteX207" fmla="*/ 4363701 w 9533023"/>
                <a:gd name="connsiteY207" fmla="*/ 3819646 h 6628773"/>
                <a:gd name="connsiteX208" fmla="*/ 4352127 w 9533023"/>
                <a:gd name="connsiteY208" fmla="*/ 3854370 h 6628773"/>
                <a:gd name="connsiteX209" fmla="*/ 4282679 w 9533023"/>
                <a:gd name="connsiteY209" fmla="*/ 3958542 h 6628773"/>
                <a:gd name="connsiteX210" fmla="*/ 4182172 w 9533023"/>
                <a:gd name="connsiteY210" fmla="*/ 4097583 h 6628773"/>
                <a:gd name="connsiteX211" fmla="*/ 3935438 w 9533023"/>
                <a:gd name="connsiteY211" fmla="*/ 4433104 h 6628773"/>
                <a:gd name="connsiteX212" fmla="*/ 3889139 w 9533023"/>
                <a:gd name="connsiteY212" fmla="*/ 4502552 h 6628773"/>
                <a:gd name="connsiteX213" fmla="*/ 3727094 w 9533023"/>
                <a:gd name="connsiteY213" fmla="*/ 4641449 h 6628773"/>
                <a:gd name="connsiteX214" fmla="*/ 3657646 w 9533023"/>
                <a:gd name="connsiteY214" fmla="*/ 4722471 h 6628773"/>
                <a:gd name="connsiteX215" fmla="*/ 3449301 w 9533023"/>
                <a:gd name="connsiteY215" fmla="*/ 4861368 h 6628773"/>
                <a:gd name="connsiteX216" fmla="*/ 3391428 w 9533023"/>
                <a:gd name="connsiteY216" fmla="*/ 4930816 h 6628773"/>
                <a:gd name="connsiteX217" fmla="*/ 2928441 w 9533023"/>
                <a:gd name="connsiteY217" fmla="*/ 5278056 h 6628773"/>
                <a:gd name="connsiteX218" fmla="*/ 2639074 w 9533023"/>
                <a:gd name="connsiteY218" fmla="*/ 5405378 h 6628773"/>
                <a:gd name="connsiteX219" fmla="*/ 2546476 w 9533023"/>
                <a:gd name="connsiteY219" fmla="*/ 5451676 h 6628773"/>
                <a:gd name="connsiteX220" fmla="*/ 2314982 w 9533023"/>
                <a:gd name="connsiteY220" fmla="*/ 5521124 h 6628773"/>
                <a:gd name="connsiteX221" fmla="*/ 1979317 w 9533023"/>
                <a:gd name="connsiteY221" fmla="*/ 5636871 h 6628773"/>
                <a:gd name="connsiteX222" fmla="*/ 1886719 w 9533023"/>
                <a:gd name="connsiteY222" fmla="*/ 5648446 h 6628773"/>
                <a:gd name="connsiteX223" fmla="*/ 1655225 w 9533023"/>
                <a:gd name="connsiteY223" fmla="*/ 5671595 h 6628773"/>
                <a:gd name="connsiteX224" fmla="*/ 1250112 w 9533023"/>
                <a:gd name="connsiteY224" fmla="*/ 5660021 h 6628773"/>
                <a:gd name="connsiteX225" fmla="*/ 1215387 w 9533023"/>
                <a:gd name="connsiteY225" fmla="*/ 5648446 h 6628773"/>
                <a:gd name="connsiteX226" fmla="*/ 1122790 w 9533023"/>
                <a:gd name="connsiteY226" fmla="*/ 5590573 h 6628773"/>
                <a:gd name="connsiteX227" fmla="*/ 891296 w 9533023"/>
                <a:gd name="connsiteY227" fmla="*/ 5428527 h 6628773"/>
                <a:gd name="connsiteX228" fmla="*/ 763975 w 9533023"/>
                <a:gd name="connsiteY228" fmla="*/ 5335930 h 6628773"/>
                <a:gd name="connsiteX229" fmla="*/ 729251 w 9533023"/>
                <a:gd name="connsiteY229" fmla="*/ 5312780 h 6628773"/>
                <a:gd name="connsiteX230" fmla="*/ 648228 w 9533023"/>
                <a:gd name="connsiteY230" fmla="*/ 5254907 h 6628773"/>
                <a:gd name="connsiteX231" fmla="*/ 463033 w 9533023"/>
                <a:gd name="connsiteY231" fmla="*/ 5127585 h 6628773"/>
                <a:gd name="connsiteX232" fmla="*/ 335712 w 9533023"/>
                <a:gd name="connsiteY232" fmla="*/ 4965540 h 6628773"/>
                <a:gd name="connsiteX233" fmla="*/ 277838 w 9533023"/>
                <a:gd name="connsiteY233" fmla="*/ 4757195 h 6628773"/>
                <a:gd name="connsiteX234" fmla="*/ 266263 w 9533023"/>
                <a:gd name="connsiteY234" fmla="*/ 4560426 h 6628773"/>
                <a:gd name="connsiteX235" fmla="*/ 358861 w 9533023"/>
                <a:gd name="connsiteY235" fmla="*/ 4294208 h 6628773"/>
                <a:gd name="connsiteX236" fmla="*/ 463033 w 9533023"/>
                <a:gd name="connsiteY236" fmla="*/ 4178461 h 6628773"/>
                <a:gd name="connsiteX237" fmla="*/ 810274 w 9533023"/>
                <a:gd name="connsiteY237" fmla="*/ 4039565 h 6628773"/>
                <a:gd name="connsiteX238" fmla="*/ 1099641 w 9533023"/>
                <a:gd name="connsiteY238" fmla="*/ 3981692 h 6628773"/>
                <a:gd name="connsiteX239" fmla="*/ 1365858 w 9533023"/>
                <a:gd name="connsiteY239" fmla="*/ 3946968 h 6628773"/>
                <a:gd name="connsiteX240" fmla="*/ 1635163 w 9533023"/>
                <a:gd name="connsiteY240" fmla="*/ 3896859 h 6628773"/>
                <a:gd name="connsiteX241" fmla="*/ 1909868 w 9533023"/>
                <a:gd name="connsiteY241" fmla="*/ 3831221 h 6628773"/>
                <a:gd name="connsiteX242" fmla="*/ 2048765 w 9533023"/>
                <a:gd name="connsiteY242" fmla="*/ 3819646 h 6628773"/>
                <a:gd name="connsiteX243" fmla="*/ 2777970 w 9533023"/>
                <a:gd name="connsiteY243" fmla="*/ 3819646 h 6628773"/>
                <a:gd name="connsiteX244" fmla="*/ 3032613 w 9533023"/>
                <a:gd name="connsiteY244" fmla="*/ 3784922 h 6628773"/>
                <a:gd name="connsiteX245" fmla="*/ 3495600 w 9533023"/>
                <a:gd name="connsiteY245" fmla="*/ 3669175 h 6628773"/>
                <a:gd name="connsiteX246" fmla="*/ 3622922 w 9533023"/>
                <a:gd name="connsiteY246" fmla="*/ 3576578 h 6628773"/>
                <a:gd name="connsiteX247" fmla="*/ 3646071 w 9533023"/>
                <a:gd name="connsiteY247" fmla="*/ 3553428 h 6628773"/>
                <a:gd name="connsiteX248" fmla="*/ 3738668 w 9533023"/>
                <a:gd name="connsiteY248" fmla="*/ 3437681 h 6628773"/>
                <a:gd name="connsiteX249" fmla="*/ 3808117 w 9533023"/>
                <a:gd name="connsiteY249" fmla="*/ 3298785 h 6628773"/>
                <a:gd name="connsiteX250" fmla="*/ 3877565 w 9533023"/>
                <a:gd name="connsiteY250" fmla="*/ 3171464 h 6628773"/>
                <a:gd name="connsiteX251" fmla="*/ 3912289 w 9533023"/>
                <a:gd name="connsiteY251" fmla="*/ 2997843 h 6628773"/>
                <a:gd name="connsiteX252" fmla="*/ 3947013 w 9533023"/>
                <a:gd name="connsiteY252" fmla="*/ 2766350 h 6628773"/>
                <a:gd name="connsiteX253" fmla="*/ 3923863 w 9533023"/>
                <a:gd name="connsiteY253" fmla="*/ 2558005 h 6628773"/>
                <a:gd name="connsiteX254" fmla="*/ 3877565 w 9533023"/>
                <a:gd name="connsiteY254" fmla="*/ 2465408 h 6628773"/>
                <a:gd name="connsiteX255" fmla="*/ 3784967 w 9533023"/>
                <a:gd name="connsiteY255" fmla="*/ 2361236 h 6628773"/>
                <a:gd name="connsiteX256" fmla="*/ 3692370 w 9533023"/>
                <a:gd name="connsiteY256" fmla="*/ 2291788 h 6628773"/>
                <a:gd name="connsiteX257" fmla="*/ 3646071 w 9533023"/>
                <a:gd name="connsiteY257" fmla="*/ 2268638 h 6628773"/>
                <a:gd name="connsiteX258" fmla="*/ 3472451 w 9533023"/>
                <a:gd name="connsiteY258" fmla="*/ 2187616 h 6628773"/>
                <a:gd name="connsiteX259" fmla="*/ 3345129 w 9533023"/>
                <a:gd name="connsiteY259" fmla="*/ 2164466 h 6628773"/>
                <a:gd name="connsiteX260" fmla="*/ 2858993 w 9533023"/>
                <a:gd name="connsiteY260" fmla="*/ 2245489 h 6628773"/>
                <a:gd name="connsiteX261" fmla="*/ 2801119 w 9533023"/>
                <a:gd name="connsiteY261" fmla="*/ 2291788 h 6628773"/>
                <a:gd name="connsiteX262" fmla="*/ 2766395 w 9533023"/>
                <a:gd name="connsiteY262" fmla="*/ 2361236 h 6628773"/>
                <a:gd name="connsiteX263" fmla="*/ 2789544 w 9533023"/>
                <a:gd name="connsiteY263" fmla="*/ 2766350 h 6628773"/>
                <a:gd name="connsiteX264" fmla="*/ 2858993 w 9533023"/>
                <a:gd name="connsiteY264" fmla="*/ 3136740 h 6628773"/>
                <a:gd name="connsiteX265" fmla="*/ 2882142 w 9533023"/>
                <a:gd name="connsiteY265" fmla="*/ 3171464 h 6628773"/>
                <a:gd name="connsiteX266" fmla="*/ 2963165 w 9533023"/>
                <a:gd name="connsiteY266" fmla="*/ 3356659 h 6628773"/>
                <a:gd name="connsiteX267" fmla="*/ 3159934 w 9533023"/>
                <a:gd name="connsiteY267" fmla="*/ 3634451 h 6628773"/>
                <a:gd name="connsiteX268" fmla="*/ 3472451 w 9533023"/>
                <a:gd name="connsiteY268" fmla="*/ 3865945 h 6628773"/>
                <a:gd name="connsiteX269" fmla="*/ 4190081 w 9533023"/>
                <a:gd name="connsiteY269" fmla="*/ 4259484 h 6628773"/>
                <a:gd name="connsiteX270" fmla="*/ 4761485 w 9533023"/>
                <a:gd name="connsiteY270" fmla="*/ 4514416 h 6628773"/>
                <a:gd name="connsiteX271" fmla="*/ 5081332 w 9533023"/>
                <a:gd name="connsiteY271" fmla="*/ 4687747 h 6628773"/>
                <a:gd name="connsiteX272" fmla="*/ 5150780 w 9533023"/>
                <a:gd name="connsiteY272" fmla="*/ 4734046 h 6628773"/>
                <a:gd name="connsiteX273" fmla="*/ 5405423 w 9533023"/>
                <a:gd name="connsiteY273" fmla="*/ 4872942 h 6628773"/>
                <a:gd name="connsiteX274" fmla="*/ 5625342 w 9533023"/>
                <a:gd name="connsiteY274" fmla="*/ 5058137 h 6628773"/>
                <a:gd name="connsiteX275" fmla="*/ 5671641 w 9533023"/>
                <a:gd name="connsiteY275" fmla="*/ 5092861 h 6628773"/>
                <a:gd name="connsiteX276" fmla="*/ 5787387 w 9533023"/>
                <a:gd name="connsiteY276" fmla="*/ 5278056 h 6628773"/>
                <a:gd name="connsiteX277" fmla="*/ 5891560 w 9533023"/>
                <a:gd name="connsiteY277" fmla="*/ 5428527 h 6628773"/>
                <a:gd name="connsiteX278" fmla="*/ 5926284 w 9533023"/>
                <a:gd name="connsiteY278" fmla="*/ 5497975 h 6628773"/>
                <a:gd name="connsiteX279" fmla="*/ 6042031 w 9533023"/>
                <a:gd name="connsiteY279" fmla="*/ 5613722 h 6628773"/>
                <a:gd name="connsiteX280" fmla="*/ 6076755 w 9533023"/>
                <a:gd name="connsiteY280" fmla="*/ 5671595 h 6628773"/>
                <a:gd name="connsiteX281" fmla="*/ 6227225 w 9533023"/>
                <a:gd name="connsiteY281" fmla="*/ 5914664 h 6628773"/>
                <a:gd name="connsiteX282" fmla="*/ 6227225 w 9533023"/>
                <a:gd name="connsiteY282" fmla="*/ 6111433 h 6628773"/>
                <a:gd name="connsiteX283" fmla="*/ 6076755 w 9533023"/>
                <a:gd name="connsiteY283" fmla="*/ 6319778 h 6628773"/>
                <a:gd name="connsiteX284" fmla="*/ 5868410 w 9533023"/>
                <a:gd name="connsiteY284" fmla="*/ 6447099 h 6628773"/>
                <a:gd name="connsiteX285" fmla="*/ 5706365 w 9533023"/>
                <a:gd name="connsiteY285" fmla="*/ 6528122 h 6628773"/>
                <a:gd name="connsiteX286" fmla="*/ 5544319 w 9533023"/>
                <a:gd name="connsiteY286" fmla="*/ 6585995 h 6628773"/>
                <a:gd name="connsiteX287" fmla="*/ 5213331 w 9533023"/>
                <a:gd name="connsiteY287" fmla="*/ 6628773 h 6628773"/>
                <a:gd name="connsiteX288" fmla="*/ 4722517 w 9533023"/>
                <a:gd name="connsiteY288" fmla="*/ 6597570 h 6628773"/>
                <a:gd name="connsiteX289" fmla="*/ 4491023 w 9533023"/>
                <a:gd name="connsiteY289" fmla="*/ 6551271 h 6628773"/>
                <a:gd name="connsiteX290" fmla="*/ 4176915 w 9533023"/>
                <a:gd name="connsiteY290" fmla="*/ 6500584 h 6628773"/>
                <a:gd name="connsiteX291" fmla="*/ 3907611 w 9533023"/>
                <a:gd name="connsiteY291" fmla="*/ 6427470 h 6628773"/>
                <a:gd name="connsiteX292" fmla="*/ 3773393 w 9533023"/>
                <a:gd name="connsiteY292" fmla="*/ 6389226 h 6628773"/>
                <a:gd name="connsiteX293" fmla="*/ 3676551 w 9533023"/>
                <a:gd name="connsiteY293" fmla="*/ 6327253 h 6628773"/>
                <a:gd name="connsiteX294" fmla="*/ 3611058 w 9533023"/>
                <a:gd name="connsiteY294" fmla="*/ 6162410 h 6628773"/>
                <a:gd name="connsiteX295" fmla="*/ 3634496 w 9533023"/>
                <a:gd name="connsiteY295" fmla="*/ 5960962 h 6628773"/>
                <a:gd name="connsiteX296" fmla="*/ 3696469 w 9533023"/>
                <a:gd name="connsiteY296" fmla="*/ 5826166 h 6628773"/>
                <a:gd name="connsiteX297" fmla="*/ 3761818 w 9533023"/>
                <a:gd name="connsiteY297" fmla="*/ 5683170 h 6628773"/>
                <a:gd name="connsiteX298" fmla="*/ 3784967 w 9533023"/>
                <a:gd name="connsiteY298" fmla="*/ 5648446 h 6628773"/>
                <a:gd name="connsiteX299" fmla="*/ 3865990 w 9533023"/>
                <a:gd name="connsiteY299" fmla="*/ 5509550 h 6628773"/>
                <a:gd name="connsiteX300" fmla="*/ 4004886 w 9533023"/>
                <a:gd name="connsiteY300" fmla="*/ 5393803 h 6628773"/>
                <a:gd name="connsiteX301" fmla="*/ 4097484 w 9533023"/>
                <a:gd name="connsiteY301" fmla="*/ 5359079 h 6628773"/>
                <a:gd name="connsiteX302" fmla="*/ 4340552 w 9533023"/>
                <a:gd name="connsiteY302" fmla="*/ 5289631 h 6628773"/>
                <a:gd name="connsiteX303" fmla="*/ 4491023 w 9533023"/>
                <a:gd name="connsiteY303" fmla="*/ 5278056 h 6628773"/>
                <a:gd name="connsiteX304" fmla="*/ 5254952 w 9533023"/>
                <a:gd name="connsiteY304" fmla="*/ 5266481 h 6628773"/>
                <a:gd name="connsiteX305" fmla="*/ 5764238 w 9533023"/>
                <a:gd name="connsiteY305" fmla="*/ 5254907 h 6628773"/>
                <a:gd name="connsiteX306" fmla="*/ 6944856 w 9533023"/>
                <a:gd name="connsiteY306" fmla="*/ 5197033 h 6628773"/>
                <a:gd name="connsiteX307" fmla="*/ 7488866 w 9533023"/>
                <a:gd name="connsiteY307" fmla="*/ 5116011 h 6628773"/>
                <a:gd name="connsiteX308" fmla="*/ 7639337 w 9533023"/>
                <a:gd name="connsiteY308" fmla="*/ 5081286 h 6628773"/>
                <a:gd name="connsiteX309" fmla="*/ 8090749 w 9533023"/>
                <a:gd name="connsiteY309" fmla="*/ 4907666 h 6628773"/>
                <a:gd name="connsiteX310" fmla="*/ 8368542 w 9533023"/>
                <a:gd name="connsiteY310" fmla="*/ 4791919 h 6628773"/>
                <a:gd name="connsiteX311" fmla="*/ 8727357 w 9533023"/>
                <a:gd name="connsiteY311" fmla="*/ 4572000 h 6628773"/>
                <a:gd name="connsiteX312" fmla="*/ 8831529 w 9533023"/>
                <a:gd name="connsiteY312" fmla="*/ 4479403 h 6628773"/>
                <a:gd name="connsiteX313" fmla="*/ 9109322 w 9533023"/>
                <a:gd name="connsiteY313" fmla="*/ 4120588 h 6628773"/>
                <a:gd name="connsiteX314" fmla="*/ 9259793 w 9533023"/>
                <a:gd name="connsiteY314" fmla="*/ 3865945 h 6628773"/>
                <a:gd name="connsiteX315" fmla="*/ 9282942 w 9533023"/>
                <a:gd name="connsiteY315" fmla="*/ 3773347 h 6628773"/>
                <a:gd name="connsiteX316" fmla="*/ 9387114 w 9533023"/>
                <a:gd name="connsiteY316" fmla="*/ 3576578 h 6628773"/>
                <a:gd name="connsiteX317" fmla="*/ 9444987 w 9533023"/>
                <a:gd name="connsiteY317" fmla="*/ 3449256 h 6628773"/>
                <a:gd name="connsiteX318" fmla="*/ 9456562 w 9533023"/>
                <a:gd name="connsiteY318" fmla="*/ 3275636 h 6628773"/>
                <a:gd name="connsiteX319" fmla="*/ 9502861 w 9533023"/>
                <a:gd name="connsiteY319" fmla="*/ 3067292 h 6628773"/>
                <a:gd name="connsiteX320" fmla="*/ 9529676 w 9533023"/>
                <a:gd name="connsiteY320" fmla="*/ 2970016 h 6628773"/>
                <a:gd name="connsiteX321" fmla="*/ 9526010 w 9533023"/>
                <a:gd name="connsiteY321" fmla="*/ 2870522 h 6628773"/>
                <a:gd name="connsiteX322" fmla="*/ 9456562 w 9533023"/>
                <a:gd name="connsiteY322" fmla="*/ 2534856 h 6628773"/>
                <a:gd name="connsiteX323" fmla="*/ 9425359 w 9533023"/>
                <a:gd name="connsiteY323" fmla="*/ 2477127 h 6628773"/>
                <a:gd name="connsiteX324" fmla="*/ 9356055 w 9533023"/>
                <a:gd name="connsiteY324" fmla="*/ 2384675 h 6628773"/>
                <a:gd name="connsiteX325" fmla="*/ 9213494 w 9533023"/>
                <a:gd name="connsiteY325" fmla="*/ 2291788 h 6628773"/>
                <a:gd name="connsiteX326" fmla="*/ 9140236 w 9533023"/>
                <a:gd name="connsiteY326" fmla="*/ 2291643 h 6628773"/>
                <a:gd name="connsiteX327" fmla="*/ 9005294 w 9533023"/>
                <a:gd name="connsiteY327" fmla="*/ 2299697 h 6628773"/>
                <a:gd name="connsiteX328" fmla="*/ 8900977 w 9533023"/>
                <a:gd name="connsiteY328" fmla="*/ 2361236 h 6628773"/>
                <a:gd name="connsiteX329" fmla="*/ 8738932 w 9533023"/>
                <a:gd name="connsiteY329" fmla="*/ 2569580 h 6628773"/>
                <a:gd name="connsiteX330" fmla="*/ 8692633 w 9533023"/>
                <a:gd name="connsiteY330" fmla="*/ 2650603 h 6628773"/>
                <a:gd name="connsiteX331" fmla="*/ 8646334 w 9533023"/>
                <a:gd name="connsiteY331" fmla="*/ 2824223 h 6628773"/>
                <a:gd name="connsiteX332" fmla="*/ 8611610 w 9533023"/>
                <a:gd name="connsiteY332" fmla="*/ 2905246 h 6628773"/>
                <a:gd name="connsiteX333" fmla="*/ 8588461 w 9533023"/>
                <a:gd name="connsiteY333" fmla="*/ 3229337 h 6628773"/>
                <a:gd name="connsiteX334" fmla="*/ 8576886 w 9533023"/>
                <a:gd name="connsiteY334" fmla="*/ 3321935 h 6628773"/>
                <a:gd name="connsiteX335" fmla="*/ 8495863 w 9533023"/>
                <a:gd name="connsiteY335" fmla="*/ 3588152 h 6628773"/>
                <a:gd name="connsiteX336" fmla="*/ 8449565 w 9533023"/>
                <a:gd name="connsiteY336" fmla="*/ 3796497 h 6628773"/>
                <a:gd name="connsiteX337" fmla="*/ 8264370 w 9533023"/>
                <a:gd name="connsiteY337" fmla="*/ 4259484 h 6628773"/>
                <a:gd name="connsiteX338" fmla="*/ 8102324 w 9533023"/>
                <a:gd name="connsiteY338" fmla="*/ 4572000 h 6628773"/>
                <a:gd name="connsiteX339" fmla="*/ 7836106 w 9533023"/>
                <a:gd name="connsiteY339" fmla="*/ 4896092 h 6628773"/>
                <a:gd name="connsiteX340" fmla="*/ 7743509 w 9533023"/>
                <a:gd name="connsiteY340" fmla="*/ 4977114 h 6628773"/>
                <a:gd name="connsiteX341" fmla="*/ 7326820 w 9533023"/>
                <a:gd name="connsiteY341" fmla="*/ 5243332 h 6628773"/>
                <a:gd name="connsiteX342" fmla="*/ 7168585 w 9533023"/>
                <a:gd name="connsiteY342" fmla="*/ 5304871 h 6628773"/>
                <a:gd name="connsiteX343" fmla="*/ 6868801 w 9533023"/>
                <a:gd name="connsiteY343" fmla="*/ 5427948 h 6628773"/>
                <a:gd name="connsiteX344" fmla="*/ 6493443 w 9533023"/>
                <a:gd name="connsiteY344" fmla="*/ 5578998 h 6628773"/>
                <a:gd name="connsiteX345" fmla="*/ 6342972 w 9533023"/>
                <a:gd name="connsiteY345" fmla="*/ 5648446 h 6628773"/>
                <a:gd name="connsiteX346" fmla="*/ 5949433 w 9533023"/>
                <a:gd name="connsiteY346" fmla="*/ 5717894 h 6628773"/>
                <a:gd name="connsiteX347" fmla="*/ 5486446 w 9533023"/>
                <a:gd name="connsiteY347" fmla="*/ 5706319 h 6628773"/>
                <a:gd name="connsiteX348" fmla="*/ 5393848 w 9533023"/>
                <a:gd name="connsiteY348" fmla="*/ 5683170 h 6628773"/>
                <a:gd name="connsiteX349" fmla="*/ 5104481 w 9533023"/>
                <a:gd name="connsiteY349" fmla="*/ 5613722 h 6628773"/>
                <a:gd name="connsiteX350" fmla="*/ 4907712 w 9533023"/>
                <a:gd name="connsiteY350" fmla="*/ 5567423 h 6628773"/>
                <a:gd name="connsiteX351" fmla="*/ 4745666 w 9533023"/>
                <a:gd name="connsiteY351" fmla="*/ 5521124 h 6628773"/>
                <a:gd name="connsiteX352" fmla="*/ 4051185 w 9533023"/>
                <a:gd name="connsiteY352" fmla="*/ 5324355 h 6628773"/>
                <a:gd name="connsiteX353" fmla="*/ 3495600 w 9533023"/>
                <a:gd name="connsiteY353" fmla="*/ 5046562 h 6628773"/>
                <a:gd name="connsiteX354" fmla="*/ 3414577 w 9533023"/>
                <a:gd name="connsiteY354" fmla="*/ 4942390 h 6628773"/>
                <a:gd name="connsiteX355" fmla="*/ 3345129 w 9533023"/>
                <a:gd name="connsiteY355" fmla="*/ 4757195 h 6628773"/>
                <a:gd name="connsiteX356" fmla="*/ 3287256 w 9533023"/>
                <a:gd name="connsiteY356" fmla="*/ 4595150 h 6628773"/>
                <a:gd name="connsiteX357" fmla="*/ 3183084 w 9533023"/>
                <a:gd name="connsiteY357" fmla="*/ 4421530 h 6628773"/>
                <a:gd name="connsiteX358" fmla="*/ 3148360 w 9533023"/>
                <a:gd name="connsiteY358" fmla="*/ 4363656 h 6628773"/>
                <a:gd name="connsiteX359" fmla="*/ 3090486 w 9533023"/>
                <a:gd name="connsiteY359" fmla="*/ 4236335 h 6628773"/>
                <a:gd name="connsiteX360" fmla="*/ 2893717 w 9533023"/>
                <a:gd name="connsiteY360" fmla="*/ 3993266 h 6628773"/>
                <a:gd name="connsiteX361" fmla="*/ 2615924 w 9533023"/>
                <a:gd name="connsiteY361" fmla="*/ 3680750 h 6628773"/>
                <a:gd name="connsiteX362" fmla="*/ 2280258 w 9533023"/>
                <a:gd name="connsiteY362" fmla="*/ 3414532 h 6628773"/>
                <a:gd name="connsiteX363" fmla="*/ 2152937 w 9533023"/>
                <a:gd name="connsiteY363" fmla="*/ 3345084 h 6628773"/>
                <a:gd name="connsiteX364" fmla="*/ 2095063 w 9533023"/>
                <a:gd name="connsiteY364" fmla="*/ 3310360 h 6628773"/>
                <a:gd name="connsiteX365" fmla="*/ 2060339 w 9533023"/>
                <a:gd name="connsiteY365" fmla="*/ 3287211 h 6628773"/>
                <a:gd name="connsiteX366" fmla="*/ 1956167 w 9533023"/>
                <a:gd name="connsiteY366" fmla="*/ 3252486 h 6628773"/>
                <a:gd name="connsiteX367" fmla="*/ 1886719 w 9533023"/>
                <a:gd name="connsiteY367" fmla="*/ 3229337 h 6628773"/>
                <a:gd name="connsiteX368" fmla="*/ 1851995 w 9533023"/>
                <a:gd name="connsiteY368" fmla="*/ 3217762 h 6628773"/>
                <a:gd name="connsiteX369" fmla="*/ 1759398 w 9533023"/>
                <a:gd name="connsiteY369" fmla="*/ 3194613 h 6628773"/>
                <a:gd name="connsiteX370" fmla="*/ 1701524 w 9533023"/>
                <a:gd name="connsiteY370" fmla="*/ 3183038 h 6628773"/>
                <a:gd name="connsiteX371" fmla="*/ 1551053 w 9533023"/>
                <a:gd name="connsiteY371" fmla="*/ 3148314 h 6628773"/>
                <a:gd name="connsiteX372" fmla="*/ 1389008 w 9533023"/>
                <a:gd name="connsiteY372" fmla="*/ 3125165 h 6628773"/>
                <a:gd name="connsiteX373" fmla="*/ 1226962 w 9533023"/>
                <a:gd name="connsiteY373" fmla="*/ 3102016 h 6628773"/>
                <a:gd name="connsiteX374" fmla="*/ 1157514 w 9533023"/>
                <a:gd name="connsiteY374" fmla="*/ 3090441 h 6628773"/>
                <a:gd name="connsiteX375" fmla="*/ 949170 w 9533023"/>
                <a:gd name="connsiteY375" fmla="*/ 3078866 h 6628773"/>
                <a:gd name="connsiteX376" fmla="*/ 833423 w 9533023"/>
                <a:gd name="connsiteY376" fmla="*/ 3067292 h 6628773"/>
                <a:gd name="connsiteX377" fmla="*/ 625079 w 9533023"/>
                <a:gd name="connsiteY377" fmla="*/ 3044142 h 6628773"/>
                <a:gd name="connsiteX378" fmla="*/ 405160 w 9533023"/>
                <a:gd name="connsiteY378" fmla="*/ 3055717 h 6628773"/>
                <a:gd name="connsiteX379" fmla="*/ 358861 w 9533023"/>
                <a:gd name="connsiteY379" fmla="*/ 3067292 h 6628773"/>
                <a:gd name="connsiteX380" fmla="*/ 266263 w 9533023"/>
                <a:gd name="connsiteY380" fmla="*/ 3113590 h 6628773"/>
                <a:gd name="connsiteX381" fmla="*/ 243114 w 9533023"/>
                <a:gd name="connsiteY381" fmla="*/ 3148314 h 6628773"/>
                <a:gd name="connsiteX382" fmla="*/ 208390 w 9533023"/>
                <a:gd name="connsiteY382" fmla="*/ 3275636 h 6628773"/>
                <a:gd name="connsiteX383" fmla="*/ 254689 w 9533023"/>
                <a:gd name="connsiteY383" fmla="*/ 3426107 h 6628773"/>
                <a:gd name="connsiteX384" fmla="*/ 382010 w 9533023"/>
                <a:gd name="connsiteY384" fmla="*/ 3565003 h 6628773"/>
                <a:gd name="connsiteX385" fmla="*/ 512129 w 9533023"/>
                <a:gd name="connsiteY385" fmla="*/ 3641782 h 6628773"/>
                <a:gd name="connsiteX386" fmla="*/ 760599 w 9533023"/>
                <a:gd name="connsiteY386" fmla="*/ 3703899 h 6628773"/>
                <a:gd name="connsiteX387" fmla="*/ 856572 w 9533023"/>
                <a:gd name="connsiteY387" fmla="*/ 3727049 h 6628773"/>
                <a:gd name="connsiteX388" fmla="*/ 891296 w 9533023"/>
                <a:gd name="connsiteY388" fmla="*/ 3750198 h 6628773"/>
                <a:gd name="connsiteX389" fmla="*/ 1014808 w 9533023"/>
                <a:gd name="connsiteY389" fmla="*/ 3803972 h 6628773"/>
                <a:gd name="connsiteX390" fmla="*/ 1076491 w 9533023"/>
                <a:gd name="connsiteY390" fmla="*/ 3819646 h 6628773"/>
                <a:gd name="connsiteX391" fmla="*/ 1134365 w 9533023"/>
                <a:gd name="connsiteY391" fmla="*/ 3831221 h 6628773"/>
                <a:gd name="connsiteX392" fmla="*/ 1226962 w 9533023"/>
                <a:gd name="connsiteY392" fmla="*/ 3854370 h 6628773"/>
                <a:gd name="connsiteX393" fmla="*/ 1420066 w 9533023"/>
                <a:gd name="connsiteY393" fmla="*/ 3885573 h 6628773"/>
                <a:gd name="connsiteX394" fmla="*/ 1551053 w 9533023"/>
                <a:gd name="connsiteY394" fmla="*/ 3935393 h 6628773"/>
                <a:gd name="connsiteX395" fmla="*/ 1673552 w 9533023"/>
                <a:gd name="connsiteY395" fmla="*/ 3946968 h 6628773"/>
                <a:gd name="connsiteX396" fmla="*/ 1827109 w 9533023"/>
                <a:gd name="connsiteY396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7072177 w 9533023"/>
                <a:gd name="connsiteY183" fmla="*/ 2083443 h 6628773"/>
                <a:gd name="connsiteX184" fmla="*/ 6771236 w 9533023"/>
                <a:gd name="connsiteY184" fmla="*/ 1828800 h 6628773"/>
                <a:gd name="connsiteX185" fmla="*/ 6412420 w 9533023"/>
                <a:gd name="connsiteY185" fmla="*/ 1632031 h 6628773"/>
                <a:gd name="connsiteX186" fmla="*/ 6111479 w 9533023"/>
                <a:gd name="connsiteY186" fmla="*/ 1585732 h 6628773"/>
                <a:gd name="connsiteX187" fmla="*/ 5879985 w 9533023"/>
                <a:gd name="connsiteY187" fmla="*/ 1620456 h 6628773"/>
                <a:gd name="connsiteX188" fmla="*/ 5822112 w 9533023"/>
                <a:gd name="connsiteY188" fmla="*/ 1632031 h 6628773"/>
                <a:gd name="connsiteX189" fmla="*/ 5660066 w 9533023"/>
                <a:gd name="connsiteY189" fmla="*/ 1724628 h 6628773"/>
                <a:gd name="connsiteX190" fmla="*/ 5590618 w 9533023"/>
                <a:gd name="connsiteY190" fmla="*/ 1759352 h 6628773"/>
                <a:gd name="connsiteX191" fmla="*/ 5405423 w 9533023"/>
                <a:gd name="connsiteY191" fmla="*/ 1909823 h 6628773"/>
                <a:gd name="connsiteX192" fmla="*/ 5347549 w 9533023"/>
                <a:gd name="connsiteY192" fmla="*/ 1944547 h 6628773"/>
                <a:gd name="connsiteX193" fmla="*/ 5046608 w 9533023"/>
                <a:gd name="connsiteY193" fmla="*/ 2210765 h 6628773"/>
                <a:gd name="connsiteX194" fmla="*/ 5023458 w 9533023"/>
                <a:gd name="connsiteY194" fmla="*/ 2245489 h 6628773"/>
                <a:gd name="connsiteX195" fmla="*/ 4861413 w 9533023"/>
                <a:gd name="connsiteY195" fmla="*/ 2523281 h 6628773"/>
                <a:gd name="connsiteX196" fmla="*/ 4830643 w 9533023"/>
                <a:gd name="connsiteY196" fmla="*/ 2601073 h 6628773"/>
                <a:gd name="connsiteX197" fmla="*/ 4803539 w 9533023"/>
                <a:gd name="connsiteY197" fmla="*/ 2673752 h 6628773"/>
                <a:gd name="connsiteX198" fmla="*/ 4768815 w 9533023"/>
                <a:gd name="connsiteY198" fmla="*/ 2824223 h 6628773"/>
                <a:gd name="connsiteX199" fmla="*/ 4745666 w 9533023"/>
                <a:gd name="connsiteY199" fmla="*/ 2870522 h 6628773"/>
                <a:gd name="connsiteX200" fmla="*/ 4710942 w 9533023"/>
                <a:gd name="connsiteY200" fmla="*/ 3032568 h 6628773"/>
                <a:gd name="connsiteX201" fmla="*/ 4687793 w 9533023"/>
                <a:gd name="connsiteY201" fmla="*/ 3078866 h 6628773"/>
                <a:gd name="connsiteX202" fmla="*/ 4525747 w 9533023"/>
                <a:gd name="connsiteY202" fmla="*/ 3472405 h 6628773"/>
                <a:gd name="connsiteX203" fmla="*/ 4514172 w 9533023"/>
                <a:gd name="connsiteY203" fmla="*/ 3541854 h 6628773"/>
                <a:gd name="connsiteX204" fmla="*/ 4444724 w 9533023"/>
                <a:gd name="connsiteY204" fmla="*/ 3669175 h 6628773"/>
                <a:gd name="connsiteX205" fmla="*/ 4410000 w 9533023"/>
                <a:gd name="connsiteY205" fmla="*/ 3715474 h 6628773"/>
                <a:gd name="connsiteX206" fmla="*/ 4363701 w 9533023"/>
                <a:gd name="connsiteY206" fmla="*/ 3819646 h 6628773"/>
                <a:gd name="connsiteX207" fmla="*/ 4352127 w 9533023"/>
                <a:gd name="connsiteY207" fmla="*/ 3854370 h 6628773"/>
                <a:gd name="connsiteX208" fmla="*/ 4282679 w 9533023"/>
                <a:gd name="connsiteY208" fmla="*/ 3958542 h 6628773"/>
                <a:gd name="connsiteX209" fmla="*/ 4182172 w 9533023"/>
                <a:gd name="connsiteY209" fmla="*/ 4097583 h 6628773"/>
                <a:gd name="connsiteX210" fmla="*/ 3935438 w 9533023"/>
                <a:gd name="connsiteY210" fmla="*/ 4433104 h 6628773"/>
                <a:gd name="connsiteX211" fmla="*/ 3889139 w 9533023"/>
                <a:gd name="connsiteY211" fmla="*/ 4502552 h 6628773"/>
                <a:gd name="connsiteX212" fmla="*/ 3727094 w 9533023"/>
                <a:gd name="connsiteY212" fmla="*/ 4641449 h 6628773"/>
                <a:gd name="connsiteX213" fmla="*/ 3657646 w 9533023"/>
                <a:gd name="connsiteY213" fmla="*/ 4722471 h 6628773"/>
                <a:gd name="connsiteX214" fmla="*/ 3449301 w 9533023"/>
                <a:gd name="connsiteY214" fmla="*/ 4861368 h 6628773"/>
                <a:gd name="connsiteX215" fmla="*/ 3391428 w 9533023"/>
                <a:gd name="connsiteY215" fmla="*/ 4930816 h 6628773"/>
                <a:gd name="connsiteX216" fmla="*/ 2928441 w 9533023"/>
                <a:gd name="connsiteY216" fmla="*/ 5278056 h 6628773"/>
                <a:gd name="connsiteX217" fmla="*/ 2639074 w 9533023"/>
                <a:gd name="connsiteY217" fmla="*/ 5405378 h 6628773"/>
                <a:gd name="connsiteX218" fmla="*/ 2546476 w 9533023"/>
                <a:gd name="connsiteY218" fmla="*/ 5451676 h 6628773"/>
                <a:gd name="connsiteX219" fmla="*/ 2314982 w 9533023"/>
                <a:gd name="connsiteY219" fmla="*/ 5521124 h 6628773"/>
                <a:gd name="connsiteX220" fmla="*/ 1979317 w 9533023"/>
                <a:gd name="connsiteY220" fmla="*/ 5636871 h 6628773"/>
                <a:gd name="connsiteX221" fmla="*/ 1886719 w 9533023"/>
                <a:gd name="connsiteY221" fmla="*/ 5648446 h 6628773"/>
                <a:gd name="connsiteX222" fmla="*/ 1655225 w 9533023"/>
                <a:gd name="connsiteY222" fmla="*/ 5671595 h 6628773"/>
                <a:gd name="connsiteX223" fmla="*/ 1250112 w 9533023"/>
                <a:gd name="connsiteY223" fmla="*/ 5660021 h 6628773"/>
                <a:gd name="connsiteX224" fmla="*/ 1215387 w 9533023"/>
                <a:gd name="connsiteY224" fmla="*/ 5648446 h 6628773"/>
                <a:gd name="connsiteX225" fmla="*/ 1122790 w 9533023"/>
                <a:gd name="connsiteY225" fmla="*/ 5590573 h 6628773"/>
                <a:gd name="connsiteX226" fmla="*/ 891296 w 9533023"/>
                <a:gd name="connsiteY226" fmla="*/ 5428527 h 6628773"/>
                <a:gd name="connsiteX227" fmla="*/ 763975 w 9533023"/>
                <a:gd name="connsiteY227" fmla="*/ 5335930 h 6628773"/>
                <a:gd name="connsiteX228" fmla="*/ 729251 w 9533023"/>
                <a:gd name="connsiteY228" fmla="*/ 5312780 h 6628773"/>
                <a:gd name="connsiteX229" fmla="*/ 648228 w 9533023"/>
                <a:gd name="connsiteY229" fmla="*/ 5254907 h 6628773"/>
                <a:gd name="connsiteX230" fmla="*/ 463033 w 9533023"/>
                <a:gd name="connsiteY230" fmla="*/ 5127585 h 6628773"/>
                <a:gd name="connsiteX231" fmla="*/ 335712 w 9533023"/>
                <a:gd name="connsiteY231" fmla="*/ 4965540 h 6628773"/>
                <a:gd name="connsiteX232" fmla="*/ 277838 w 9533023"/>
                <a:gd name="connsiteY232" fmla="*/ 4757195 h 6628773"/>
                <a:gd name="connsiteX233" fmla="*/ 266263 w 9533023"/>
                <a:gd name="connsiteY233" fmla="*/ 4560426 h 6628773"/>
                <a:gd name="connsiteX234" fmla="*/ 358861 w 9533023"/>
                <a:gd name="connsiteY234" fmla="*/ 4294208 h 6628773"/>
                <a:gd name="connsiteX235" fmla="*/ 463033 w 9533023"/>
                <a:gd name="connsiteY235" fmla="*/ 4178461 h 6628773"/>
                <a:gd name="connsiteX236" fmla="*/ 810274 w 9533023"/>
                <a:gd name="connsiteY236" fmla="*/ 4039565 h 6628773"/>
                <a:gd name="connsiteX237" fmla="*/ 1099641 w 9533023"/>
                <a:gd name="connsiteY237" fmla="*/ 3981692 h 6628773"/>
                <a:gd name="connsiteX238" fmla="*/ 1365858 w 9533023"/>
                <a:gd name="connsiteY238" fmla="*/ 3946968 h 6628773"/>
                <a:gd name="connsiteX239" fmla="*/ 1635163 w 9533023"/>
                <a:gd name="connsiteY239" fmla="*/ 3896859 h 6628773"/>
                <a:gd name="connsiteX240" fmla="*/ 1909868 w 9533023"/>
                <a:gd name="connsiteY240" fmla="*/ 3831221 h 6628773"/>
                <a:gd name="connsiteX241" fmla="*/ 2048765 w 9533023"/>
                <a:gd name="connsiteY241" fmla="*/ 3819646 h 6628773"/>
                <a:gd name="connsiteX242" fmla="*/ 2777970 w 9533023"/>
                <a:gd name="connsiteY242" fmla="*/ 3819646 h 6628773"/>
                <a:gd name="connsiteX243" fmla="*/ 3032613 w 9533023"/>
                <a:gd name="connsiteY243" fmla="*/ 3784922 h 6628773"/>
                <a:gd name="connsiteX244" fmla="*/ 3495600 w 9533023"/>
                <a:gd name="connsiteY244" fmla="*/ 3669175 h 6628773"/>
                <a:gd name="connsiteX245" fmla="*/ 3622922 w 9533023"/>
                <a:gd name="connsiteY245" fmla="*/ 3576578 h 6628773"/>
                <a:gd name="connsiteX246" fmla="*/ 3646071 w 9533023"/>
                <a:gd name="connsiteY246" fmla="*/ 3553428 h 6628773"/>
                <a:gd name="connsiteX247" fmla="*/ 3738668 w 9533023"/>
                <a:gd name="connsiteY247" fmla="*/ 3437681 h 6628773"/>
                <a:gd name="connsiteX248" fmla="*/ 3808117 w 9533023"/>
                <a:gd name="connsiteY248" fmla="*/ 3298785 h 6628773"/>
                <a:gd name="connsiteX249" fmla="*/ 3877565 w 9533023"/>
                <a:gd name="connsiteY249" fmla="*/ 3171464 h 6628773"/>
                <a:gd name="connsiteX250" fmla="*/ 3912289 w 9533023"/>
                <a:gd name="connsiteY250" fmla="*/ 2997843 h 6628773"/>
                <a:gd name="connsiteX251" fmla="*/ 3947013 w 9533023"/>
                <a:gd name="connsiteY251" fmla="*/ 2766350 h 6628773"/>
                <a:gd name="connsiteX252" fmla="*/ 3923863 w 9533023"/>
                <a:gd name="connsiteY252" fmla="*/ 2558005 h 6628773"/>
                <a:gd name="connsiteX253" fmla="*/ 3877565 w 9533023"/>
                <a:gd name="connsiteY253" fmla="*/ 2465408 h 6628773"/>
                <a:gd name="connsiteX254" fmla="*/ 3784967 w 9533023"/>
                <a:gd name="connsiteY254" fmla="*/ 2361236 h 6628773"/>
                <a:gd name="connsiteX255" fmla="*/ 3692370 w 9533023"/>
                <a:gd name="connsiteY255" fmla="*/ 2291788 h 6628773"/>
                <a:gd name="connsiteX256" fmla="*/ 3646071 w 9533023"/>
                <a:gd name="connsiteY256" fmla="*/ 2268638 h 6628773"/>
                <a:gd name="connsiteX257" fmla="*/ 3472451 w 9533023"/>
                <a:gd name="connsiteY257" fmla="*/ 2187616 h 6628773"/>
                <a:gd name="connsiteX258" fmla="*/ 3345129 w 9533023"/>
                <a:gd name="connsiteY258" fmla="*/ 2164466 h 6628773"/>
                <a:gd name="connsiteX259" fmla="*/ 2858993 w 9533023"/>
                <a:gd name="connsiteY259" fmla="*/ 2245489 h 6628773"/>
                <a:gd name="connsiteX260" fmla="*/ 2801119 w 9533023"/>
                <a:gd name="connsiteY260" fmla="*/ 2291788 h 6628773"/>
                <a:gd name="connsiteX261" fmla="*/ 2766395 w 9533023"/>
                <a:gd name="connsiteY261" fmla="*/ 2361236 h 6628773"/>
                <a:gd name="connsiteX262" fmla="*/ 2789544 w 9533023"/>
                <a:gd name="connsiteY262" fmla="*/ 2766350 h 6628773"/>
                <a:gd name="connsiteX263" fmla="*/ 2858993 w 9533023"/>
                <a:gd name="connsiteY263" fmla="*/ 3136740 h 6628773"/>
                <a:gd name="connsiteX264" fmla="*/ 2882142 w 9533023"/>
                <a:gd name="connsiteY264" fmla="*/ 3171464 h 6628773"/>
                <a:gd name="connsiteX265" fmla="*/ 2963165 w 9533023"/>
                <a:gd name="connsiteY265" fmla="*/ 3356659 h 6628773"/>
                <a:gd name="connsiteX266" fmla="*/ 3159934 w 9533023"/>
                <a:gd name="connsiteY266" fmla="*/ 3634451 h 6628773"/>
                <a:gd name="connsiteX267" fmla="*/ 3472451 w 9533023"/>
                <a:gd name="connsiteY267" fmla="*/ 3865945 h 6628773"/>
                <a:gd name="connsiteX268" fmla="*/ 4190081 w 9533023"/>
                <a:gd name="connsiteY268" fmla="*/ 4259484 h 6628773"/>
                <a:gd name="connsiteX269" fmla="*/ 4761485 w 9533023"/>
                <a:gd name="connsiteY269" fmla="*/ 4514416 h 6628773"/>
                <a:gd name="connsiteX270" fmla="*/ 5081332 w 9533023"/>
                <a:gd name="connsiteY270" fmla="*/ 4687747 h 6628773"/>
                <a:gd name="connsiteX271" fmla="*/ 5150780 w 9533023"/>
                <a:gd name="connsiteY271" fmla="*/ 4734046 h 6628773"/>
                <a:gd name="connsiteX272" fmla="*/ 5405423 w 9533023"/>
                <a:gd name="connsiteY272" fmla="*/ 4872942 h 6628773"/>
                <a:gd name="connsiteX273" fmla="*/ 5625342 w 9533023"/>
                <a:gd name="connsiteY273" fmla="*/ 5058137 h 6628773"/>
                <a:gd name="connsiteX274" fmla="*/ 5671641 w 9533023"/>
                <a:gd name="connsiteY274" fmla="*/ 5092861 h 6628773"/>
                <a:gd name="connsiteX275" fmla="*/ 5787387 w 9533023"/>
                <a:gd name="connsiteY275" fmla="*/ 5278056 h 6628773"/>
                <a:gd name="connsiteX276" fmla="*/ 5891560 w 9533023"/>
                <a:gd name="connsiteY276" fmla="*/ 5428527 h 6628773"/>
                <a:gd name="connsiteX277" fmla="*/ 5926284 w 9533023"/>
                <a:gd name="connsiteY277" fmla="*/ 5497975 h 6628773"/>
                <a:gd name="connsiteX278" fmla="*/ 6042031 w 9533023"/>
                <a:gd name="connsiteY278" fmla="*/ 5613722 h 6628773"/>
                <a:gd name="connsiteX279" fmla="*/ 6076755 w 9533023"/>
                <a:gd name="connsiteY279" fmla="*/ 5671595 h 6628773"/>
                <a:gd name="connsiteX280" fmla="*/ 6227225 w 9533023"/>
                <a:gd name="connsiteY280" fmla="*/ 5914664 h 6628773"/>
                <a:gd name="connsiteX281" fmla="*/ 6227225 w 9533023"/>
                <a:gd name="connsiteY281" fmla="*/ 6111433 h 6628773"/>
                <a:gd name="connsiteX282" fmla="*/ 6076755 w 9533023"/>
                <a:gd name="connsiteY282" fmla="*/ 6319778 h 6628773"/>
                <a:gd name="connsiteX283" fmla="*/ 5868410 w 9533023"/>
                <a:gd name="connsiteY283" fmla="*/ 6447099 h 6628773"/>
                <a:gd name="connsiteX284" fmla="*/ 5706365 w 9533023"/>
                <a:gd name="connsiteY284" fmla="*/ 6528122 h 6628773"/>
                <a:gd name="connsiteX285" fmla="*/ 5544319 w 9533023"/>
                <a:gd name="connsiteY285" fmla="*/ 6585995 h 6628773"/>
                <a:gd name="connsiteX286" fmla="*/ 5213331 w 9533023"/>
                <a:gd name="connsiteY286" fmla="*/ 6628773 h 6628773"/>
                <a:gd name="connsiteX287" fmla="*/ 4722517 w 9533023"/>
                <a:gd name="connsiteY287" fmla="*/ 6597570 h 6628773"/>
                <a:gd name="connsiteX288" fmla="*/ 4491023 w 9533023"/>
                <a:gd name="connsiteY288" fmla="*/ 6551271 h 6628773"/>
                <a:gd name="connsiteX289" fmla="*/ 4176915 w 9533023"/>
                <a:gd name="connsiteY289" fmla="*/ 6500584 h 6628773"/>
                <a:gd name="connsiteX290" fmla="*/ 3907611 w 9533023"/>
                <a:gd name="connsiteY290" fmla="*/ 6427470 h 6628773"/>
                <a:gd name="connsiteX291" fmla="*/ 3773393 w 9533023"/>
                <a:gd name="connsiteY291" fmla="*/ 6389226 h 6628773"/>
                <a:gd name="connsiteX292" fmla="*/ 3676551 w 9533023"/>
                <a:gd name="connsiteY292" fmla="*/ 6327253 h 6628773"/>
                <a:gd name="connsiteX293" fmla="*/ 3611058 w 9533023"/>
                <a:gd name="connsiteY293" fmla="*/ 6162410 h 6628773"/>
                <a:gd name="connsiteX294" fmla="*/ 3634496 w 9533023"/>
                <a:gd name="connsiteY294" fmla="*/ 5960962 h 6628773"/>
                <a:gd name="connsiteX295" fmla="*/ 3696469 w 9533023"/>
                <a:gd name="connsiteY295" fmla="*/ 5826166 h 6628773"/>
                <a:gd name="connsiteX296" fmla="*/ 3761818 w 9533023"/>
                <a:gd name="connsiteY296" fmla="*/ 5683170 h 6628773"/>
                <a:gd name="connsiteX297" fmla="*/ 3784967 w 9533023"/>
                <a:gd name="connsiteY297" fmla="*/ 5648446 h 6628773"/>
                <a:gd name="connsiteX298" fmla="*/ 3865990 w 9533023"/>
                <a:gd name="connsiteY298" fmla="*/ 5509550 h 6628773"/>
                <a:gd name="connsiteX299" fmla="*/ 4004886 w 9533023"/>
                <a:gd name="connsiteY299" fmla="*/ 5393803 h 6628773"/>
                <a:gd name="connsiteX300" fmla="*/ 4097484 w 9533023"/>
                <a:gd name="connsiteY300" fmla="*/ 5359079 h 6628773"/>
                <a:gd name="connsiteX301" fmla="*/ 4340552 w 9533023"/>
                <a:gd name="connsiteY301" fmla="*/ 5289631 h 6628773"/>
                <a:gd name="connsiteX302" fmla="*/ 4491023 w 9533023"/>
                <a:gd name="connsiteY302" fmla="*/ 5278056 h 6628773"/>
                <a:gd name="connsiteX303" fmla="*/ 5254952 w 9533023"/>
                <a:gd name="connsiteY303" fmla="*/ 5266481 h 6628773"/>
                <a:gd name="connsiteX304" fmla="*/ 5764238 w 9533023"/>
                <a:gd name="connsiteY304" fmla="*/ 5254907 h 6628773"/>
                <a:gd name="connsiteX305" fmla="*/ 6944856 w 9533023"/>
                <a:gd name="connsiteY305" fmla="*/ 5197033 h 6628773"/>
                <a:gd name="connsiteX306" fmla="*/ 7488866 w 9533023"/>
                <a:gd name="connsiteY306" fmla="*/ 5116011 h 6628773"/>
                <a:gd name="connsiteX307" fmla="*/ 7639337 w 9533023"/>
                <a:gd name="connsiteY307" fmla="*/ 5081286 h 6628773"/>
                <a:gd name="connsiteX308" fmla="*/ 8090749 w 9533023"/>
                <a:gd name="connsiteY308" fmla="*/ 4907666 h 6628773"/>
                <a:gd name="connsiteX309" fmla="*/ 8368542 w 9533023"/>
                <a:gd name="connsiteY309" fmla="*/ 4791919 h 6628773"/>
                <a:gd name="connsiteX310" fmla="*/ 8727357 w 9533023"/>
                <a:gd name="connsiteY310" fmla="*/ 4572000 h 6628773"/>
                <a:gd name="connsiteX311" fmla="*/ 8831529 w 9533023"/>
                <a:gd name="connsiteY311" fmla="*/ 4479403 h 6628773"/>
                <a:gd name="connsiteX312" fmla="*/ 9109322 w 9533023"/>
                <a:gd name="connsiteY312" fmla="*/ 4120588 h 6628773"/>
                <a:gd name="connsiteX313" fmla="*/ 9259793 w 9533023"/>
                <a:gd name="connsiteY313" fmla="*/ 3865945 h 6628773"/>
                <a:gd name="connsiteX314" fmla="*/ 9282942 w 9533023"/>
                <a:gd name="connsiteY314" fmla="*/ 3773347 h 6628773"/>
                <a:gd name="connsiteX315" fmla="*/ 9387114 w 9533023"/>
                <a:gd name="connsiteY315" fmla="*/ 3576578 h 6628773"/>
                <a:gd name="connsiteX316" fmla="*/ 9444987 w 9533023"/>
                <a:gd name="connsiteY316" fmla="*/ 3449256 h 6628773"/>
                <a:gd name="connsiteX317" fmla="*/ 9456562 w 9533023"/>
                <a:gd name="connsiteY317" fmla="*/ 3275636 h 6628773"/>
                <a:gd name="connsiteX318" fmla="*/ 9502861 w 9533023"/>
                <a:gd name="connsiteY318" fmla="*/ 3067292 h 6628773"/>
                <a:gd name="connsiteX319" fmla="*/ 9529676 w 9533023"/>
                <a:gd name="connsiteY319" fmla="*/ 2970016 h 6628773"/>
                <a:gd name="connsiteX320" fmla="*/ 9526010 w 9533023"/>
                <a:gd name="connsiteY320" fmla="*/ 2870522 h 6628773"/>
                <a:gd name="connsiteX321" fmla="*/ 9456562 w 9533023"/>
                <a:gd name="connsiteY321" fmla="*/ 2534856 h 6628773"/>
                <a:gd name="connsiteX322" fmla="*/ 9425359 w 9533023"/>
                <a:gd name="connsiteY322" fmla="*/ 2477127 h 6628773"/>
                <a:gd name="connsiteX323" fmla="*/ 9356055 w 9533023"/>
                <a:gd name="connsiteY323" fmla="*/ 2384675 h 6628773"/>
                <a:gd name="connsiteX324" fmla="*/ 9213494 w 9533023"/>
                <a:gd name="connsiteY324" fmla="*/ 2291788 h 6628773"/>
                <a:gd name="connsiteX325" fmla="*/ 9140236 w 9533023"/>
                <a:gd name="connsiteY325" fmla="*/ 2291643 h 6628773"/>
                <a:gd name="connsiteX326" fmla="*/ 9005294 w 9533023"/>
                <a:gd name="connsiteY326" fmla="*/ 2299697 h 6628773"/>
                <a:gd name="connsiteX327" fmla="*/ 8900977 w 9533023"/>
                <a:gd name="connsiteY327" fmla="*/ 2361236 h 6628773"/>
                <a:gd name="connsiteX328" fmla="*/ 8738932 w 9533023"/>
                <a:gd name="connsiteY328" fmla="*/ 2569580 h 6628773"/>
                <a:gd name="connsiteX329" fmla="*/ 8692633 w 9533023"/>
                <a:gd name="connsiteY329" fmla="*/ 2650603 h 6628773"/>
                <a:gd name="connsiteX330" fmla="*/ 8646334 w 9533023"/>
                <a:gd name="connsiteY330" fmla="*/ 2824223 h 6628773"/>
                <a:gd name="connsiteX331" fmla="*/ 8611610 w 9533023"/>
                <a:gd name="connsiteY331" fmla="*/ 2905246 h 6628773"/>
                <a:gd name="connsiteX332" fmla="*/ 8588461 w 9533023"/>
                <a:gd name="connsiteY332" fmla="*/ 3229337 h 6628773"/>
                <a:gd name="connsiteX333" fmla="*/ 8576886 w 9533023"/>
                <a:gd name="connsiteY333" fmla="*/ 3321935 h 6628773"/>
                <a:gd name="connsiteX334" fmla="*/ 8495863 w 9533023"/>
                <a:gd name="connsiteY334" fmla="*/ 3588152 h 6628773"/>
                <a:gd name="connsiteX335" fmla="*/ 8449565 w 9533023"/>
                <a:gd name="connsiteY335" fmla="*/ 3796497 h 6628773"/>
                <a:gd name="connsiteX336" fmla="*/ 8264370 w 9533023"/>
                <a:gd name="connsiteY336" fmla="*/ 4259484 h 6628773"/>
                <a:gd name="connsiteX337" fmla="*/ 8102324 w 9533023"/>
                <a:gd name="connsiteY337" fmla="*/ 4572000 h 6628773"/>
                <a:gd name="connsiteX338" fmla="*/ 7836106 w 9533023"/>
                <a:gd name="connsiteY338" fmla="*/ 4896092 h 6628773"/>
                <a:gd name="connsiteX339" fmla="*/ 7743509 w 9533023"/>
                <a:gd name="connsiteY339" fmla="*/ 4977114 h 6628773"/>
                <a:gd name="connsiteX340" fmla="*/ 7326820 w 9533023"/>
                <a:gd name="connsiteY340" fmla="*/ 5243332 h 6628773"/>
                <a:gd name="connsiteX341" fmla="*/ 7168585 w 9533023"/>
                <a:gd name="connsiteY341" fmla="*/ 5304871 h 6628773"/>
                <a:gd name="connsiteX342" fmla="*/ 6868801 w 9533023"/>
                <a:gd name="connsiteY342" fmla="*/ 5427948 h 6628773"/>
                <a:gd name="connsiteX343" fmla="*/ 6493443 w 9533023"/>
                <a:gd name="connsiteY343" fmla="*/ 5578998 h 6628773"/>
                <a:gd name="connsiteX344" fmla="*/ 6342972 w 9533023"/>
                <a:gd name="connsiteY344" fmla="*/ 5648446 h 6628773"/>
                <a:gd name="connsiteX345" fmla="*/ 5949433 w 9533023"/>
                <a:gd name="connsiteY345" fmla="*/ 5717894 h 6628773"/>
                <a:gd name="connsiteX346" fmla="*/ 5486446 w 9533023"/>
                <a:gd name="connsiteY346" fmla="*/ 5706319 h 6628773"/>
                <a:gd name="connsiteX347" fmla="*/ 5393848 w 9533023"/>
                <a:gd name="connsiteY347" fmla="*/ 5683170 h 6628773"/>
                <a:gd name="connsiteX348" fmla="*/ 5104481 w 9533023"/>
                <a:gd name="connsiteY348" fmla="*/ 5613722 h 6628773"/>
                <a:gd name="connsiteX349" fmla="*/ 4907712 w 9533023"/>
                <a:gd name="connsiteY349" fmla="*/ 5567423 h 6628773"/>
                <a:gd name="connsiteX350" fmla="*/ 4745666 w 9533023"/>
                <a:gd name="connsiteY350" fmla="*/ 5521124 h 6628773"/>
                <a:gd name="connsiteX351" fmla="*/ 4051185 w 9533023"/>
                <a:gd name="connsiteY351" fmla="*/ 5324355 h 6628773"/>
                <a:gd name="connsiteX352" fmla="*/ 3495600 w 9533023"/>
                <a:gd name="connsiteY352" fmla="*/ 5046562 h 6628773"/>
                <a:gd name="connsiteX353" fmla="*/ 3414577 w 9533023"/>
                <a:gd name="connsiteY353" fmla="*/ 4942390 h 6628773"/>
                <a:gd name="connsiteX354" fmla="*/ 3345129 w 9533023"/>
                <a:gd name="connsiteY354" fmla="*/ 4757195 h 6628773"/>
                <a:gd name="connsiteX355" fmla="*/ 3287256 w 9533023"/>
                <a:gd name="connsiteY355" fmla="*/ 4595150 h 6628773"/>
                <a:gd name="connsiteX356" fmla="*/ 3183084 w 9533023"/>
                <a:gd name="connsiteY356" fmla="*/ 4421530 h 6628773"/>
                <a:gd name="connsiteX357" fmla="*/ 3148360 w 9533023"/>
                <a:gd name="connsiteY357" fmla="*/ 4363656 h 6628773"/>
                <a:gd name="connsiteX358" fmla="*/ 3090486 w 9533023"/>
                <a:gd name="connsiteY358" fmla="*/ 4236335 h 6628773"/>
                <a:gd name="connsiteX359" fmla="*/ 2893717 w 9533023"/>
                <a:gd name="connsiteY359" fmla="*/ 3993266 h 6628773"/>
                <a:gd name="connsiteX360" fmla="*/ 2615924 w 9533023"/>
                <a:gd name="connsiteY360" fmla="*/ 3680750 h 6628773"/>
                <a:gd name="connsiteX361" fmla="*/ 2280258 w 9533023"/>
                <a:gd name="connsiteY361" fmla="*/ 3414532 h 6628773"/>
                <a:gd name="connsiteX362" fmla="*/ 2152937 w 9533023"/>
                <a:gd name="connsiteY362" fmla="*/ 3345084 h 6628773"/>
                <a:gd name="connsiteX363" fmla="*/ 2095063 w 9533023"/>
                <a:gd name="connsiteY363" fmla="*/ 3310360 h 6628773"/>
                <a:gd name="connsiteX364" fmla="*/ 2060339 w 9533023"/>
                <a:gd name="connsiteY364" fmla="*/ 3287211 h 6628773"/>
                <a:gd name="connsiteX365" fmla="*/ 1956167 w 9533023"/>
                <a:gd name="connsiteY365" fmla="*/ 3252486 h 6628773"/>
                <a:gd name="connsiteX366" fmla="*/ 1886719 w 9533023"/>
                <a:gd name="connsiteY366" fmla="*/ 3229337 h 6628773"/>
                <a:gd name="connsiteX367" fmla="*/ 1851995 w 9533023"/>
                <a:gd name="connsiteY367" fmla="*/ 3217762 h 6628773"/>
                <a:gd name="connsiteX368" fmla="*/ 1759398 w 9533023"/>
                <a:gd name="connsiteY368" fmla="*/ 3194613 h 6628773"/>
                <a:gd name="connsiteX369" fmla="*/ 1701524 w 9533023"/>
                <a:gd name="connsiteY369" fmla="*/ 3183038 h 6628773"/>
                <a:gd name="connsiteX370" fmla="*/ 1551053 w 9533023"/>
                <a:gd name="connsiteY370" fmla="*/ 3148314 h 6628773"/>
                <a:gd name="connsiteX371" fmla="*/ 1389008 w 9533023"/>
                <a:gd name="connsiteY371" fmla="*/ 3125165 h 6628773"/>
                <a:gd name="connsiteX372" fmla="*/ 1226962 w 9533023"/>
                <a:gd name="connsiteY372" fmla="*/ 3102016 h 6628773"/>
                <a:gd name="connsiteX373" fmla="*/ 1157514 w 9533023"/>
                <a:gd name="connsiteY373" fmla="*/ 3090441 h 6628773"/>
                <a:gd name="connsiteX374" fmla="*/ 949170 w 9533023"/>
                <a:gd name="connsiteY374" fmla="*/ 3078866 h 6628773"/>
                <a:gd name="connsiteX375" fmla="*/ 833423 w 9533023"/>
                <a:gd name="connsiteY375" fmla="*/ 3067292 h 6628773"/>
                <a:gd name="connsiteX376" fmla="*/ 625079 w 9533023"/>
                <a:gd name="connsiteY376" fmla="*/ 3044142 h 6628773"/>
                <a:gd name="connsiteX377" fmla="*/ 405160 w 9533023"/>
                <a:gd name="connsiteY377" fmla="*/ 3055717 h 6628773"/>
                <a:gd name="connsiteX378" fmla="*/ 358861 w 9533023"/>
                <a:gd name="connsiteY378" fmla="*/ 3067292 h 6628773"/>
                <a:gd name="connsiteX379" fmla="*/ 266263 w 9533023"/>
                <a:gd name="connsiteY379" fmla="*/ 3113590 h 6628773"/>
                <a:gd name="connsiteX380" fmla="*/ 243114 w 9533023"/>
                <a:gd name="connsiteY380" fmla="*/ 3148314 h 6628773"/>
                <a:gd name="connsiteX381" fmla="*/ 208390 w 9533023"/>
                <a:gd name="connsiteY381" fmla="*/ 3275636 h 6628773"/>
                <a:gd name="connsiteX382" fmla="*/ 254689 w 9533023"/>
                <a:gd name="connsiteY382" fmla="*/ 3426107 h 6628773"/>
                <a:gd name="connsiteX383" fmla="*/ 382010 w 9533023"/>
                <a:gd name="connsiteY383" fmla="*/ 3565003 h 6628773"/>
                <a:gd name="connsiteX384" fmla="*/ 512129 w 9533023"/>
                <a:gd name="connsiteY384" fmla="*/ 3641782 h 6628773"/>
                <a:gd name="connsiteX385" fmla="*/ 760599 w 9533023"/>
                <a:gd name="connsiteY385" fmla="*/ 3703899 h 6628773"/>
                <a:gd name="connsiteX386" fmla="*/ 856572 w 9533023"/>
                <a:gd name="connsiteY386" fmla="*/ 3727049 h 6628773"/>
                <a:gd name="connsiteX387" fmla="*/ 891296 w 9533023"/>
                <a:gd name="connsiteY387" fmla="*/ 3750198 h 6628773"/>
                <a:gd name="connsiteX388" fmla="*/ 1014808 w 9533023"/>
                <a:gd name="connsiteY388" fmla="*/ 3803972 h 6628773"/>
                <a:gd name="connsiteX389" fmla="*/ 1076491 w 9533023"/>
                <a:gd name="connsiteY389" fmla="*/ 3819646 h 6628773"/>
                <a:gd name="connsiteX390" fmla="*/ 1134365 w 9533023"/>
                <a:gd name="connsiteY390" fmla="*/ 3831221 h 6628773"/>
                <a:gd name="connsiteX391" fmla="*/ 1226962 w 9533023"/>
                <a:gd name="connsiteY391" fmla="*/ 3854370 h 6628773"/>
                <a:gd name="connsiteX392" fmla="*/ 1420066 w 9533023"/>
                <a:gd name="connsiteY392" fmla="*/ 3885573 h 6628773"/>
                <a:gd name="connsiteX393" fmla="*/ 1551053 w 9533023"/>
                <a:gd name="connsiteY393" fmla="*/ 3935393 h 6628773"/>
                <a:gd name="connsiteX394" fmla="*/ 1673552 w 9533023"/>
                <a:gd name="connsiteY394" fmla="*/ 3946968 h 6628773"/>
                <a:gd name="connsiteX395" fmla="*/ 1827109 w 9533023"/>
                <a:gd name="connsiteY395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30051 w 9533023"/>
                <a:gd name="connsiteY181" fmla="*/ 2558005 h 6628773"/>
                <a:gd name="connsiteX182" fmla="*/ 7118476 w 9533023"/>
                <a:gd name="connsiteY182" fmla="*/ 2210765 h 6628773"/>
                <a:gd name="connsiteX183" fmla="*/ 6771236 w 9533023"/>
                <a:gd name="connsiteY183" fmla="*/ 1828800 h 6628773"/>
                <a:gd name="connsiteX184" fmla="*/ 6412420 w 9533023"/>
                <a:gd name="connsiteY184" fmla="*/ 1632031 h 6628773"/>
                <a:gd name="connsiteX185" fmla="*/ 6111479 w 9533023"/>
                <a:gd name="connsiteY185" fmla="*/ 1585732 h 6628773"/>
                <a:gd name="connsiteX186" fmla="*/ 5879985 w 9533023"/>
                <a:gd name="connsiteY186" fmla="*/ 1620456 h 6628773"/>
                <a:gd name="connsiteX187" fmla="*/ 5822112 w 9533023"/>
                <a:gd name="connsiteY187" fmla="*/ 1632031 h 6628773"/>
                <a:gd name="connsiteX188" fmla="*/ 5660066 w 9533023"/>
                <a:gd name="connsiteY188" fmla="*/ 1724628 h 6628773"/>
                <a:gd name="connsiteX189" fmla="*/ 5590618 w 9533023"/>
                <a:gd name="connsiteY189" fmla="*/ 1759352 h 6628773"/>
                <a:gd name="connsiteX190" fmla="*/ 5405423 w 9533023"/>
                <a:gd name="connsiteY190" fmla="*/ 1909823 h 6628773"/>
                <a:gd name="connsiteX191" fmla="*/ 5347549 w 9533023"/>
                <a:gd name="connsiteY191" fmla="*/ 1944547 h 6628773"/>
                <a:gd name="connsiteX192" fmla="*/ 5046608 w 9533023"/>
                <a:gd name="connsiteY192" fmla="*/ 2210765 h 6628773"/>
                <a:gd name="connsiteX193" fmla="*/ 5023458 w 9533023"/>
                <a:gd name="connsiteY193" fmla="*/ 2245489 h 6628773"/>
                <a:gd name="connsiteX194" fmla="*/ 4861413 w 9533023"/>
                <a:gd name="connsiteY194" fmla="*/ 2523281 h 6628773"/>
                <a:gd name="connsiteX195" fmla="*/ 4830643 w 9533023"/>
                <a:gd name="connsiteY195" fmla="*/ 2601073 h 6628773"/>
                <a:gd name="connsiteX196" fmla="*/ 4803539 w 9533023"/>
                <a:gd name="connsiteY196" fmla="*/ 2673752 h 6628773"/>
                <a:gd name="connsiteX197" fmla="*/ 4768815 w 9533023"/>
                <a:gd name="connsiteY197" fmla="*/ 2824223 h 6628773"/>
                <a:gd name="connsiteX198" fmla="*/ 4745666 w 9533023"/>
                <a:gd name="connsiteY198" fmla="*/ 2870522 h 6628773"/>
                <a:gd name="connsiteX199" fmla="*/ 4710942 w 9533023"/>
                <a:gd name="connsiteY199" fmla="*/ 3032568 h 6628773"/>
                <a:gd name="connsiteX200" fmla="*/ 4687793 w 9533023"/>
                <a:gd name="connsiteY200" fmla="*/ 3078866 h 6628773"/>
                <a:gd name="connsiteX201" fmla="*/ 4525747 w 9533023"/>
                <a:gd name="connsiteY201" fmla="*/ 3472405 h 6628773"/>
                <a:gd name="connsiteX202" fmla="*/ 4514172 w 9533023"/>
                <a:gd name="connsiteY202" fmla="*/ 3541854 h 6628773"/>
                <a:gd name="connsiteX203" fmla="*/ 4444724 w 9533023"/>
                <a:gd name="connsiteY203" fmla="*/ 3669175 h 6628773"/>
                <a:gd name="connsiteX204" fmla="*/ 4410000 w 9533023"/>
                <a:gd name="connsiteY204" fmla="*/ 3715474 h 6628773"/>
                <a:gd name="connsiteX205" fmla="*/ 4363701 w 9533023"/>
                <a:gd name="connsiteY205" fmla="*/ 3819646 h 6628773"/>
                <a:gd name="connsiteX206" fmla="*/ 4352127 w 9533023"/>
                <a:gd name="connsiteY206" fmla="*/ 3854370 h 6628773"/>
                <a:gd name="connsiteX207" fmla="*/ 4282679 w 9533023"/>
                <a:gd name="connsiteY207" fmla="*/ 3958542 h 6628773"/>
                <a:gd name="connsiteX208" fmla="*/ 4182172 w 9533023"/>
                <a:gd name="connsiteY208" fmla="*/ 4097583 h 6628773"/>
                <a:gd name="connsiteX209" fmla="*/ 3935438 w 9533023"/>
                <a:gd name="connsiteY209" fmla="*/ 4433104 h 6628773"/>
                <a:gd name="connsiteX210" fmla="*/ 3889139 w 9533023"/>
                <a:gd name="connsiteY210" fmla="*/ 4502552 h 6628773"/>
                <a:gd name="connsiteX211" fmla="*/ 3727094 w 9533023"/>
                <a:gd name="connsiteY211" fmla="*/ 4641449 h 6628773"/>
                <a:gd name="connsiteX212" fmla="*/ 3657646 w 9533023"/>
                <a:gd name="connsiteY212" fmla="*/ 4722471 h 6628773"/>
                <a:gd name="connsiteX213" fmla="*/ 3449301 w 9533023"/>
                <a:gd name="connsiteY213" fmla="*/ 4861368 h 6628773"/>
                <a:gd name="connsiteX214" fmla="*/ 3391428 w 9533023"/>
                <a:gd name="connsiteY214" fmla="*/ 4930816 h 6628773"/>
                <a:gd name="connsiteX215" fmla="*/ 2928441 w 9533023"/>
                <a:gd name="connsiteY215" fmla="*/ 5278056 h 6628773"/>
                <a:gd name="connsiteX216" fmla="*/ 2639074 w 9533023"/>
                <a:gd name="connsiteY216" fmla="*/ 5405378 h 6628773"/>
                <a:gd name="connsiteX217" fmla="*/ 2546476 w 9533023"/>
                <a:gd name="connsiteY217" fmla="*/ 5451676 h 6628773"/>
                <a:gd name="connsiteX218" fmla="*/ 2314982 w 9533023"/>
                <a:gd name="connsiteY218" fmla="*/ 5521124 h 6628773"/>
                <a:gd name="connsiteX219" fmla="*/ 1979317 w 9533023"/>
                <a:gd name="connsiteY219" fmla="*/ 5636871 h 6628773"/>
                <a:gd name="connsiteX220" fmla="*/ 1886719 w 9533023"/>
                <a:gd name="connsiteY220" fmla="*/ 5648446 h 6628773"/>
                <a:gd name="connsiteX221" fmla="*/ 1655225 w 9533023"/>
                <a:gd name="connsiteY221" fmla="*/ 5671595 h 6628773"/>
                <a:gd name="connsiteX222" fmla="*/ 1250112 w 9533023"/>
                <a:gd name="connsiteY222" fmla="*/ 5660021 h 6628773"/>
                <a:gd name="connsiteX223" fmla="*/ 1215387 w 9533023"/>
                <a:gd name="connsiteY223" fmla="*/ 5648446 h 6628773"/>
                <a:gd name="connsiteX224" fmla="*/ 1122790 w 9533023"/>
                <a:gd name="connsiteY224" fmla="*/ 5590573 h 6628773"/>
                <a:gd name="connsiteX225" fmla="*/ 891296 w 9533023"/>
                <a:gd name="connsiteY225" fmla="*/ 5428527 h 6628773"/>
                <a:gd name="connsiteX226" fmla="*/ 763975 w 9533023"/>
                <a:gd name="connsiteY226" fmla="*/ 5335930 h 6628773"/>
                <a:gd name="connsiteX227" fmla="*/ 729251 w 9533023"/>
                <a:gd name="connsiteY227" fmla="*/ 5312780 h 6628773"/>
                <a:gd name="connsiteX228" fmla="*/ 648228 w 9533023"/>
                <a:gd name="connsiteY228" fmla="*/ 5254907 h 6628773"/>
                <a:gd name="connsiteX229" fmla="*/ 463033 w 9533023"/>
                <a:gd name="connsiteY229" fmla="*/ 5127585 h 6628773"/>
                <a:gd name="connsiteX230" fmla="*/ 335712 w 9533023"/>
                <a:gd name="connsiteY230" fmla="*/ 4965540 h 6628773"/>
                <a:gd name="connsiteX231" fmla="*/ 277838 w 9533023"/>
                <a:gd name="connsiteY231" fmla="*/ 4757195 h 6628773"/>
                <a:gd name="connsiteX232" fmla="*/ 266263 w 9533023"/>
                <a:gd name="connsiteY232" fmla="*/ 4560426 h 6628773"/>
                <a:gd name="connsiteX233" fmla="*/ 358861 w 9533023"/>
                <a:gd name="connsiteY233" fmla="*/ 4294208 h 6628773"/>
                <a:gd name="connsiteX234" fmla="*/ 463033 w 9533023"/>
                <a:gd name="connsiteY234" fmla="*/ 4178461 h 6628773"/>
                <a:gd name="connsiteX235" fmla="*/ 810274 w 9533023"/>
                <a:gd name="connsiteY235" fmla="*/ 4039565 h 6628773"/>
                <a:gd name="connsiteX236" fmla="*/ 1099641 w 9533023"/>
                <a:gd name="connsiteY236" fmla="*/ 3981692 h 6628773"/>
                <a:gd name="connsiteX237" fmla="*/ 1365858 w 9533023"/>
                <a:gd name="connsiteY237" fmla="*/ 3946968 h 6628773"/>
                <a:gd name="connsiteX238" fmla="*/ 1635163 w 9533023"/>
                <a:gd name="connsiteY238" fmla="*/ 3896859 h 6628773"/>
                <a:gd name="connsiteX239" fmla="*/ 1909868 w 9533023"/>
                <a:gd name="connsiteY239" fmla="*/ 3831221 h 6628773"/>
                <a:gd name="connsiteX240" fmla="*/ 2048765 w 9533023"/>
                <a:gd name="connsiteY240" fmla="*/ 3819646 h 6628773"/>
                <a:gd name="connsiteX241" fmla="*/ 2777970 w 9533023"/>
                <a:gd name="connsiteY241" fmla="*/ 3819646 h 6628773"/>
                <a:gd name="connsiteX242" fmla="*/ 3032613 w 9533023"/>
                <a:gd name="connsiteY242" fmla="*/ 3784922 h 6628773"/>
                <a:gd name="connsiteX243" fmla="*/ 3495600 w 9533023"/>
                <a:gd name="connsiteY243" fmla="*/ 3669175 h 6628773"/>
                <a:gd name="connsiteX244" fmla="*/ 3622922 w 9533023"/>
                <a:gd name="connsiteY244" fmla="*/ 3576578 h 6628773"/>
                <a:gd name="connsiteX245" fmla="*/ 3646071 w 9533023"/>
                <a:gd name="connsiteY245" fmla="*/ 3553428 h 6628773"/>
                <a:gd name="connsiteX246" fmla="*/ 3738668 w 9533023"/>
                <a:gd name="connsiteY246" fmla="*/ 3437681 h 6628773"/>
                <a:gd name="connsiteX247" fmla="*/ 3808117 w 9533023"/>
                <a:gd name="connsiteY247" fmla="*/ 3298785 h 6628773"/>
                <a:gd name="connsiteX248" fmla="*/ 3877565 w 9533023"/>
                <a:gd name="connsiteY248" fmla="*/ 3171464 h 6628773"/>
                <a:gd name="connsiteX249" fmla="*/ 3912289 w 9533023"/>
                <a:gd name="connsiteY249" fmla="*/ 2997843 h 6628773"/>
                <a:gd name="connsiteX250" fmla="*/ 3947013 w 9533023"/>
                <a:gd name="connsiteY250" fmla="*/ 2766350 h 6628773"/>
                <a:gd name="connsiteX251" fmla="*/ 3923863 w 9533023"/>
                <a:gd name="connsiteY251" fmla="*/ 2558005 h 6628773"/>
                <a:gd name="connsiteX252" fmla="*/ 3877565 w 9533023"/>
                <a:gd name="connsiteY252" fmla="*/ 2465408 h 6628773"/>
                <a:gd name="connsiteX253" fmla="*/ 3784967 w 9533023"/>
                <a:gd name="connsiteY253" fmla="*/ 2361236 h 6628773"/>
                <a:gd name="connsiteX254" fmla="*/ 3692370 w 9533023"/>
                <a:gd name="connsiteY254" fmla="*/ 2291788 h 6628773"/>
                <a:gd name="connsiteX255" fmla="*/ 3646071 w 9533023"/>
                <a:gd name="connsiteY255" fmla="*/ 2268638 h 6628773"/>
                <a:gd name="connsiteX256" fmla="*/ 3472451 w 9533023"/>
                <a:gd name="connsiteY256" fmla="*/ 2187616 h 6628773"/>
                <a:gd name="connsiteX257" fmla="*/ 3345129 w 9533023"/>
                <a:gd name="connsiteY257" fmla="*/ 2164466 h 6628773"/>
                <a:gd name="connsiteX258" fmla="*/ 2858993 w 9533023"/>
                <a:gd name="connsiteY258" fmla="*/ 2245489 h 6628773"/>
                <a:gd name="connsiteX259" fmla="*/ 2801119 w 9533023"/>
                <a:gd name="connsiteY259" fmla="*/ 2291788 h 6628773"/>
                <a:gd name="connsiteX260" fmla="*/ 2766395 w 9533023"/>
                <a:gd name="connsiteY260" fmla="*/ 2361236 h 6628773"/>
                <a:gd name="connsiteX261" fmla="*/ 2789544 w 9533023"/>
                <a:gd name="connsiteY261" fmla="*/ 2766350 h 6628773"/>
                <a:gd name="connsiteX262" fmla="*/ 2858993 w 9533023"/>
                <a:gd name="connsiteY262" fmla="*/ 3136740 h 6628773"/>
                <a:gd name="connsiteX263" fmla="*/ 2882142 w 9533023"/>
                <a:gd name="connsiteY263" fmla="*/ 3171464 h 6628773"/>
                <a:gd name="connsiteX264" fmla="*/ 2963165 w 9533023"/>
                <a:gd name="connsiteY264" fmla="*/ 3356659 h 6628773"/>
                <a:gd name="connsiteX265" fmla="*/ 3159934 w 9533023"/>
                <a:gd name="connsiteY265" fmla="*/ 3634451 h 6628773"/>
                <a:gd name="connsiteX266" fmla="*/ 3472451 w 9533023"/>
                <a:gd name="connsiteY266" fmla="*/ 3865945 h 6628773"/>
                <a:gd name="connsiteX267" fmla="*/ 4190081 w 9533023"/>
                <a:gd name="connsiteY267" fmla="*/ 4259484 h 6628773"/>
                <a:gd name="connsiteX268" fmla="*/ 4761485 w 9533023"/>
                <a:gd name="connsiteY268" fmla="*/ 4514416 h 6628773"/>
                <a:gd name="connsiteX269" fmla="*/ 5081332 w 9533023"/>
                <a:gd name="connsiteY269" fmla="*/ 4687747 h 6628773"/>
                <a:gd name="connsiteX270" fmla="*/ 5150780 w 9533023"/>
                <a:gd name="connsiteY270" fmla="*/ 4734046 h 6628773"/>
                <a:gd name="connsiteX271" fmla="*/ 5405423 w 9533023"/>
                <a:gd name="connsiteY271" fmla="*/ 4872942 h 6628773"/>
                <a:gd name="connsiteX272" fmla="*/ 5625342 w 9533023"/>
                <a:gd name="connsiteY272" fmla="*/ 5058137 h 6628773"/>
                <a:gd name="connsiteX273" fmla="*/ 5671641 w 9533023"/>
                <a:gd name="connsiteY273" fmla="*/ 5092861 h 6628773"/>
                <a:gd name="connsiteX274" fmla="*/ 5787387 w 9533023"/>
                <a:gd name="connsiteY274" fmla="*/ 5278056 h 6628773"/>
                <a:gd name="connsiteX275" fmla="*/ 5891560 w 9533023"/>
                <a:gd name="connsiteY275" fmla="*/ 5428527 h 6628773"/>
                <a:gd name="connsiteX276" fmla="*/ 5926284 w 9533023"/>
                <a:gd name="connsiteY276" fmla="*/ 5497975 h 6628773"/>
                <a:gd name="connsiteX277" fmla="*/ 6042031 w 9533023"/>
                <a:gd name="connsiteY277" fmla="*/ 5613722 h 6628773"/>
                <a:gd name="connsiteX278" fmla="*/ 6076755 w 9533023"/>
                <a:gd name="connsiteY278" fmla="*/ 5671595 h 6628773"/>
                <a:gd name="connsiteX279" fmla="*/ 6227225 w 9533023"/>
                <a:gd name="connsiteY279" fmla="*/ 5914664 h 6628773"/>
                <a:gd name="connsiteX280" fmla="*/ 6227225 w 9533023"/>
                <a:gd name="connsiteY280" fmla="*/ 6111433 h 6628773"/>
                <a:gd name="connsiteX281" fmla="*/ 6076755 w 9533023"/>
                <a:gd name="connsiteY281" fmla="*/ 6319778 h 6628773"/>
                <a:gd name="connsiteX282" fmla="*/ 5868410 w 9533023"/>
                <a:gd name="connsiteY282" fmla="*/ 6447099 h 6628773"/>
                <a:gd name="connsiteX283" fmla="*/ 5706365 w 9533023"/>
                <a:gd name="connsiteY283" fmla="*/ 6528122 h 6628773"/>
                <a:gd name="connsiteX284" fmla="*/ 5544319 w 9533023"/>
                <a:gd name="connsiteY284" fmla="*/ 6585995 h 6628773"/>
                <a:gd name="connsiteX285" fmla="*/ 5213331 w 9533023"/>
                <a:gd name="connsiteY285" fmla="*/ 6628773 h 6628773"/>
                <a:gd name="connsiteX286" fmla="*/ 4722517 w 9533023"/>
                <a:gd name="connsiteY286" fmla="*/ 6597570 h 6628773"/>
                <a:gd name="connsiteX287" fmla="*/ 4491023 w 9533023"/>
                <a:gd name="connsiteY287" fmla="*/ 6551271 h 6628773"/>
                <a:gd name="connsiteX288" fmla="*/ 4176915 w 9533023"/>
                <a:gd name="connsiteY288" fmla="*/ 6500584 h 6628773"/>
                <a:gd name="connsiteX289" fmla="*/ 3907611 w 9533023"/>
                <a:gd name="connsiteY289" fmla="*/ 6427470 h 6628773"/>
                <a:gd name="connsiteX290" fmla="*/ 3773393 w 9533023"/>
                <a:gd name="connsiteY290" fmla="*/ 6389226 h 6628773"/>
                <a:gd name="connsiteX291" fmla="*/ 3676551 w 9533023"/>
                <a:gd name="connsiteY291" fmla="*/ 6327253 h 6628773"/>
                <a:gd name="connsiteX292" fmla="*/ 3611058 w 9533023"/>
                <a:gd name="connsiteY292" fmla="*/ 6162410 h 6628773"/>
                <a:gd name="connsiteX293" fmla="*/ 3634496 w 9533023"/>
                <a:gd name="connsiteY293" fmla="*/ 5960962 h 6628773"/>
                <a:gd name="connsiteX294" fmla="*/ 3696469 w 9533023"/>
                <a:gd name="connsiteY294" fmla="*/ 5826166 h 6628773"/>
                <a:gd name="connsiteX295" fmla="*/ 3761818 w 9533023"/>
                <a:gd name="connsiteY295" fmla="*/ 5683170 h 6628773"/>
                <a:gd name="connsiteX296" fmla="*/ 3784967 w 9533023"/>
                <a:gd name="connsiteY296" fmla="*/ 5648446 h 6628773"/>
                <a:gd name="connsiteX297" fmla="*/ 3865990 w 9533023"/>
                <a:gd name="connsiteY297" fmla="*/ 5509550 h 6628773"/>
                <a:gd name="connsiteX298" fmla="*/ 4004886 w 9533023"/>
                <a:gd name="connsiteY298" fmla="*/ 5393803 h 6628773"/>
                <a:gd name="connsiteX299" fmla="*/ 4097484 w 9533023"/>
                <a:gd name="connsiteY299" fmla="*/ 5359079 h 6628773"/>
                <a:gd name="connsiteX300" fmla="*/ 4340552 w 9533023"/>
                <a:gd name="connsiteY300" fmla="*/ 5289631 h 6628773"/>
                <a:gd name="connsiteX301" fmla="*/ 4491023 w 9533023"/>
                <a:gd name="connsiteY301" fmla="*/ 5278056 h 6628773"/>
                <a:gd name="connsiteX302" fmla="*/ 5254952 w 9533023"/>
                <a:gd name="connsiteY302" fmla="*/ 5266481 h 6628773"/>
                <a:gd name="connsiteX303" fmla="*/ 5764238 w 9533023"/>
                <a:gd name="connsiteY303" fmla="*/ 5254907 h 6628773"/>
                <a:gd name="connsiteX304" fmla="*/ 6944856 w 9533023"/>
                <a:gd name="connsiteY304" fmla="*/ 5197033 h 6628773"/>
                <a:gd name="connsiteX305" fmla="*/ 7488866 w 9533023"/>
                <a:gd name="connsiteY305" fmla="*/ 5116011 h 6628773"/>
                <a:gd name="connsiteX306" fmla="*/ 7639337 w 9533023"/>
                <a:gd name="connsiteY306" fmla="*/ 5081286 h 6628773"/>
                <a:gd name="connsiteX307" fmla="*/ 8090749 w 9533023"/>
                <a:gd name="connsiteY307" fmla="*/ 4907666 h 6628773"/>
                <a:gd name="connsiteX308" fmla="*/ 8368542 w 9533023"/>
                <a:gd name="connsiteY308" fmla="*/ 4791919 h 6628773"/>
                <a:gd name="connsiteX309" fmla="*/ 8727357 w 9533023"/>
                <a:gd name="connsiteY309" fmla="*/ 4572000 h 6628773"/>
                <a:gd name="connsiteX310" fmla="*/ 8831529 w 9533023"/>
                <a:gd name="connsiteY310" fmla="*/ 4479403 h 6628773"/>
                <a:gd name="connsiteX311" fmla="*/ 9109322 w 9533023"/>
                <a:gd name="connsiteY311" fmla="*/ 4120588 h 6628773"/>
                <a:gd name="connsiteX312" fmla="*/ 9259793 w 9533023"/>
                <a:gd name="connsiteY312" fmla="*/ 3865945 h 6628773"/>
                <a:gd name="connsiteX313" fmla="*/ 9282942 w 9533023"/>
                <a:gd name="connsiteY313" fmla="*/ 3773347 h 6628773"/>
                <a:gd name="connsiteX314" fmla="*/ 9387114 w 9533023"/>
                <a:gd name="connsiteY314" fmla="*/ 3576578 h 6628773"/>
                <a:gd name="connsiteX315" fmla="*/ 9444987 w 9533023"/>
                <a:gd name="connsiteY315" fmla="*/ 3449256 h 6628773"/>
                <a:gd name="connsiteX316" fmla="*/ 9456562 w 9533023"/>
                <a:gd name="connsiteY316" fmla="*/ 3275636 h 6628773"/>
                <a:gd name="connsiteX317" fmla="*/ 9502861 w 9533023"/>
                <a:gd name="connsiteY317" fmla="*/ 3067292 h 6628773"/>
                <a:gd name="connsiteX318" fmla="*/ 9529676 w 9533023"/>
                <a:gd name="connsiteY318" fmla="*/ 2970016 h 6628773"/>
                <a:gd name="connsiteX319" fmla="*/ 9526010 w 9533023"/>
                <a:gd name="connsiteY319" fmla="*/ 2870522 h 6628773"/>
                <a:gd name="connsiteX320" fmla="*/ 9456562 w 9533023"/>
                <a:gd name="connsiteY320" fmla="*/ 2534856 h 6628773"/>
                <a:gd name="connsiteX321" fmla="*/ 9425359 w 9533023"/>
                <a:gd name="connsiteY321" fmla="*/ 2477127 h 6628773"/>
                <a:gd name="connsiteX322" fmla="*/ 9356055 w 9533023"/>
                <a:gd name="connsiteY322" fmla="*/ 2384675 h 6628773"/>
                <a:gd name="connsiteX323" fmla="*/ 9213494 w 9533023"/>
                <a:gd name="connsiteY323" fmla="*/ 2291788 h 6628773"/>
                <a:gd name="connsiteX324" fmla="*/ 9140236 w 9533023"/>
                <a:gd name="connsiteY324" fmla="*/ 2291643 h 6628773"/>
                <a:gd name="connsiteX325" fmla="*/ 9005294 w 9533023"/>
                <a:gd name="connsiteY325" fmla="*/ 2299697 h 6628773"/>
                <a:gd name="connsiteX326" fmla="*/ 8900977 w 9533023"/>
                <a:gd name="connsiteY326" fmla="*/ 2361236 h 6628773"/>
                <a:gd name="connsiteX327" fmla="*/ 8738932 w 9533023"/>
                <a:gd name="connsiteY327" fmla="*/ 2569580 h 6628773"/>
                <a:gd name="connsiteX328" fmla="*/ 8692633 w 9533023"/>
                <a:gd name="connsiteY328" fmla="*/ 2650603 h 6628773"/>
                <a:gd name="connsiteX329" fmla="*/ 8646334 w 9533023"/>
                <a:gd name="connsiteY329" fmla="*/ 2824223 h 6628773"/>
                <a:gd name="connsiteX330" fmla="*/ 8611610 w 9533023"/>
                <a:gd name="connsiteY330" fmla="*/ 2905246 h 6628773"/>
                <a:gd name="connsiteX331" fmla="*/ 8588461 w 9533023"/>
                <a:gd name="connsiteY331" fmla="*/ 3229337 h 6628773"/>
                <a:gd name="connsiteX332" fmla="*/ 8576886 w 9533023"/>
                <a:gd name="connsiteY332" fmla="*/ 3321935 h 6628773"/>
                <a:gd name="connsiteX333" fmla="*/ 8495863 w 9533023"/>
                <a:gd name="connsiteY333" fmla="*/ 3588152 h 6628773"/>
                <a:gd name="connsiteX334" fmla="*/ 8449565 w 9533023"/>
                <a:gd name="connsiteY334" fmla="*/ 3796497 h 6628773"/>
                <a:gd name="connsiteX335" fmla="*/ 8264370 w 9533023"/>
                <a:gd name="connsiteY335" fmla="*/ 4259484 h 6628773"/>
                <a:gd name="connsiteX336" fmla="*/ 8102324 w 9533023"/>
                <a:gd name="connsiteY336" fmla="*/ 4572000 h 6628773"/>
                <a:gd name="connsiteX337" fmla="*/ 7836106 w 9533023"/>
                <a:gd name="connsiteY337" fmla="*/ 4896092 h 6628773"/>
                <a:gd name="connsiteX338" fmla="*/ 7743509 w 9533023"/>
                <a:gd name="connsiteY338" fmla="*/ 4977114 h 6628773"/>
                <a:gd name="connsiteX339" fmla="*/ 7326820 w 9533023"/>
                <a:gd name="connsiteY339" fmla="*/ 5243332 h 6628773"/>
                <a:gd name="connsiteX340" fmla="*/ 7168585 w 9533023"/>
                <a:gd name="connsiteY340" fmla="*/ 5304871 h 6628773"/>
                <a:gd name="connsiteX341" fmla="*/ 6868801 w 9533023"/>
                <a:gd name="connsiteY341" fmla="*/ 5427948 h 6628773"/>
                <a:gd name="connsiteX342" fmla="*/ 6493443 w 9533023"/>
                <a:gd name="connsiteY342" fmla="*/ 5578998 h 6628773"/>
                <a:gd name="connsiteX343" fmla="*/ 6342972 w 9533023"/>
                <a:gd name="connsiteY343" fmla="*/ 5648446 h 6628773"/>
                <a:gd name="connsiteX344" fmla="*/ 5949433 w 9533023"/>
                <a:gd name="connsiteY344" fmla="*/ 5717894 h 6628773"/>
                <a:gd name="connsiteX345" fmla="*/ 5486446 w 9533023"/>
                <a:gd name="connsiteY345" fmla="*/ 5706319 h 6628773"/>
                <a:gd name="connsiteX346" fmla="*/ 5393848 w 9533023"/>
                <a:gd name="connsiteY346" fmla="*/ 5683170 h 6628773"/>
                <a:gd name="connsiteX347" fmla="*/ 5104481 w 9533023"/>
                <a:gd name="connsiteY347" fmla="*/ 5613722 h 6628773"/>
                <a:gd name="connsiteX348" fmla="*/ 4907712 w 9533023"/>
                <a:gd name="connsiteY348" fmla="*/ 5567423 h 6628773"/>
                <a:gd name="connsiteX349" fmla="*/ 4745666 w 9533023"/>
                <a:gd name="connsiteY349" fmla="*/ 5521124 h 6628773"/>
                <a:gd name="connsiteX350" fmla="*/ 4051185 w 9533023"/>
                <a:gd name="connsiteY350" fmla="*/ 5324355 h 6628773"/>
                <a:gd name="connsiteX351" fmla="*/ 3495600 w 9533023"/>
                <a:gd name="connsiteY351" fmla="*/ 5046562 h 6628773"/>
                <a:gd name="connsiteX352" fmla="*/ 3414577 w 9533023"/>
                <a:gd name="connsiteY352" fmla="*/ 4942390 h 6628773"/>
                <a:gd name="connsiteX353" fmla="*/ 3345129 w 9533023"/>
                <a:gd name="connsiteY353" fmla="*/ 4757195 h 6628773"/>
                <a:gd name="connsiteX354" fmla="*/ 3287256 w 9533023"/>
                <a:gd name="connsiteY354" fmla="*/ 4595150 h 6628773"/>
                <a:gd name="connsiteX355" fmla="*/ 3183084 w 9533023"/>
                <a:gd name="connsiteY355" fmla="*/ 4421530 h 6628773"/>
                <a:gd name="connsiteX356" fmla="*/ 3148360 w 9533023"/>
                <a:gd name="connsiteY356" fmla="*/ 4363656 h 6628773"/>
                <a:gd name="connsiteX357" fmla="*/ 3090486 w 9533023"/>
                <a:gd name="connsiteY357" fmla="*/ 4236335 h 6628773"/>
                <a:gd name="connsiteX358" fmla="*/ 2893717 w 9533023"/>
                <a:gd name="connsiteY358" fmla="*/ 3993266 h 6628773"/>
                <a:gd name="connsiteX359" fmla="*/ 2615924 w 9533023"/>
                <a:gd name="connsiteY359" fmla="*/ 3680750 h 6628773"/>
                <a:gd name="connsiteX360" fmla="*/ 2280258 w 9533023"/>
                <a:gd name="connsiteY360" fmla="*/ 3414532 h 6628773"/>
                <a:gd name="connsiteX361" fmla="*/ 2152937 w 9533023"/>
                <a:gd name="connsiteY361" fmla="*/ 3345084 h 6628773"/>
                <a:gd name="connsiteX362" fmla="*/ 2095063 w 9533023"/>
                <a:gd name="connsiteY362" fmla="*/ 3310360 h 6628773"/>
                <a:gd name="connsiteX363" fmla="*/ 2060339 w 9533023"/>
                <a:gd name="connsiteY363" fmla="*/ 3287211 h 6628773"/>
                <a:gd name="connsiteX364" fmla="*/ 1956167 w 9533023"/>
                <a:gd name="connsiteY364" fmla="*/ 3252486 h 6628773"/>
                <a:gd name="connsiteX365" fmla="*/ 1886719 w 9533023"/>
                <a:gd name="connsiteY365" fmla="*/ 3229337 h 6628773"/>
                <a:gd name="connsiteX366" fmla="*/ 1851995 w 9533023"/>
                <a:gd name="connsiteY366" fmla="*/ 3217762 h 6628773"/>
                <a:gd name="connsiteX367" fmla="*/ 1759398 w 9533023"/>
                <a:gd name="connsiteY367" fmla="*/ 3194613 h 6628773"/>
                <a:gd name="connsiteX368" fmla="*/ 1701524 w 9533023"/>
                <a:gd name="connsiteY368" fmla="*/ 3183038 h 6628773"/>
                <a:gd name="connsiteX369" fmla="*/ 1551053 w 9533023"/>
                <a:gd name="connsiteY369" fmla="*/ 3148314 h 6628773"/>
                <a:gd name="connsiteX370" fmla="*/ 1389008 w 9533023"/>
                <a:gd name="connsiteY370" fmla="*/ 3125165 h 6628773"/>
                <a:gd name="connsiteX371" fmla="*/ 1226962 w 9533023"/>
                <a:gd name="connsiteY371" fmla="*/ 3102016 h 6628773"/>
                <a:gd name="connsiteX372" fmla="*/ 1157514 w 9533023"/>
                <a:gd name="connsiteY372" fmla="*/ 3090441 h 6628773"/>
                <a:gd name="connsiteX373" fmla="*/ 949170 w 9533023"/>
                <a:gd name="connsiteY373" fmla="*/ 3078866 h 6628773"/>
                <a:gd name="connsiteX374" fmla="*/ 833423 w 9533023"/>
                <a:gd name="connsiteY374" fmla="*/ 3067292 h 6628773"/>
                <a:gd name="connsiteX375" fmla="*/ 625079 w 9533023"/>
                <a:gd name="connsiteY375" fmla="*/ 3044142 h 6628773"/>
                <a:gd name="connsiteX376" fmla="*/ 405160 w 9533023"/>
                <a:gd name="connsiteY376" fmla="*/ 3055717 h 6628773"/>
                <a:gd name="connsiteX377" fmla="*/ 358861 w 9533023"/>
                <a:gd name="connsiteY377" fmla="*/ 3067292 h 6628773"/>
                <a:gd name="connsiteX378" fmla="*/ 266263 w 9533023"/>
                <a:gd name="connsiteY378" fmla="*/ 3113590 h 6628773"/>
                <a:gd name="connsiteX379" fmla="*/ 243114 w 9533023"/>
                <a:gd name="connsiteY379" fmla="*/ 3148314 h 6628773"/>
                <a:gd name="connsiteX380" fmla="*/ 208390 w 9533023"/>
                <a:gd name="connsiteY380" fmla="*/ 3275636 h 6628773"/>
                <a:gd name="connsiteX381" fmla="*/ 254689 w 9533023"/>
                <a:gd name="connsiteY381" fmla="*/ 3426107 h 6628773"/>
                <a:gd name="connsiteX382" fmla="*/ 382010 w 9533023"/>
                <a:gd name="connsiteY382" fmla="*/ 3565003 h 6628773"/>
                <a:gd name="connsiteX383" fmla="*/ 512129 w 9533023"/>
                <a:gd name="connsiteY383" fmla="*/ 3641782 h 6628773"/>
                <a:gd name="connsiteX384" fmla="*/ 760599 w 9533023"/>
                <a:gd name="connsiteY384" fmla="*/ 3703899 h 6628773"/>
                <a:gd name="connsiteX385" fmla="*/ 856572 w 9533023"/>
                <a:gd name="connsiteY385" fmla="*/ 3727049 h 6628773"/>
                <a:gd name="connsiteX386" fmla="*/ 891296 w 9533023"/>
                <a:gd name="connsiteY386" fmla="*/ 3750198 h 6628773"/>
                <a:gd name="connsiteX387" fmla="*/ 1014808 w 9533023"/>
                <a:gd name="connsiteY387" fmla="*/ 3803972 h 6628773"/>
                <a:gd name="connsiteX388" fmla="*/ 1076491 w 9533023"/>
                <a:gd name="connsiteY388" fmla="*/ 3819646 h 6628773"/>
                <a:gd name="connsiteX389" fmla="*/ 1134365 w 9533023"/>
                <a:gd name="connsiteY389" fmla="*/ 3831221 h 6628773"/>
                <a:gd name="connsiteX390" fmla="*/ 1226962 w 9533023"/>
                <a:gd name="connsiteY390" fmla="*/ 3854370 h 6628773"/>
                <a:gd name="connsiteX391" fmla="*/ 1420066 w 9533023"/>
                <a:gd name="connsiteY391" fmla="*/ 3885573 h 6628773"/>
                <a:gd name="connsiteX392" fmla="*/ 1551053 w 9533023"/>
                <a:gd name="connsiteY392" fmla="*/ 3935393 h 6628773"/>
                <a:gd name="connsiteX393" fmla="*/ 1673552 w 9533023"/>
                <a:gd name="connsiteY393" fmla="*/ 3946968 h 6628773"/>
                <a:gd name="connsiteX394" fmla="*/ 1827109 w 9533023"/>
                <a:gd name="connsiteY394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095327 w 9533023"/>
                <a:gd name="connsiteY180" fmla="*/ 2650603 h 6628773"/>
                <a:gd name="connsiteX181" fmla="*/ 7118476 w 9533023"/>
                <a:gd name="connsiteY181" fmla="*/ 2210765 h 6628773"/>
                <a:gd name="connsiteX182" fmla="*/ 6771236 w 9533023"/>
                <a:gd name="connsiteY182" fmla="*/ 1828800 h 6628773"/>
                <a:gd name="connsiteX183" fmla="*/ 6412420 w 9533023"/>
                <a:gd name="connsiteY183" fmla="*/ 1632031 h 6628773"/>
                <a:gd name="connsiteX184" fmla="*/ 6111479 w 9533023"/>
                <a:gd name="connsiteY184" fmla="*/ 1585732 h 6628773"/>
                <a:gd name="connsiteX185" fmla="*/ 5879985 w 9533023"/>
                <a:gd name="connsiteY185" fmla="*/ 1620456 h 6628773"/>
                <a:gd name="connsiteX186" fmla="*/ 5822112 w 9533023"/>
                <a:gd name="connsiteY186" fmla="*/ 1632031 h 6628773"/>
                <a:gd name="connsiteX187" fmla="*/ 5660066 w 9533023"/>
                <a:gd name="connsiteY187" fmla="*/ 1724628 h 6628773"/>
                <a:gd name="connsiteX188" fmla="*/ 5590618 w 9533023"/>
                <a:gd name="connsiteY188" fmla="*/ 1759352 h 6628773"/>
                <a:gd name="connsiteX189" fmla="*/ 5405423 w 9533023"/>
                <a:gd name="connsiteY189" fmla="*/ 1909823 h 6628773"/>
                <a:gd name="connsiteX190" fmla="*/ 5347549 w 9533023"/>
                <a:gd name="connsiteY190" fmla="*/ 1944547 h 6628773"/>
                <a:gd name="connsiteX191" fmla="*/ 5046608 w 9533023"/>
                <a:gd name="connsiteY191" fmla="*/ 2210765 h 6628773"/>
                <a:gd name="connsiteX192" fmla="*/ 5023458 w 9533023"/>
                <a:gd name="connsiteY192" fmla="*/ 2245489 h 6628773"/>
                <a:gd name="connsiteX193" fmla="*/ 4861413 w 9533023"/>
                <a:gd name="connsiteY193" fmla="*/ 2523281 h 6628773"/>
                <a:gd name="connsiteX194" fmla="*/ 4830643 w 9533023"/>
                <a:gd name="connsiteY194" fmla="*/ 2601073 h 6628773"/>
                <a:gd name="connsiteX195" fmla="*/ 4803539 w 9533023"/>
                <a:gd name="connsiteY195" fmla="*/ 2673752 h 6628773"/>
                <a:gd name="connsiteX196" fmla="*/ 4768815 w 9533023"/>
                <a:gd name="connsiteY196" fmla="*/ 2824223 h 6628773"/>
                <a:gd name="connsiteX197" fmla="*/ 4745666 w 9533023"/>
                <a:gd name="connsiteY197" fmla="*/ 2870522 h 6628773"/>
                <a:gd name="connsiteX198" fmla="*/ 4710942 w 9533023"/>
                <a:gd name="connsiteY198" fmla="*/ 3032568 h 6628773"/>
                <a:gd name="connsiteX199" fmla="*/ 4687793 w 9533023"/>
                <a:gd name="connsiteY199" fmla="*/ 3078866 h 6628773"/>
                <a:gd name="connsiteX200" fmla="*/ 4525747 w 9533023"/>
                <a:gd name="connsiteY200" fmla="*/ 3472405 h 6628773"/>
                <a:gd name="connsiteX201" fmla="*/ 4514172 w 9533023"/>
                <a:gd name="connsiteY201" fmla="*/ 3541854 h 6628773"/>
                <a:gd name="connsiteX202" fmla="*/ 4444724 w 9533023"/>
                <a:gd name="connsiteY202" fmla="*/ 3669175 h 6628773"/>
                <a:gd name="connsiteX203" fmla="*/ 4410000 w 9533023"/>
                <a:gd name="connsiteY203" fmla="*/ 3715474 h 6628773"/>
                <a:gd name="connsiteX204" fmla="*/ 4363701 w 9533023"/>
                <a:gd name="connsiteY204" fmla="*/ 3819646 h 6628773"/>
                <a:gd name="connsiteX205" fmla="*/ 4352127 w 9533023"/>
                <a:gd name="connsiteY205" fmla="*/ 3854370 h 6628773"/>
                <a:gd name="connsiteX206" fmla="*/ 4282679 w 9533023"/>
                <a:gd name="connsiteY206" fmla="*/ 3958542 h 6628773"/>
                <a:gd name="connsiteX207" fmla="*/ 4182172 w 9533023"/>
                <a:gd name="connsiteY207" fmla="*/ 4097583 h 6628773"/>
                <a:gd name="connsiteX208" fmla="*/ 3935438 w 9533023"/>
                <a:gd name="connsiteY208" fmla="*/ 4433104 h 6628773"/>
                <a:gd name="connsiteX209" fmla="*/ 3889139 w 9533023"/>
                <a:gd name="connsiteY209" fmla="*/ 4502552 h 6628773"/>
                <a:gd name="connsiteX210" fmla="*/ 3727094 w 9533023"/>
                <a:gd name="connsiteY210" fmla="*/ 4641449 h 6628773"/>
                <a:gd name="connsiteX211" fmla="*/ 3657646 w 9533023"/>
                <a:gd name="connsiteY211" fmla="*/ 4722471 h 6628773"/>
                <a:gd name="connsiteX212" fmla="*/ 3449301 w 9533023"/>
                <a:gd name="connsiteY212" fmla="*/ 4861368 h 6628773"/>
                <a:gd name="connsiteX213" fmla="*/ 3391428 w 9533023"/>
                <a:gd name="connsiteY213" fmla="*/ 4930816 h 6628773"/>
                <a:gd name="connsiteX214" fmla="*/ 2928441 w 9533023"/>
                <a:gd name="connsiteY214" fmla="*/ 5278056 h 6628773"/>
                <a:gd name="connsiteX215" fmla="*/ 2639074 w 9533023"/>
                <a:gd name="connsiteY215" fmla="*/ 5405378 h 6628773"/>
                <a:gd name="connsiteX216" fmla="*/ 2546476 w 9533023"/>
                <a:gd name="connsiteY216" fmla="*/ 5451676 h 6628773"/>
                <a:gd name="connsiteX217" fmla="*/ 2314982 w 9533023"/>
                <a:gd name="connsiteY217" fmla="*/ 5521124 h 6628773"/>
                <a:gd name="connsiteX218" fmla="*/ 1979317 w 9533023"/>
                <a:gd name="connsiteY218" fmla="*/ 5636871 h 6628773"/>
                <a:gd name="connsiteX219" fmla="*/ 1886719 w 9533023"/>
                <a:gd name="connsiteY219" fmla="*/ 5648446 h 6628773"/>
                <a:gd name="connsiteX220" fmla="*/ 1655225 w 9533023"/>
                <a:gd name="connsiteY220" fmla="*/ 5671595 h 6628773"/>
                <a:gd name="connsiteX221" fmla="*/ 1250112 w 9533023"/>
                <a:gd name="connsiteY221" fmla="*/ 5660021 h 6628773"/>
                <a:gd name="connsiteX222" fmla="*/ 1215387 w 9533023"/>
                <a:gd name="connsiteY222" fmla="*/ 5648446 h 6628773"/>
                <a:gd name="connsiteX223" fmla="*/ 1122790 w 9533023"/>
                <a:gd name="connsiteY223" fmla="*/ 5590573 h 6628773"/>
                <a:gd name="connsiteX224" fmla="*/ 891296 w 9533023"/>
                <a:gd name="connsiteY224" fmla="*/ 5428527 h 6628773"/>
                <a:gd name="connsiteX225" fmla="*/ 763975 w 9533023"/>
                <a:gd name="connsiteY225" fmla="*/ 5335930 h 6628773"/>
                <a:gd name="connsiteX226" fmla="*/ 729251 w 9533023"/>
                <a:gd name="connsiteY226" fmla="*/ 5312780 h 6628773"/>
                <a:gd name="connsiteX227" fmla="*/ 648228 w 9533023"/>
                <a:gd name="connsiteY227" fmla="*/ 5254907 h 6628773"/>
                <a:gd name="connsiteX228" fmla="*/ 463033 w 9533023"/>
                <a:gd name="connsiteY228" fmla="*/ 5127585 h 6628773"/>
                <a:gd name="connsiteX229" fmla="*/ 335712 w 9533023"/>
                <a:gd name="connsiteY229" fmla="*/ 4965540 h 6628773"/>
                <a:gd name="connsiteX230" fmla="*/ 277838 w 9533023"/>
                <a:gd name="connsiteY230" fmla="*/ 4757195 h 6628773"/>
                <a:gd name="connsiteX231" fmla="*/ 266263 w 9533023"/>
                <a:gd name="connsiteY231" fmla="*/ 4560426 h 6628773"/>
                <a:gd name="connsiteX232" fmla="*/ 358861 w 9533023"/>
                <a:gd name="connsiteY232" fmla="*/ 4294208 h 6628773"/>
                <a:gd name="connsiteX233" fmla="*/ 463033 w 9533023"/>
                <a:gd name="connsiteY233" fmla="*/ 4178461 h 6628773"/>
                <a:gd name="connsiteX234" fmla="*/ 810274 w 9533023"/>
                <a:gd name="connsiteY234" fmla="*/ 4039565 h 6628773"/>
                <a:gd name="connsiteX235" fmla="*/ 1099641 w 9533023"/>
                <a:gd name="connsiteY235" fmla="*/ 3981692 h 6628773"/>
                <a:gd name="connsiteX236" fmla="*/ 1365858 w 9533023"/>
                <a:gd name="connsiteY236" fmla="*/ 3946968 h 6628773"/>
                <a:gd name="connsiteX237" fmla="*/ 1635163 w 9533023"/>
                <a:gd name="connsiteY237" fmla="*/ 3896859 h 6628773"/>
                <a:gd name="connsiteX238" fmla="*/ 1909868 w 9533023"/>
                <a:gd name="connsiteY238" fmla="*/ 3831221 h 6628773"/>
                <a:gd name="connsiteX239" fmla="*/ 2048765 w 9533023"/>
                <a:gd name="connsiteY239" fmla="*/ 3819646 h 6628773"/>
                <a:gd name="connsiteX240" fmla="*/ 2777970 w 9533023"/>
                <a:gd name="connsiteY240" fmla="*/ 3819646 h 6628773"/>
                <a:gd name="connsiteX241" fmla="*/ 3032613 w 9533023"/>
                <a:gd name="connsiteY241" fmla="*/ 3784922 h 6628773"/>
                <a:gd name="connsiteX242" fmla="*/ 3495600 w 9533023"/>
                <a:gd name="connsiteY242" fmla="*/ 3669175 h 6628773"/>
                <a:gd name="connsiteX243" fmla="*/ 3622922 w 9533023"/>
                <a:gd name="connsiteY243" fmla="*/ 3576578 h 6628773"/>
                <a:gd name="connsiteX244" fmla="*/ 3646071 w 9533023"/>
                <a:gd name="connsiteY244" fmla="*/ 3553428 h 6628773"/>
                <a:gd name="connsiteX245" fmla="*/ 3738668 w 9533023"/>
                <a:gd name="connsiteY245" fmla="*/ 3437681 h 6628773"/>
                <a:gd name="connsiteX246" fmla="*/ 3808117 w 9533023"/>
                <a:gd name="connsiteY246" fmla="*/ 3298785 h 6628773"/>
                <a:gd name="connsiteX247" fmla="*/ 3877565 w 9533023"/>
                <a:gd name="connsiteY247" fmla="*/ 3171464 h 6628773"/>
                <a:gd name="connsiteX248" fmla="*/ 3912289 w 9533023"/>
                <a:gd name="connsiteY248" fmla="*/ 2997843 h 6628773"/>
                <a:gd name="connsiteX249" fmla="*/ 3947013 w 9533023"/>
                <a:gd name="connsiteY249" fmla="*/ 2766350 h 6628773"/>
                <a:gd name="connsiteX250" fmla="*/ 3923863 w 9533023"/>
                <a:gd name="connsiteY250" fmla="*/ 2558005 h 6628773"/>
                <a:gd name="connsiteX251" fmla="*/ 3877565 w 9533023"/>
                <a:gd name="connsiteY251" fmla="*/ 2465408 h 6628773"/>
                <a:gd name="connsiteX252" fmla="*/ 3784967 w 9533023"/>
                <a:gd name="connsiteY252" fmla="*/ 2361236 h 6628773"/>
                <a:gd name="connsiteX253" fmla="*/ 3692370 w 9533023"/>
                <a:gd name="connsiteY253" fmla="*/ 2291788 h 6628773"/>
                <a:gd name="connsiteX254" fmla="*/ 3646071 w 9533023"/>
                <a:gd name="connsiteY254" fmla="*/ 2268638 h 6628773"/>
                <a:gd name="connsiteX255" fmla="*/ 3472451 w 9533023"/>
                <a:gd name="connsiteY255" fmla="*/ 2187616 h 6628773"/>
                <a:gd name="connsiteX256" fmla="*/ 3345129 w 9533023"/>
                <a:gd name="connsiteY256" fmla="*/ 2164466 h 6628773"/>
                <a:gd name="connsiteX257" fmla="*/ 2858993 w 9533023"/>
                <a:gd name="connsiteY257" fmla="*/ 2245489 h 6628773"/>
                <a:gd name="connsiteX258" fmla="*/ 2801119 w 9533023"/>
                <a:gd name="connsiteY258" fmla="*/ 2291788 h 6628773"/>
                <a:gd name="connsiteX259" fmla="*/ 2766395 w 9533023"/>
                <a:gd name="connsiteY259" fmla="*/ 2361236 h 6628773"/>
                <a:gd name="connsiteX260" fmla="*/ 2789544 w 9533023"/>
                <a:gd name="connsiteY260" fmla="*/ 2766350 h 6628773"/>
                <a:gd name="connsiteX261" fmla="*/ 2858993 w 9533023"/>
                <a:gd name="connsiteY261" fmla="*/ 3136740 h 6628773"/>
                <a:gd name="connsiteX262" fmla="*/ 2882142 w 9533023"/>
                <a:gd name="connsiteY262" fmla="*/ 3171464 h 6628773"/>
                <a:gd name="connsiteX263" fmla="*/ 2963165 w 9533023"/>
                <a:gd name="connsiteY263" fmla="*/ 3356659 h 6628773"/>
                <a:gd name="connsiteX264" fmla="*/ 3159934 w 9533023"/>
                <a:gd name="connsiteY264" fmla="*/ 3634451 h 6628773"/>
                <a:gd name="connsiteX265" fmla="*/ 3472451 w 9533023"/>
                <a:gd name="connsiteY265" fmla="*/ 3865945 h 6628773"/>
                <a:gd name="connsiteX266" fmla="*/ 4190081 w 9533023"/>
                <a:gd name="connsiteY266" fmla="*/ 4259484 h 6628773"/>
                <a:gd name="connsiteX267" fmla="*/ 4761485 w 9533023"/>
                <a:gd name="connsiteY267" fmla="*/ 4514416 h 6628773"/>
                <a:gd name="connsiteX268" fmla="*/ 5081332 w 9533023"/>
                <a:gd name="connsiteY268" fmla="*/ 4687747 h 6628773"/>
                <a:gd name="connsiteX269" fmla="*/ 5150780 w 9533023"/>
                <a:gd name="connsiteY269" fmla="*/ 4734046 h 6628773"/>
                <a:gd name="connsiteX270" fmla="*/ 5405423 w 9533023"/>
                <a:gd name="connsiteY270" fmla="*/ 4872942 h 6628773"/>
                <a:gd name="connsiteX271" fmla="*/ 5625342 w 9533023"/>
                <a:gd name="connsiteY271" fmla="*/ 5058137 h 6628773"/>
                <a:gd name="connsiteX272" fmla="*/ 5671641 w 9533023"/>
                <a:gd name="connsiteY272" fmla="*/ 5092861 h 6628773"/>
                <a:gd name="connsiteX273" fmla="*/ 5787387 w 9533023"/>
                <a:gd name="connsiteY273" fmla="*/ 5278056 h 6628773"/>
                <a:gd name="connsiteX274" fmla="*/ 5891560 w 9533023"/>
                <a:gd name="connsiteY274" fmla="*/ 5428527 h 6628773"/>
                <a:gd name="connsiteX275" fmla="*/ 5926284 w 9533023"/>
                <a:gd name="connsiteY275" fmla="*/ 5497975 h 6628773"/>
                <a:gd name="connsiteX276" fmla="*/ 6042031 w 9533023"/>
                <a:gd name="connsiteY276" fmla="*/ 5613722 h 6628773"/>
                <a:gd name="connsiteX277" fmla="*/ 6076755 w 9533023"/>
                <a:gd name="connsiteY277" fmla="*/ 5671595 h 6628773"/>
                <a:gd name="connsiteX278" fmla="*/ 6227225 w 9533023"/>
                <a:gd name="connsiteY278" fmla="*/ 5914664 h 6628773"/>
                <a:gd name="connsiteX279" fmla="*/ 6227225 w 9533023"/>
                <a:gd name="connsiteY279" fmla="*/ 6111433 h 6628773"/>
                <a:gd name="connsiteX280" fmla="*/ 6076755 w 9533023"/>
                <a:gd name="connsiteY280" fmla="*/ 6319778 h 6628773"/>
                <a:gd name="connsiteX281" fmla="*/ 5868410 w 9533023"/>
                <a:gd name="connsiteY281" fmla="*/ 6447099 h 6628773"/>
                <a:gd name="connsiteX282" fmla="*/ 5706365 w 9533023"/>
                <a:gd name="connsiteY282" fmla="*/ 6528122 h 6628773"/>
                <a:gd name="connsiteX283" fmla="*/ 5544319 w 9533023"/>
                <a:gd name="connsiteY283" fmla="*/ 6585995 h 6628773"/>
                <a:gd name="connsiteX284" fmla="*/ 5213331 w 9533023"/>
                <a:gd name="connsiteY284" fmla="*/ 6628773 h 6628773"/>
                <a:gd name="connsiteX285" fmla="*/ 4722517 w 9533023"/>
                <a:gd name="connsiteY285" fmla="*/ 6597570 h 6628773"/>
                <a:gd name="connsiteX286" fmla="*/ 4491023 w 9533023"/>
                <a:gd name="connsiteY286" fmla="*/ 6551271 h 6628773"/>
                <a:gd name="connsiteX287" fmla="*/ 4176915 w 9533023"/>
                <a:gd name="connsiteY287" fmla="*/ 6500584 h 6628773"/>
                <a:gd name="connsiteX288" fmla="*/ 3907611 w 9533023"/>
                <a:gd name="connsiteY288" fmla="*/ 6427470 h 6628773"/>
                <a:gd name="connsiteX289" fmla="*/ 3773393 w 9533023"/>
                <a:gd name="connsiteY289" fmla="*/ 6389226 h 6628773"/>
                <a:gd name="connsiteX290" fmla="*/ 3676551 w 9533023"/>
                <a:gd name="connsiteY290" fmla="*/ 6327253 h 6628773"/>
                <a:gd name="connsiteX291" fmla="*/ 3611058 w 9533023"/>
                <a:gd name="connsiteY291" fmla="*/ 6162410 h 6628773"/>
                <a:gd name="connsiteX292" fmla="*/ 3634496 w 9533023"/>
                <a:gd name="connsiteY292" fmla="*/ 5960962 h 6628773"/>
                <a:gd name="connsiteX293" fmla="*/ 3696469 w 9533023"/>
                <a:gd name="connsiteY293" fmla="*/ 5826166 h 6628773"/>
                <a:gd name="connsiteX294" fmla="*/ 3761818 w 9533023"/>
                <a:gd name="connsiteY294" fmla="*/ 5683170 h 6628773"/>
                <a:gd name="connsiteX295" fmla="*/ 3784967 w 9533023"/>
                <a:gd name="connsiteY295" fmla="*/ 5648446 h 6628773"/>
                <a:gd name="connsiteX296" fmla="*/ 3865990 w 9533023"/>
                <a:gd name="connsiteY296" fmla="*/ 5509550 h 6628773"/>
                <a:gd name="connsiteX297" fmla="*/ 4004886 w 9533023"/>
                <a:gd name="connsiteY297" fmla="*/ 5393803 h 6628773"/>
                <a:gd name="connsiteX298" fmla="*/ 4097484 w 9533023"/>
                <a:gd name="connsiteY298" fmla="*/ 5359079 h 6628773"/>
                <a:gd name="connsiteX299" fmla="*/ 4340552 w 9533023"/>
                <a:gd name="connsiteY299" fmla="*/ 5289631 h 6628773"/>
                <a:gd name="connsiteX300" fmla="*/ 4491023 w 9533023"/>
                <a:gd name="connsiteY300" fmla="*/ 5278056 h 6628773"/>
                <a:gd name="connsiteX301" fmla="*/ 5254952 w 9533023"/>
                <a:gd name="connsiteY301" fmla="*/ 5266481 h 6628773"/>
                <a:gd name="connsiteX302" fmla="*/ 5764238 w 9533023"/>
                <a:gd name="connsiteY302" fmla="*/ 5254907 h 6628773"/>
                <a:gd name="connsiteX303" fmla="*/ 6944856 w 9533023"/>
                <a:gd name="connsiteY303" fmla="*/ 5197033 h 6628773"/>
                <a:gd name="connsiteX304" fmla="*/ 7488866 w 9533023"/>
                <a:gd name="connsiteY304" fmla="*/ 5116011 h 6628773"/>
                <a:gd name="connsiteX305" fmla="*/ 7639337 w 9533023"/>
                <a:gd name="connsiteY305" fmla="*/ 5081286 h 6628773"/>
                <a:gd name="connsiteX306" fmla="*/ 8090749 w 9533023"/>
                <a:gd name="connsiteY306" fmla="*/ 4907666 h 6628773"/>
                <a:gd name="connsiteX307" fmla="*/ 8368542 w 9533023"/>
                <a:gd name="connsiteY307" fmla="*/ 4791919 h 6628773"/>
                <a:gd name="connsiteX308" fmla="*/ 8727357 w 9533023"/>
                <a:gd name="connsiteY308" fmla="*/ 4572000 h 6628773"/>
                <a:gd name="connsiteX309" fmla="*/ 8831529 w 9533023"/>
                <a:gd name="connsiteY309" fmla="*/ 4479403 h 6628773"/>
                <a:gd name="connsiteX310" fmla="*/ 9109322 w 9533023"/>
                <a:gd name="connsiteY310" fmla="*/ 4120588 h 6628773"/>
                <a:gd name="connsiteX311" fmla="*/ 9259793 w 9533023"/>
                <a:gd name="connsiteY311" fmla="*/ 3865945 h 6628773"/>
                <a:gd name="connsiteX312" fmla="*/ 9282942 w 9533023"/>
                <a:gd name="connsiteY312" fmla="*/ 3773347 h 6628773"/>
                <a:gd name="connsiteX313" fmla="*/ 9387114 w 9533023"/>
                <a:gd name="connsiteY313" fmla="*/ 3576578 h 6628773"/>
                <a:gd name="connsiteX314" fmla="*/ 9444987 w 9533023"/>
                <a:gd name="connsiteY314" fmla="*/ 3449256 h 6628773"/>
                <a:gd name="connsiteX315" fmla="*/ 9456562 w 9533023"/>
                <a:gd name="connsiteY315" fmla="*/ 3275636 h 6628773"/>
                <a:gd name="connsiteX316" fmla="*/ 9502861 w 9533023"/>
                <a:gd name="connsiteY316" fmla="*/ 3067292 h 6628773"/>
                <a:gd name="connsiteX317" fmla="*/ 9529676 w 9533023"/>
                <a:gd name="connsiteY317" fmla="*/ 2970016 h 6628773"/>
                <a:gd name="connsiteX318" fmla="*/ 9526010 w 9533023"/>
                <a:gd name="connsiteY318" fmla="*/ 2870522 h 6628773"/>
                <a:gd name="connsiteX319" fmla="*/ 9456562 w 9533023"/>
                <a:gd name="connsiteY319" fmla="*/ 2534856 h 6628773"/>
                <a:gd name="connsiteX320" fmla="*/ 9425359 w 9533023"/>
                <a:gd name="connsiteY320" fmla="*/ 2477127 h 6628773"/>
                <a:gd name="connsiteX321" fmla="*/ 9356055 w 9533023"/>
                <a:gd name="connsiteY321" fmla="*/ 2384675 h 6628773"/>
                <a:gd name="connsiteX322" fmla="*/ 9213494 w 9533023"/>
                <a:gd name="connsiteY322" fmla="*/ 2291788 h 6628773"/>
                <a:gd name="connsiteX323" fmla="*/ 9140236 w 9533023"/>
                <a:gd name="connsiteY323" fmla="*/ 2291643 h 6628773"/>
                <a:gd name="connsiteX324" fmla="*/ 9005294 w 9533023"/>
                <a:gd name="connsiteY324" fmla="*/ 2299697 h 6628773"/>
                <a:gd name="connsiteX325" fmla="*/ 8900977 w 9533023"/>
                <a:gd name="connsiteY325" fmla="*/ 2361236 h 6628773"/>
                <a:gd name="connsiteX326" fmla="*/ 8738932 w 9533023"/>
                <a:gd name="connsiteY326" fmla="*/ 2569580 h 6628773"/>
                <a:gd name="connsiteX327" fmla="*/ 8692633 w 9533023"/>
                <a:gd name="connsiteY327" fmla="*/ 2650603 h 6628773"/>
                <a:gd name="connsiteX328" fmla="*/ 8646334 w 9533023"/>
                <a:gd name="connsiteY328" fmla="*/ 2824223 h 6628773"/>
                <a:gd name="connsiteX329" fmla="*/ 8611610 w 9533023"/>
                <a:gd name="connsiteY329" fmla="*/ 2905246 h 6628773"/>
                <a:gd name="connsiteX330" fmla="*/ 8588461 w 9533023"/>
                <a:gd name="connsiteY330" fmla="*/ 3229337 h 6628773"/>
                <a:gd name="connsiteX331" fmla="*/ 8576886 w 9533023"/>
                <a:gd name="connsiteY331" fmla="*/ 3321935 h 6628773"/>
                <a:gd name="connsiteX332" fmla="*/ 8495863 w 9533023"/>
                <a:gd name="connsiteY332" fmla="*/ 3588152 h 6628773"/>
                <a:gd name="connsiteX333" fmla="*/ 8449565 w 9533023"/>
                <a:gd name="connsiteY333" fmla="*/ 3796497 h 6628773"/>
                <a:gd name="connsiteX334" fmla="*/ 8264370 w 9533023"/>
                <a:gd name="connsiteY334" fmla="*/ 4259484 h 6628773"/>
                <a:gd name="connsiteX335" fmla="*/ 8102324 w 9533023"/>
                <a:gd name="connsiteY335" fmla="*/ 4572000 h 6628773"/>
                <a:gd name="connsiteX336" fmla="*/ 7836106 w 9533023"/>
                <a:gd name="connsiteY336" fmla="*/ 4896092 h 6628773"/>
                <a:gd name="connsiteX337" fmla="*/ 7743509 w 9533023"/>
                <a:gd name="connsiteY337" fmla="*/ 4977114 h 6628773"/>
                <a:gd name="connsiteX338" fmla="*/ 7326820 w 9533023"/>
                <a:gd name="connsiteY338" fmla="*/ 5243332 h 6628773"/>
                <a:gd name="connsiteX339" fmla="*/ 7168585 w 9533023"/>
                <a:gd name="connsiteY339" fmla="*/ 5304871 h 6628773"/>
                <a:gd name="connsiteX340" fmla="*/ 6868801 w 9533023"/>
                <a:gd name="connsiteY340" fmla="*/ 5427948 h 6628773"/>
                <a:gd name="connsiteX341" fmla="*/ 6493443 w 9533023"/>
                <a:gd name="connsiteY341" fmla="*/ 5578998 h 6628773"/>
                <a:gd name="connsiteX342" fmla="*/ 6342972 w 9533023"/>
                <a:gd name="connsiteY342" fmla="*/ 5648446 h 6628773"/>
                <a:gd name="connsiteX343" fmla="*/ 5949433 w 9533023"/>
                <a:gd name="connsiteY343" fmla="*/ 5717894 h 6628773"/>
                <a:gd name="connsiteX344" fmla="*/ 5486446 w 9533023"/>
                <a:gd name="connsiteY344" fmla="*/ 5706319 h 6628773"/>
                <a:gd name="connsiteX345" fmla="*/ 5393848 w 9533023"/>
                <a:gd name="connsiteY345" fmla="*/ 5683170 h 6628773"/>
                <a:gd name="connsiteX346" fmla="*/ 5104481 w 9533023"/>
                <a:gd name="connsiteY346" fmla="*/ 5613722 h 6628773"/>
                <a:gd name="connsiteX347" fmla="*/ 4907712 w 9533023"/>
                <a:gd name="connsiteY347" fmla="*/ 5567423 h 6628773"/>
                <a:gd name="connsiteX348" fmla="*/ 4745666 w 9533023"/>
                <a:gd name="connsiteY348" fmla="*/ 5521124 h 6628773"/>
                <a:gd name="connsiteX349" fmla="*/ 4051185 w 9533023"/>
                <a:gd name="connsiteY349" fmla="*/ 5324355 h 6628773"/>
                <a:gd name="connsiteX350" fmla="*/ 3495600 w 9533023"/>
                <a:gd name="connsiteY350" fmla="*/ 5046562 h 6628773"/>
                <a:gd name="connsiteX351" fmla="*/ 3414577 w 9533023"/>
                <a:gd name="connsiteY351" fmla="*/ 4942390 h 6628773"/>
                <a:gd name="connsiteX352" fmla="*/ 3345129 w 9533023"/>
                <a:gd name="connsiteY352" fmla="*/ 4757195 h 6628773"/>
                <a:gd name="connsiteX353" fmla="*/ 3287256 w 9533023"/>
                <a:gd name="connsiteY353" fmla="*/ 4595150 h 6628773"/>
                <a:gd name="connsiteX354" fmla="*/ 3183084 w 9533023"/>
                <a:gd name="connsiteY354" fmla="*/ 4421530 h 6628773"/>
                <a:gd name="connsiteX355" fmla="*/ 3148360 w 9533023"/>
                <a:gd name="connsiteY355" fmla="*/ 4363656 h 6628773"/>
                <a:gd name="connsiteX356" fmla="*/ 3090486 w 9533023"/>
                <a:gd name="connsiteY356" fmla="*/ 4236335 h 6628773"/>
                <a:gd name="connsiteX357" fmla="*/ 2893717 w 9533023"/>
                <a:gd name="connsiteY357" fmla="*/ 3993266 h 6628773"/>
                <a:gd name="connsiteX358" fmla="*/ 2615924 w 9533023"/>
                <a:gd name="connsiteY358" fmla="*/ 3680750 h 6628773"/>
                <a:gd name="connsiteX359" fmla="*/ 2280258 w 9533023"/>
                <a:gd name="connsiteY359" fmla="*/ 3414532 h 6628773"/>
                <a:gd name="connsiteX360" fmla="*/ 2152937 w 9533023"/>
                <a:gd name="connsiteY360" fmla="*/ 3345084 h 6628773"/>
                <a:gd name="connsiteX361" fmla="*/ 2095063 w 9533023"/>
                <a:gd name="connsiteY361" fmla="*/ 3310360 h 6628773"/>
                <a:gd name="connsiteX362" fmla="*/ 2060339 w 9533023"/>
                <a:gd name="connsiteY362" fmla="*/ 3287211 h 6628773"/>
                <a:gd name="connsiteX363" fmla="*/ 1956167 w 9533023"/>
                <a:gd name="connsiteY363" fmla="*/ 3252486 h 6628773"/>
                <a:gd name="connsiteX364" fmla="*/ 1886719 w 9533023"/>
                <a:gd name="connsiteY364" fmla="*/ 3229337 h 6628773"/>
                <a:gd name="connsiteX365" fmla="*/ 1851995 w 9533023"/>
                <a:gd name="connsiteY365" fmla="*/ 3217762 h 6628773"/>
                <a:gd name="connsiteX366" fmla="*/ 1759398 w 9533023"/>
                <a:gd name="connsiteY366" fmla="*/ 3194613 h 6628773"/>
                <a:gd name="connsiteX367" fmla="*/ 1701524 w 9533023"/>
                <a:gd name="connsiteY367" fmla="*/ 3183038 h 6628773"/>
                <a:gd name="connsiteX368" fmla="*/ 1551053 w 9533023"/>
                <a:gd name="connsiteY368" fmla="*/ 3148314 h 6628773"/>
                <a:gd name="connsiteX369" fmla="*/ 1389008 w 9533023"/>
                <a:gd name="connsiteY369" fmla="*/ 3125165 h 6628773"/>
                <a:gd name="connsiteX370" fmla="*/ 1226962 w 9533023"/>
                <a:gd name="connsiteY370" fmla="*/ 3102016 h 6628773"/>
                <a:gd name="connsiteX371" fmla="*/ 1157514 w 9533023"/>
                <a:gd name="connsiteY371" fmla="*/ 3090441 h 6628773"/>
                <a:gd name="connsiteX372" fmla="*/ 949170 w 9533023"/>
                <a:gd name="connsiteY372" fmla="*/ 3078866 h 6628773"/>
                <a:gd name="connsiteX373" fmla="*/ 833423 w 9533023"/>
                <a:gd name="connsiteY373" fmla="*/ 3067292 h 6628773"/>
                <a:gd name="connsiteX374" fmla="*/ 625079 w 9533023"/>
                <a:gd name="connsiteY374" fmla="*/ 3044142 h 6628773"/>
                <a:gd name="connsiteX375" fmla="*/ 405160 w 9533023"/>
                <a:gd name="connsiteY375" fmla="*/ 3055717 h 6628773"/>
                <a:gd name="connsiteX376" fmla="*/ 358861 w 9533023"/>
                <a:gd name="connsiteY376" fmla="*/ 3067292 h 6628773"/>
                <a:gd name="connsiteX377" fmla="*/ 266263 w 9533023"/>
                <a:gd name="connsiteY377" fmla="*/ 3113590 h 6628773"/>
                <a:gd name="connsiteX378" fmla="*/ 243114 w 9533023"/>
                <a:gd name="connsiteY378" fmla="*/ 3148314 h 6628773"/>
                <a:gd name="connsiteX379" fmla="*/ 208390 w 9533023"/>
                <a:gd name="connsiteY379" fmla="*/ 3275636 h 6628773"/>
                <a:gd name="connsiteX380" fmla="*/ 254689 w 9533023"/>
                <a:gd name="connsiteY380" fmla="*/ 3426107 h 6628773"/>
                <a:gd name="connsiteX381" fmla="*/ 382010 w 9533023"/>
                <a:gd name="connsiteY381" fmla="*/ 3565003 h 6628773"/>
                <a:gd name="connsiteX382" fmla="*/ 512129 w 9533023"/>
                <a:gd name="connsiteY382" fmla="*/ 3641782 h 6628773"/>
                <a:gd name="connsiteX383" fmla="*/ 760599 w 9533023"/>
                <a:gd name="connsiteY383" fmla="*/ 3703899 h 6628773"/>
                <a:gd name="connsiteX384" fmla="*/ 856572 w 9533023"/>
                <a:gd name="connsiteY384" fmla="*/ 3727049 h 6628773"/>
                <a:gd name="connsiteX385" fmla="*/ 891296 w 9533023"/>
                <a:gd name="connsiteY385" fmla="*/ 3750198 h 6628773"/>
                <a:gd name="connsiteX386" fmla="*/ 1014808 w 9533023"/>
                <a:gd name="connsiteY386" fmla="*/ 3803972 h 6628773"/>
                <a:gd name="connsiteX387" fmla="*/ 1076491 w 9533023"/>
                <a:gd name="connsiteY387" fmla="*/ 3819646 h 6628773"/>
                <a:gd name="connsiteX388" fmla="*/ 1134365 w 9533023"/>
                <a:gd name="connsiteY388" fmla="*/ 3831221 h 6628773"/>
                <a:gd name="connsiteX389" fmla="*/ 1226962 w 9533023"/>
                <a:gd name="connsiteY389" fmla="*/ 3854370 h 6628773"/>
                <a:gd name="connsiteX390" fmla="*/ 1420066 w 9533023"/>
                <a:gd name="connsiteY390" fmla="*/ 3885573 h 6628773"/>
                <a:gd name="connsiteX391" fmla="*/ 1551053 w 9533023"/>
                <a:gd name="connsiteY391" fmla="*/ 3935393 h 6628773"/>
                <a:gd name="connsiteX392" fmla="*/ 1673552 w 9533023"/>
                <a:gd name="connsiteY392" fmla="*/ 3946968 h 6628773"/>
                <a:gd name="connsiteX393" fmla="*/ 1827109 w 9533023"/>
                <a:gd name="connsiteY393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05960 w 9533023"/>
                <a:gd name="connsiteY178" fmla="*/ 2893671 h 6628773"/>
                <a:gd name="connsiteX179" fmla="*/ 6956431 w 9533023"/>
                <a:gd name="connsiteY179" fmla="*/ 2777924 h 6628773"/>
                <a:gd name="connsiteX180" fmla="*/ 7118476 w 9533023"/>
                <a:gd name="connsiteY180" fmla="*/ 2210765 h 6628773"/>
                <a:gd name="connsiteX181" fmla="*/ 6771236 w 9533023"/>
                <a:gd name="connsiteY181" fmla="*/ 1828800 h 6628773"/>
                <a:gd name="connsiteX182" fmla="*/ 6412420 w 9533023"/>
                <a:gd name="connsiteY182" fmla="*/ 1632031 h 6628773"/>
                <a:gd name="connsiteX183" fmla="*/ 6111479 w 9533023"/>
                <a:gd name="connsiteY183" fmla="*/ 1585732 h 6628773"/>
                <a:gd name="connsiteX184" fmla="*/ 5879985 w 9533023"/>
                <a:gd name="connsiteY184" fmla="*/ 1620456 h 6628773"/>
                <a:gd name="connsiteX185" fmla="*/ 5822112 w 9533023"/>
                <a:gd name="connsiteY185" fmla="*/ 1632031 h 6628773"/>
                <a:gd name="connsiteX186" fmla="*/ 5660066 w 9533023"/>
                <a:gd name="connsiteY186" fmla="*/ 1724628 h 6628773"/>
                <a:gd name="connsiteX187" fmla="*/ 5590618 w 9533023"/>
                <a:gd name="connsiteY187" fmla="*/ 1759352 h 6628773"/>
                <a:gd name="connsiteX188" fmla="*/ 5405423 w 9533023"/>
                <a:gd name="connsiteY188" fmla="*/ 1909823 h 6628773"/>
                <a:gd name="connsiteX189" fmla="*/ 5347549 w 9533023"/>
                <a:gd name="connsiteY189" fmla="*/ 1944547 h 6628773"/>
                <a:gd name="connsiteX190" fmla="*/ 5046608 w 9533023"/>
                <a:gd name="connsiteY190" fmla="*/ 2210765 h 6628773"/>
                <a:gd name="connsiteX191" fmla="*/ 5023458 w 9533023"/>
                <a:gd name="connsiteY191" fmla="*/ 2245489 h 6628773"/>
                <a:gd name="connsiteX192" fmla="*/ 4861413 w 9533023"/>
                <a:gd name="connsiteY192" fmla="*/ 2523281 h 6628773"/>
                <a:gd name="connsiteX193" fmla="*/ 4830643 w 9533023"/>
                <a:gd name="connsiteY193" fmla="*/ 2601073 h 6628773"/>
                <a:gd name="connsiteX194" fmla="*/ 4803539 w 9533023"/>
                <a:gd name="connsiteY194" fmla="*/ 2673752 h 6628773"/>
                <a:gd name="connsiteX195" fmla="*/ 4768815 w 9533023"/>
                <a:gd name="connsiteY195" fmla="*/ 2824223 h 6628773"/>
                <a:gd name="connsiteX196" fmla="*/ 4745666 w 9533023"/>
                <a:gd name="connsiteY196" fmla="*/ 2870522 h 6628773"/>
                <a:gd name="connsiteX197" fmla="*/ 4710942 w 9533023"/>
                <a:gd name="connsiteY197" fmla="*/ 3032568 h 6628773"/>
                <a:gd name="connsiteX198" fmla="*/ 4687793 w 9533023"/>
                <a:gd name="connsiteY198" fmla="*/ 3078866 h 6628773"/>
                <a:gd name="connsiteX199" fmla="*/ 4525747 w 9533023"/>
                <a:gd name="connsiteY199" fmla="*/ 3472405 h 6628773"/>
                <a:gd name="connsiteX200" fmla="*/ 4514172 w 9533023"/>
                <a:gd name="connsiteY200" fmla="*/ 3541854 h 6628773"/>
                <a:gd name="connsiteX201" fmla="*/ 4444724 w 9533023"/>
                <a:gd name="connsiteY201" fmla="*/ 3669175 h 6628773"/>
                <a:gd name="connsiteX202" fmla="*/ 4410000 w 9533023"/>
                <a:gd name="connsiteY202" fmla="*/ 3715474 h 6628773"/>
                <a:gd name="connsiteX203" fmla="*/ 4363701 w 9533023"/>
                <a:gd name="connsiteY203" fmla="*/ 3819646 h 6628773"/>
                <a:gd name="connsiteX204" fmla="*/ 4352127 w 9533023"/>
                <a:gd name="connsiteY204" fmla="*/ 3854370 h 6628773"/>
                <a:gd name="connsiteX205" fmla="*/ 4282679 w 9533023"/>
                <a:gd name="connsiteY205" fmla="*/ 3958542 h 6628773"/>
                <a:gd name="connsiteX206" fmla="*/ 4182172 w 9533023"/>
                <a:gd name="connsiteY206" fmla="*/ 4097583 h 6628773"/>
                <a:gd name="connsiteX207" fmla="*/ 3935438 w 9533023"/>
                <a:gd name="connsiteY207" fmla="*/ 4433104 h 6628773"/>
                <a:gd name="connsiteX208" fmla="*/ 3889139 w 9533023"/>
                <a:gd name="connsiteY208" fmla="*/ 4502552 h 6628773"/>
                <a:gd name="connsiteX209" fmla="*/ 3727094 w 9533023"/>
                <a:gd name="connsiteY209" fmla="*/ 4641449 h 6628773"/>
                <a:gd name="connsiteX210" fmla="*/ 3657646 w 9533023"/>
                <a:gd name="connsiteY210" fmla="*/ 4722471 h 6628773"/>
                <a:gd name="connsiteX211" fmla="*/ 3449301 w 9533023"/>
                <a:gd name="connsiteY211" fmla="*/ 4861368 h 6628773"/>
                <a:gd name="connsiteX212" fmla="*/ 3391428 w 9533023"/>
                <a:gd name="connsiteY212" fmla="*/ 4930816 h 6628773"/>
                <a:gd name="connsiteX213" fmla="*/ 2928441 w 9533023"/>
                <a:gd name="connsiteY213" fmla="*/ 5278056 h 6628773"/>
                <a:gd name="connsiteX214" fmla="*/ 2639074 w 9533023"/>
                <a:gd name="connsiteY214" fmla="*/ 5405378 h 6628773"/>
                <a:gd name="connsiteX215" fmla="*/ 2546476 w 9533023"/>
                <a:gd name="connsiteY215" fmla="*/ 5451676 h 6628773"/>
                <a:gd name="connsiteX216" fmla="*/ 2314982 w 9533023"/>
                <a:gd name="connsiteY216" fmla="*/ 5521124 h 6628773"/>
                <a:gd name="connsiteX217" fmla="*/ 1979317 w 9533023"/>
                <a:gd name="connsiteY217" fmla="*/ 5636871 h 6628773"/>
                <a:gd name="connsiteX218" fmla="*/ 1886719 w 9533023"/>
                <a:gd name="connsiteY218" fmla="*/ 5648446 h 6628773"/>
                <a:gd name="connsiteX219" fmla="*/ 1655225 w 9533023"/>
                <a:gd name="connsiteY219" fmla="*/ 5671595 h 6628773"/>
                <a:gd name="connsiteX220" fmla="*/ 1250112 w 9533023"/>
                <a:gd name="connsiteY220" fmla="*/ 5660021 h 6628773"/>
                <a:gd name="connsiteX221" fmla="*/ 1215387 w 9533023"/>
                <a:gd name="connsiteY221" fmla="*/ 5648446 h 6628773"/>
                <a:gd name="connsiteX222" fmla="*/ 1122790 w 9533023"/>
                <a:gd name="connsiteY222" fmla="*/ 5590573 h 6628773"/>
                <a:gd name="connsiteX223" fmla="*/ 891296 w 9533023"/>
                <a:gd name="connsiteY223" fmla="*/ 5428527 h 6628773"/>
                <a:gd name="connsiteX224" fmla="*/ 763975 w 9533023"/>
                <a:gd name="connsiteY224" fmla="*/ 5335930 h 6628773"/>
                <a:gd name="connsiteX225" fmla="*/ 729251 w 9533023"/>
                <a:gd name="connsiteY225" fmla="*/ 5312780 h 6628773"/>
                <a:gd name="connsiteX226" fmla="*/ 648228 w 9533023"/>
                <a:gd name="connsiteY226" fmla="*/ 5254907 h 6628773"/>
                <a:gd name="connsiteX227" fmla="*/ 463033 w 9533023"/>
                <a:gd name="connsiteY227" fmla="*/ 5127585 h 6628773"/>
                <a:gd name="connsiteX228" fmla="*/ 335712 w 9533023"/>
                <a:gd name="connsiteY228" fmla="*/ 4965540 h 6628773"/>
                <a:gd name="connsiteX229" fmla="*/ 277838 w 9533023"/>
                <a:gd name="connsiteY229" fmla="*/ 4757195 h 6628773"/>
                <a:gd name="connsiteX230" fmla="*/ 266263 w 9533023"/>
                <a:gd name="connsiteY230" fmla="*/ 4560426 h 6628773"/>
                <a:gd name="connsiteX231" fmla="*/ 358861 w 9533023"/>
                <a:gd name="connsiteY231" fmla="*/ 4294208 h 6628773"/>
                <a:gd name="connsiteX232" fmla="*/ 463033 w 9533023"/>
                <a:gd name="connsiteY232" fmla="*/ 4178461 h 6628773"/>
                <a:gd name="connsiteX233" fmla="*/ 810274 w 9533023"/>
                <a:gd name="connsiteY233" fmla="*/ 4039565 h 6628773"/>
                <a:gd name="connsiteX234" fmla="*/ 1099641 w 9533023"/>
                <a:gd name="connsiteY234" fmla="*/ 3981692 h 6628773"/>
                <a:gd name="connsiteX235" fmla="*/ 1365858 w 9533023"/>
                <a:gd name="connsiteY235" fmla="*/ 3946968 h 6628773"/>
                <a:gd name="connsiteX236" fmla="*/ 1635163 w 9533023"/>
                <a:gd name="connsiteY236" fmla="*/ 3896859 h 6628773"/>
                <a:gd name="connsiteX237" fmla="*/ 1909868 w 9533023"/>
                <a:gd name="connsiteY237" fmla="*/ 3831221 h 6628773"/>
                <a:gd name="connsiteX238" fmla="*/ 2048765 w 9533023"/>
                <a:gd name="connsiteY238" fmla="*/ 3819646 h 6628773"/>
                <a:gd name="connsiteX239" fmla="*/ 2777970 w 9533023"/>
                <a:gd name="connsiteY239" fmla="*/ 3819646 h 6628773"/>
                <a:gd name="connsiteX240" fmla="*/ 3032613 w 9533023"/>
                <a:gd name="connsiteY240" fmla="*/ 3784922 h 6628773"/>
                <a:gd name="connsiteX241" fmla="*/ 3495600 w 9533023"/>
                <a:gd name="connsiteY241" fmla="*/ 3669175 h 6628773"/>
                <a:gd name="connsiteX242" fmla="*/ 3622922 w 9533023"/>
                <a:gd name="connsiteY242" fmla="*/ 3576578 h 6628773"/>
                <a:gd name="connsiteX243" fmla="*/ 3646071 w 9533023"/>
                <a:gd name="connsiteY243" fmla="*/ 3553428 h 6628773"/>
                <a:gd name="connsiteX244" fmla="*/ 3738668 w 9533023"/>
                <a:gd name="connsiteY244" fmla="*/ 3437681 h 6628773"/>
                <a:gd name="connsiteX245" fmla="*/ 3808117 w 9533023"/>
                <a:gd name="connsiteY245" fmla="*/ 3298785 h 6628773"/>
                <a:gd name="connsiteX246" fmla="*/ 3877565 w 9533023"/>
                <a:gd name="connsiteY246" fmla="*/ 3171464 h 6628773"/>
                <a:gd name="connsiteX247" fmla="*/ 3912289 w 9533023"/>
                <a:gd name="connsiteY247" fmla="*/ 2997843 h 6628773"/>
                <a:gd name="connsiteX248" fmla="*/ 3947013 w 9533023"/>
                <a:gd name="connsiteY248" fmla="*/ 2766350 h 6628773"/>
                <a:gd name="connsiteX249" fmla="*/ 3923863 w 9533023"/>
                <a:gd name="connsiteY249" fmla="*/ 2558005 h 6628773"/>
                <a:gd name="connsiteX250" fmla="*/ 3877565 w 9533023"/>
                <a:gd name="connsiteY250" fmla="*/ 2465408 h 6628773"/>
                <a:gd name="connsiteX251" fmla="*/ 3784967 w 9533023"/>
                <a:gd name="connsiteY251" fmla="*/ 2361236 h 6628773"/>
                <a:gd name="connsiteX252" fmla="*/ 3692370 w 9533023"/>
                <a:gd name="connsiteY252" fmla="*/ 2291788 h 6628773"/>
                <a:gd name="connsiteX253" fmla="*/ 3646071 w 9533023"/>
                <a:gd name="connsiteY253" fmla="*/ 2268638 h 6628773"/>
                <a:gd name="connsiteX254" fmla="*/ 3472451 w 9533023"/>
                <a:gd name="connsiteY254" fmla="*/ 2187616 h 6628773"/>
                <a:gd name="connsiteX255" fmla="*/ 3345129 w 9533023"/>
                <a:gd name="connsiteY255" fmla="*/ 2164466 h 6628773"/>
                <a:gd name="connsiteX256" fmla="*/ 2858993 w 9533023"/>
                <a:gd name="connsiteY256" fmla="*/ 2245489 h 6628773"/>
                <a:gd name="connsiteX257" fmla="*/ 2801119 w 9533023"/>
                <a:gd name="connsiteY257" fmla="*/ 2291788 h 6628773"/>
                <a:gd name="connsiteX258" fmla="*/ 2766395 w 9533023"/>
                <a:gd name="connsiteY258" fmla="*/ 2361236 h 6628773"/>
                <a:gd name="connsiteX259" fmla="*/ 2789544 w 9533023"/>
                <a:gd name="connsiteY259" fmla="*/ 2766350 h 6628773"/>
                <a:gd name="connsiteX260" fmla="*/ 2858993 w 9533023"/>
                <a:gd name="connsiteY260" fmla="*/ 3136740 h 6628773"/>
                <a:gd name="connsiteX261" fmla="*/ 2882142 w 9533023"/>
                <a:gd name="connsiteY261" fmla="*/ 3171464 h 6628773"/>
                <a:gd name="connsiteX262" fmla="*/ 2963165 w 9533023"/>
                <a:gd name="connsiteY262" fmla="*/ 3356659 h 6628773"/>
                <a:gd name="connsiteX263" fmla="*/ 3159934 w 9533023"/>
                <a:gd name="connsiteY263" fmla="*/ 3634451 h 6628773"/>
                <a:gd name="connsiteX264" fmla="*/ 3472451 w 9533023"/>
                <a:gd name="connsiteY264" fmla="*/ 3865945 h 6628773"/>
                <a:gd name="connsiteX265" fmla="*/ 4190081 w 9533023"/>
                <a:gd name="connsiteY265" fmla="*/ 4259484 h 6628773"/>
                <a:gd name="connsiteX266" fmla="*/ 4761485 w 9533023"/>
                <a:gd name="connsiteY266" fmla="*/ 4514416 h 6628773"/>
                <a:gd name="connsiteX267" fmla="*/ 5081332 w 9533023"/>
                <a:gd name="connsiteY267" fmla="*/ 4687747 h 6628773"/>
                <a:gd name="connsiteX268" fmla="*/ 5150780 w 9533023"/>
                <a:gd name="connsiteY268" fmla="*/ 4734046 h 6628773"/>
                <a:gd name="connsiteX269" fmla="*/ 5405423 w 9533023"/>
                <a:gd name="connsiteY269" fmla="*/ 4872942 h 6628773"/>
                <a:gd name="connsiteX270" fmla="*/ 5625342 w 9533023"/>
                <a:gd name="connsiteY270" fmla="*/ 5058137 h 6628773"/>
                <a:gd name="connsiteX271" fmla="*/ 5671641 w 9533023"/>
                <a:gd name="connsiteY271" fmla="*/ 5092861 h 6628773"/>
                <a:gd name="connsiteX272" fmla="*/ 5787387 w 9533023"/>
                <a:gd name="connsiteY272" fmla="*/ 5278056 h 6628773"/>
                <a:gd name="connsiteX273" fmla="*/ 5891560 w 9533023"/>
                <a:gd name="connsiteY273" fmla="*/ 5428527 h 6628773"/>
                <a:gd name="connsiteX274" fmla="*/ 5926284 w 9533023"/>
                <a:gd name="connsiteY274" fmla="*/ 5497975 h 6628773"/>
                <a:gd name="connsiteX275" fmla="*/ 6042031 w 9533023"/>
                <a:gd name="connsiteY275" fmla="*/ 5613722 h 6628773"/>
                <a:gd name="connsiteX276" fmla="*/ 6076755 w 9533023"/>
                <a:gd name="connsiteY276" fmla="*/ 5671595 h 6628773"/>
                <a:gd name="connsiteX277" fmla="*/ 6227225 w 9533023"/>
                <a:gd name="connsiteY277" fmla="*/ 5914664 h 6628773"/>
                <a:gd name="connsiteX278" fmla="*/ 6227225 w 9533023"/>
                <a:gd name="connsiteY278" fmla="*/ 6111433 h 6628773"/>
                <a:gd name="connsiteX279" fmla="*/ 6076755 w 9533023"/>
                <a:gd name="connsiteY279" fmla="*/ 6319778 h 6628773"/>
                <a:gd name="connsiteX280" fmla="*/ 5868410 w 9533023"/>
                <a:gd name="connsiteY280" fmla="*/ 6447099 h 6628773"/>
                <a:gd name="connsiteX281" fmla="*/ 5706365 w 9533023"/>
                <a:gd name="connsiteY281" fmla="*/ 6528122 h 6628773"/>
                <a:gd name="connsiteX282" fmla="*/ 5544319 w 9533023"/>
                <a:gd name="connsiteY282" fmla="*/ 6585995 h 6628773"/>
                <a:gd name="connsiteX283" fmla="*/ 5213331 w 9533023"/>
                <a:gd name="connsiteY283" fmla="*/ 6628773 h 6628773"/>
                <a:gd name="connsiteX284" fmla="*/ 4722517 w 9533023"/>
                <a:gd name="connsiteY284" fmla="*/ 6597570 h 6628773"/>
                <a:gd name="connsiteX285" fmla="*/ 4491023 w 9533023"/>
                <a:gd name="connsiteY285" fmla="*/ 6551271 h 6628773"/>
                <a:gd name="connsiteX286" fmla="*/ 4176915 w 9533023"/>
                <a:gd name="connsiteY286" fmla="*/ 6500584 h 6628773"/>
                <a:gd name="connsiteX287" fmla="*/ 3907611 w 9533023"/>
                <a:gd name="connsiteY287" fmla="*/ 6427470 h 6628773"/>
                <a:gd name="connsiteX288" fmla="*/ 3773393 w 9533023"/>
                <a:gd name="connsiteY288" fmla="*/ 6389226 h 6628773"/>
                <a:gd name="connsiteX289" fmla="*/ 3676551 w 9533023"/>
                <a:gd name="connsiteY289" fmla="*/ 6327253 h 6628773"/>
                <a:gd name="connsiteX290" fmla="*/ 3611058 w 9533023"/>
                <a:gd name="connsiteY290" fmla="*/ 6162410 h 6628773"/>
                <a:gd name="connsiteX291" fmla="*/ 3634496 w 9533023"/>
                <a:gd name="connsiteY291" fmla="*/ 5960962 h 6628773"/>
                <a:gd name="connsiteX292" fmla="*/ 3696469 w 9533023"/>
                <a:gd name="connsiteY292" fmla="*/ 5826166 h 6628773"/>
                <a:gd name="connsiteX293" fmla="*/ 3761818 w 9533023"/>
                <a:gd name="connsiteY293" fmla="*/ 5683170 h 6628773"/>
                <a:gd name="connsiteX294" fmla="*/ 3784967 w 9533023"/>
                <a:gd name="connsiteY294" fmla="*/ 5648446 h 6628773"/>
                <a:gd name="connsiteX295" fmla="*/ 3865990 w 9533023"/>
                <a:gd name="connsiteY295" fmla="*/ 5509550 h 6628773"/>
                <a:gd name="connsiteX296" fmla="*/ 4004886 w 9533023"/>
                <a:gd name="connsiteY296" fmla="*/ 5393803 h 6628773"/>
                <a:gd name="connsiteX297" fmla="*/ 4097484 w 9533023"/>
                <a:gd name="connsiteY297" fmla="*/ 5359079 h 6628773"/>
                <a:gd name="connsiteX298" fmla="*/ 4340552 w 9533023"/>
                <a:gd name="connsiteY298" fmla="*/ 5289631 h 6628773"/>
                <a:gd name="connsiteX299" fmla="*/ 4491023 w 9533023"/>
                <a:gd name="connsiteY299" fmla="*/ 5278056 h 6628773"/>
                <a:gd name="connsiteX300" fmla="*/ 5254952 w 9533023"/>
                <a:gd name="connsiteY300" fmla="*/ 5266481 h 6628773"/>
                <a:gd name="connsiteX301" fmla="*/ 5764238 w 9533023"/>
                <a:gd name="connsiteY301" fmla="*/ 5254907 h 6628773"/>
                <a:gd name="connsiteX302" fmla="*/ 6944856 w 9533023"/>
                <a:gd name="connsiteY302" fmla="*/ 5197033 h 6628773"/>
                <a:gd name="connsiteX303" fmla="*/ 7488866 w 9533023"/>
                <a:gd name="connsiteY303" fmla="*/ 5116011 h 6628773"/>
                <a:gd name="connsiteX304" fmla="*/ 7639337 w 9533023"/>
                <a:gd name="connsiteY304" fmla="*/ 5081286 h 6628773"/>
                <a:gd name="connsiteX305" fmla="*/ 8090749 w 9533023"/>
                <a:gd name="connsiteY305" fmla="*/ 4907666 h 6628773"/>
                <a:gd name="connsiteX306" fmla="*/ 8368542 w 9533023"/>
                <a:gd name="connsiteY306" fmla="*/ 4791919 h 6628773"/>
                <a:gd name="connsiteX307" fmla="*/ 8727357 w 9533023"/>
                <a:gd name="connsiteY307" fmla="*/ 4572000 h 6628773"/>
                <a:gd name="connsiteX308" fmla="*/ 8831529 w 9533023"/>
                <a:gd name="connsiteY308" fmla="*/ 4479403 h 6628773"/>
                <a:gd name="connsiteX309" fmla="*/ 9109322 w 9533023"/>
                <a:gd name="connsiteY309" fmla="*/ 4120588 h 6628773"/>
                <a:gd name="connsiteX310" fmla="*/ 9259793 w 9533023"/>
                <a:gd name="connsiteY310" fmla="*/ 3865945 h 6628773"/>
                <a:gd name="connsiteX311" fmla="*/ 9282942 w 9533023"/>
                <a:gd name="connsiteY311" fmla="*/ 3773347 h 6628773"/>
                <a:gd name="connsiteX312" fmla="*/ 9387114 w 9533023"/>
                <a:gd name="connsiteY312" fmla="*/ 3576578 h 6628773"/>
                <a:gd name="connsiteX313" fmla="*/ 9444987 w 9533023"/>
                <a:gd name="connsiteY313" fmla="*/ 3449256 h 6628773"/>
                <a:gd name="connsiteX314" fmla="*/ 9456562 w 9533023"/>
                <a:gd name="connsiteY314" fmla="*/ 3275636 h 6628773"/>
                <a:gd name="connsiteX315" fmla="*/ 9502861 w 9533023"/>
                <a:gd name="connsiteY315" fmla="*/ 3067292 h 6628773"/>
                <a:gd name="connsiteX316" fmla="*/ 9529676 w 9533023"/>
                <a:gd name="connsiteY316" fmla="*/ 2970016 h 6628773"/>
                <a:gd name="connsiteX317" fmla="*/ 9526010 w 9533023"/>
                <a:gd name="connsiteY317" fmla="*/ 2870522 h 6628773"/>
                <a:gd name="connsiteX318" fmla="*/ 9456562 w 9533023"/>
                <a:gd name="connsiteY318" fmla="*/ 2534856 h 6628773"/>
                <a:gd name="connsiteX319" fmla="*/ 9425359 w 9533023"/>
                <a:gd name="connsiteY319" fmla="*/ 2477127 h 6628773"/>
                <a:gd name="connsiteX320" fmla="*/ 9356055 w 9533023"/>
                <a:gd name="connsiteY320" fmla="*/ 2384675 h 6628773"/>
                <a:gd name="connsiteX321" fmla="*/ 9213494 w 9533023"/>
                <a:gd name="connsiteY321" fmla="*/ 2291788 h 6628773"/>
                <a:gd name="connsiteX322" fmla="*/ 9140236 w 9533023"/>
                <a:gd name="connsiteY322" fmla="*/ 2291643 h 6628773"/>
                <a:gd name="connsiteX323" fmla="*/ 9005294 w 9533023"/>
                <a:gd name="connsiteY323" fmla="*/ 2299697 h 6628773"/>
                <a:gd name="connsiteX324" fmla="*/ 8900977 w 9533023"/>
                <a:gd name="connsiteY324" fmla="*/ 2361236 h 6628773"/>
                <a:gd name="connsiteX325" fmla="*/ 8738932 w 9533023"/>
                <a:gd name="connsiteY325" fmla="*/ 2569580 h 6628773"/>
                <a:gd name="connsiteX326" fmla="*/ 8692633 w 9533023"/>
                <a:gd name="connsiteY326" fmla="*/ 2650603 h 6628773"/>
                <a:gd name="connsiteX327" fmla="*/ 8646334 w 9533023"/>
                <a:gd name="connsiteY327" fmla="*/ 2824223 h 6628773"/>
                <a:gd name="connsiteX328" fmla="*/ 8611610 w 9533023"/>
                <a:gd name="connsiteY328" fmla="*/ 2905246 h 6628773"/>
                <a:gd name="connsiteX329" fmla="*/ 8588461 w 9533023"/>
                <a:gd name="connsiteY329" fmla="*/ 3229337 h 6628773"/>
                <a:gd name="connsiteX330" fmla="*/ 8576886 w 9533023"/>
                <a:gd name="connsiteY330" fmla="*/ 3321935 h 6628773"/>
                <a:gd name="connsiteX331" fmla="*/ 8495863 w 9533023"/>
                <a:gd name="connsiteY331" fmla="*/ 3588152 h 6628773"/>
                <a:gd name="connsiteX332" fmla="*/ 8449565 w 9533023"/>
                <a:gd name="connsiteY332" fmla="*/ 3796497 h 6628773"/>
                <a:gd name="connsiteX333" fmla="*/ 8264370 w 9533023"/>
                <a:gd name="connsiteY333" fmla="*/ 4259484 h 6628773"/>
                <a:gd name="connsiteX334" fmla="*/ 8102324 w 9533023"/>
                <a:gd name="connsiteY334" fmla="*/ 4572000 h 6628773"/>
                <a:gd name="connsiteX335" fmla="*/ 7836106 w 9533023"/>
                <a:gd name="connsiteY335" fmla="*/ 4896092 h 6628773"/>
                <a:gd name="connsiteX336" fmla="*/ 7743509 w 9533023"/>
                <a:gd name="connsiteY336" fmla="*/ 4977114 h 6628773"/>
                <a:gd name="connsiteX337" fmla="*/ 7326820 w 9533023"/>
                <a:gd name="connsiteY337" fmla="*/ 5243332 h 6628773"/>
                <a:gd name="connsiteX338" fmla="*/ 7168585 w 9533023"/>
                <a:gd name="connsiteY338" fmla="*/ 5304871 h 6628773"/>
                <a:gd name="connsiteX339" fmla="*/ 6868801 w 9533023"/>
                <a:gd name="connsiteY339" fmla="*/ 5427948 h 6628773"/>
                <a:gd name="connsiteX340" fmla="*/ 6493443 w 9533023"/>
                <a:gd name="connsiteY340" fmla="*/ 5578998 h 6628773"/>
                <a:gd name="connsiteX341" fmla="*/ 6342972 w 9533023"/>
                <a:gd name="connsiteY341" fmla="*/ 5648446 h 6628773"/>
                <a:gd name="connsiteX342" fmla="*/ 5949433 w 9533023"/>
                <a:gd name="connsiteY342" fmla="*/ 5717894 h 6628773"/>
                <a:gd name="connsiteX343" fmla="*/ 5486446 w 9533023"/>
                <a:gd name="connsiteY343" fmla="*/ 5706319 h 6628773"/>
                <a:gd name="connsiteX344" fmla="*/ 5393848 w 9533023"/>
                <a:gd name="connsiteY344" fmla="*/ 5683170 h 6628773"/>
                <a:gd name="connsiteX345" fmla="*/ 5104481 w 9533023"/>
                <a:gd name="connsiteY345" fmla="*/ 5613722 h 6628773"/>
                <a:gd name="connsiteX346" fmla="*/ 4907712 w 9533023"/>
                <a:gd name="connsiteY346" fmla="*/ 5567423 h 6628773"/>
                <a:gd name="connsiteX347" fmla="*/ 4745666 w 9533023"/>
                <a:gd name="connsiteY347" fmla="*/ 5521124 h 6628773"/>
                <a:gd name="connsiteX348" fmla="*/ 4051185 w 9533023"/>
                <a:gd name="connsiteY348" fmla="*/ 5324355 h 6628773"/>
                <a:gd name="connsiteX349" fmla="*/ 3495600 w 9533023"/>
                <a:gd name="connsiteY349" fmla="*/ 5046562 h 6628773"/>
                <a:gd name="connsiteX350" fmla="*/ 3414577 w 9533023"/>
                <a:gd name="connsiteY350" fmla="*/ 4942390 h 6628773"/>
                <a:gd name="connsiteX351" fmla="*/ 3345129 w 9533023"/>
                <a:gd name="connsiteY351" fmla="*/ 4757195 h 6628773"/>
                <a:gd name="connsiteX352" fmla="*/ 3287256 w 9533023"/>
                <a:gd name="connsiteY352" fmla="*/ 4595150 h 6628773"/>
                <a:gd name="connsiteX353" fmla="*/ 3183084 w 9533023"/>
                <a:gd name="connsiteY353" fmla="*/ 4421530 h 6628773"/>
                <a:gd name="connsiteX354" fmla="*/ 3148360 w 9533023"/>
                <a:gd name="connsiteY354" fmla="*/ 4363656 h 6628773"/>
                <a:gd name="connsiteX355" fmla="*/ 3090486 w 9533023"/>
                <a:gd name="connsiteY355" fmla="*/ 4236335 h 6628773"/>
                <a:gd name="connsiteX356" fmla="*/ 2893717 w 9533023"/>
                <a:gd name="connsiteY356" fmla="*/ 3993266 h 6628773"/>
                <a:gd name="connsiteX357" fmla="*/ 2615924 w 9533023"/>
                <a:gd name="connsiteY357" fmla="*/ 3680750 h 6628773"/>
                <a:gd name="connsiteX358" fmla="*/ 2280258 w 9533023"/>
                <a:gd name="connsiteY358" fmla="*/ 3414532 h 6628773"/>
                <a:gd name="connsiteX359" fmla="*/ 2152937 w 9533023"/>
                <a:gd name="connsiteY359" fmla="*/ 3345084 h 6628773"/>
                <a:gd name="connsiteX360" fmla="*/ 2095063 w 9533023"/>
                <a:gd name="connsiteY360" fmla="*/ 3310360 h 6628773"/>
                <a:gd name="connsiteX361" fmla="*/ 2060339 w 9533023"/>
                <a:gd name="connsiteY361" fmla="*/ 3287211 h 6628773"/>
                <a:gd name="connsiteX362" fmla="*/ 1956167 w 9533023"/>
                <a:gd name="connsiteY362" fmla="*/ 3252486 h 6628773"/>
                <a:gd name="connsiteX363" fmla="*/ 1886719 w 9533023"/>
                <a:gd name="connsiteY363" fmla="*/ 3229337 h 6628773"/>
                <a:gd name="connsiteX364" fmla="*/ 1851995 w 9533023"/>
                <a:gd name="connsiteY364" fmla="*/ 3217762 h 6628773"/>
                <a:gd name="connsiteX365" fmla="*/ 1759398 w 9533023"/>
                <a:gd name="connsiteY365" fmla="*/ 3194613 h 6628773"/>
                <a:gd name="connsiteX366" fmla="*/ 1701524 w 9533023"/>
                <a:gd name="connsiteY366" fmla="*/ 3183038 h 6628773"/>
                <a:gd name="connsiteX367" fmla="*/ 1551053 w 9533023"/>
                <a:gd name="connsiteY367" fmla="*/ 3148314 h 6628773"/>
                <a:gd name="connsiteX368" fmla="*/ 1389008 w 9533023"/>
                <a:gd name="connsiteY368" fmla="*/ 3125165 h 6628773"/>
                <a:gd name="connsiteX369" fmla="*/ 1226962 w 9533023"/>
                <a:gd name="connsiteY369" fmla="*/ 3102016 h 6628773"/>
                <a:gd name="connsiteX370" fmla="*/ 1157514 w 9533023"/>
                <a:gd name="connsiteY370" fmla="*/ 3090441 h 6628773"/>
                <a:gd name="connsiteX371" fmla="*/ 949170 w 9533023"/>
                <a:gd name="connsiteY371" fmla="*/ 3078866 h 6628773"/>
                <a:gd name="connsiteX372" fmla="*/ 833423 w 9533023"/>
                <a:gd name="connsiteY372" fmla="*/ 3067292 h 6628773"/>
                <a:gd name="connsiteX373" fmla="*/ 625079 w 9533023"/>
                <a:gd name="connsiteY373" fmla="*/ 3044142 h 6628773"/>
                <a:gd name="connsiteX374" fmla="*/ 405160 w 9533023"/>
                <a:gd name="connsiteY374" fmla="*/ 3055717 h 6628773"/>
                <a:gd name="connsiteX375" fmla="*/ 358861 w 9533023"/>
                <a:gd name="connsiteY375" fmla="*/ 3067292 h 6628773"/>
                <a:gd name="connsiteX376" fmla="*/ 266263 w 9533023"/>
                <a:gd name="connsiteY376" fmla="*/ 3113590 h 6628773"/>
                <a:gd name="connsiteX377" fmla="*/ 243114 w 9533023"/>
                <a:gd name="connsiteY377" fmla="*/ 3148314 h 6628773"/>
                <a:gd name="connsiteX378" fmla="*/ 208390 w 9533023"/>
                <a:gd name="connsiteY378" fmla="*/ 3275636 h 6628773"/>
                <a:gd name="connsiteX379" fmla="*/ 254689 w 9533023"/>
                <a:gd name="connsiteY379" fmla="*/ 3426107 h 6628773"/>
                <a:gd name="connsiteX380" fmla="*/ 382010 w 9533023"/>
                <a:gd name="connsiteY380" fmla="*/ 3565003 h 6628773"/>
                <a:gd name="connsiteX381" fmla="*/ 512129 w 9533023"/>
                <a:gd name="connsiteY381" fmla="*/ 3641782 h 6628773"/>
                <a:gd name="connsiteX382" fmla="*/ 760599 w 9533023"/>
                <a:gd name="connsiteY382" fmla="*/ 3703899 h 6628773"/>
                <a:gd name="connsiteX383" fmla="*/ 856572 w 9533023"/>
                <a:gd name="connsiteY383" fmla="*/ 3727049 h 6628773"/>
                <a:gd name="connsiteX384" fmla="*/ 891296 w 9533023"/>
                <a:gd name="connsiteY384" fmla="*/ 3750198 h 6628773"/>
                <a:gd name="connsiteX385" fmla="*/ 1014808 w 9533023"/>
                <a:gd name="connsiteY385" fmla="*/ 3803972 h 6628773"/>
                <a:gd name="connsiteX386" fmla="*/ 1076491 w 9533023"/>
                <a:gd name="connsiteY386" fmla="*/ 3819646 h 6628773"/>
                <a:gd name="connsiteX387" fmla="*/ 1134365 w 9533023"/>
                <a:gd name="connsiteY387" fmla="*/ 3831221 h 6628773"/>
                <a:gd name="connsiteX388" fmla="*/ 1226962 w 9533023"/>
                <a:gd name="connsiteY388" fmla="*/ 3854370 h 6628773"/>
                <a:gd name="connsiteX389" fmla="*/ 1420066 w 9533023"/>
                <a:gd name="connsiteY389" fmla="*/ 3885573 h 6628773"/>
                <a:gd name="connsiteX390" fmla="*/ 1551053 w 9533023"/>
                <a:gd name="connsiteY390" fmla="*/ 3935393 h 6628773"/>
                <a:gd name="connsiteX391" fmla="*/ 1673552 w 9533023"/>
                <a:gd name="connsiteY391" fmla="*/ 3946968 h 6628773"/>
                <a:gd name="connsiteX392" fmla="*/ 1827109 w 9533023"/>
                <a:gd name="connsiteY392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6122 w 9533023"/>
                <a:gd name="connsiteY173" fmla="*/ 326406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63110 w 9533023"/>
                <a:gd name="connsiteY178" fmla="*/ 2897481 h 6628773"/>
                <a:gd name="connsiteX179" fmla="*/ 6956431 w 9533023"/>
                <a:gd name="connsiteY179" fmla="*/ 2777924 h 6628773"/>
                <a:gd name="connsiteX180" fmla="*/ 7118476 w 9533023"/>
                <a:gd name="connsiteY180" fmla="*/ 2210765 h 6628773"/>
                <a:gd name="connsiteX181" fmla="*/ 6771236 w 9533023"/>
                <a:gd name="connsiteY181" fmla="*/ 1828800 h 6628773"/>
                <a:gd name="connsiteX182" fmla="*/ 6412420 w 9533023"/>
                <a:gd name="connsiteY182" fmla="*/ 1632031 h 6628773"/>
                <a:gd name="connsiteX183" fmla="*/ 6111479 w 9533023"/>
                <a:gd name="connsiteY183" fmla="*/ 1585732 h 6628773"/>
                <a:gd name="connsiteX184" fmla="*/ 5879985 w 9533023"/>
                <a:gd name="connsiteY184" fmla="*/ 1620456 h 6628773"/>
                <a:gd name="connsiteX185" fmla="*/ 5822112 w 9533023"/>
                <a:gd name="connsiteY185" fmla="*/ 1632031 h 6628773"/>
                <a:gd name="connsiteX186" fmla="*/ 5660066 w 9533023"/>
                <a:gd name="connsiteY186" fmla="*/ 1724628 h 6628773"/>
                <a:gd name="connsiteX187" fmla="*/ 5590618 w 9533023"/>
                <a:gd name="connsiteY187" fmla="*/ 1759352 h 6628773"/>
                <a:gd name="connsiteX188" fmla="*/ 5405423 w 9533023"/>
                <a:gd name="connsiteY188" fmla="*/ 1909823 h 6628773"/>
                <a:gd name="connsiteX189" fmla="*/ 5347549 w 9533023"/>
                <a:gd name="connsiteY189" fmla="*/ 1944547 h 6628773"/>
                <a:gd name="connsiteX190" fmla="*/ 5046608 w 9533023"/>
                <a:gd name="connsiteY190" fmla="*/ 2210765 h 6628773"/>
                <a:gd name="connsiteX191" fmla="*/ 5023458 w 9533023"/>
                <a:gd name="connsiteY191" fmla="*/ 2245489 h 6628773"/>
                <a:gd name="connsiteX192" fmla="*/ 4861413 w 9533023"/>
                <a:gd name="connsiteY192" fmla="*/ 2523281 h 6628773"/>
                <a:gd name="connsiteX193" fmla="*/ 4830643 w 9533023"/>
                <a:gd name="connsiteY193" fmla="*/ 2601073 h 6628773"/>
                <a:gd name="connsiteX194" fmla="*/ 4803539 w 9533023"/>
                <a:gd name="connsiteY194" fmla="*/ 2673752 h 6628773"/>
                <a:gd name="connsiteX195" fmla="*/ 4768815 w 9533023"/>
                <a:gd name="connsiteY195" fmla="*/ 2824223 h 6628773"/>
                <a:gd name="connsiteX196" fmla="*/ 4745666 w 9533023"/>
                <a:gd name="connsiteY196" fmla="*/ 2870522 h 6628773"/>
                <a:gd name="connsiteX197" fmla="*/ 4710942 w 9533023"/>
                <a:gd name="connsiteY197" fmla="*/ 3032568 h 6628773"/>
                <a:gd name="connsiteX198" fmla="*/ 4687793 w 9533023"/>
                <a:gd name="connsiteY198" fmla="*/ 3078866 h 6628773"/>
                <a:gd name="connsiteX199" fmla="*/ 4525747 w 9533023"/>
                <a:gd name="connsiteY199" fmla="*/ 3472405 h 6628773"/>
                <a:gd name="connsiteX200" fmla="*/ 4514172 w 9533023"/>
                <a:gd name="connsiteY200" fmla="*/ 3541854 h 6628773"/>
                <a:gd name="connsiteX201" fmla="*/ 4444724 w 9533023"/>
                <a:gd name="connsiteY201" fmla="*/ 3669175 h 6628773"/>
                <a:gd name="connsiteX202" fmla="*/ 4410000 w 9533023"/>
                <a:gd name="connsiteY202" fmla="*/ 3715474 h 6628773"/>
                <a:gd name="connsiteX203" fmla="*/ 4363701 w 9533023"/>
                <a:gd name="connsiteY203" fmla="*/ 3819646 h 6628773"/>
                <a:gd name="connsiteX204" fmla="*/ 4352127 w 9533023"/>
                <a:gd name="connsiteY204" fmla="*/ 3854370 h 6628773"/>
                <a:gd name="connsiteX205" fmla="*/ 4282679 w 9533023"/>
                <a:gd name="connsiteY205" fmla="*/ 3958542 h 6628773"/>
                <a:gd name="connsiteX206" fmla="*/ 4182172 w 9533023"/>
                <a:gd name="connsiteY206" fmla="*/ 4097583 h 6628773"/>
                <a:gd name="connsiteX207" fmla="*/ 3935438 w 9533023"/>
                <a:gd name="connsiteY207" fmla="*/ 4433104 h 6628773"/>
                <a:gd name="connsiteX208" fmla="*/ 3889139 w 9533023"/>
                <a:gd name="connsiteY208" fmla="*/ 4502552 h 6628773"/>
                <a:gd name="connsiteX209" fmla="*/ 3727094 w 9533023"/>
                <a:gd name="connsiteY209" fmla="*/ 4641449 h 6628773"/>
                <a:gd name="connsiteX210" fmla="*/ 3657646 w 9533023"/>
                <a:gd name="connsiteY210" fmla="*/ 4722471 h 6628773"/>
                <a:gd name="connsiteX211" fmla="*/ 3449301 w 9533023"/>
                <a:gd name="connsiteY211" fmla="*/ 4861368 h 6628773"/>
                <a:gd name="connsiteX212" fmla="*/ 3391428 w 9533023"/>
                <a:gd name="connsiteY212" fmla="*/ 4930816 h 6628773"/>
                <a:gd name="connsiteX213" fmla="*/ 2928441 w 9533023"/>
                <a:gd name="connsiteY213" fmla="*/ 5278056 h 6628773"/>
                <a:gd name="connsiteX214" fmla="*/ 2639074 w 9533023"/>
                <a:gd name="connsiteY214" fmla="*/ 5405378 h 6628773"/>
                <a:gd name="connsiteX215" fmla="*/ 2546476 w 9533023"/>
                <a:gd name="connsiteY215" fmla="*/ 5451676 h 6628773"/>
                <a:gd name="connsiteX216" fmla="*/ 2314982 w 9533023"/>
                <a:gd name="connsiteY216" fmla="*/ 5521124 h 6628773"/>
                <a:gd name="connsiteX217" fmla="*/ 1979317 w 9533023"/>
                <a:gd name="connsiteY217" fmla="*/ 5636871 h 6628773"/>
                <a:gd name="connsiteX218" fmla="*/ 1886719 w 9533023"/>
                <a:gd name="connsiteY218" fmla="*/ 5648446 h 6628773"/>
                <a:gd name="connsiteX219" fmla="*/ 1655225 w 9533023"/>
                <a:gd name="connsiteY219" fmla="*/ 5671595 h 6628773"/>
                <a:gd name="connsiteX220" fmla="*/ 1250112 w 9533023"/>
                <a:gd name="connsiteY220" fmla="*/ 5660021 h 6628773"/>
                <a:gd name="connsiteX221" fmla="*/ 1215387 w 9533023"/>
                <a:gd name="connsiteY221" fmla="*/ 5648446 h 6628773"/>
                <a:gd name="connsiteX222" fmla="*/ 1122790 w 9533023"/>
                <a:gd name="connsiteY222" fmla="*/ 5590573 h 6628773"/>
                <a:gd name="connsiteX223" fmla="*/ 891296 w 9533023"/>
                <a:gd name="connsiteY223" fmla="*/ 5428527 h 6628773"/>
                <a:gd name="connsiteX224" fmla="*/ 763975 w 9533023"/>
                <a:gd name="connsiteY224" fmla="*/ 5335930 h 6628773"/>
                <a:gd name="connsiteX225" fmla="*/ 729251 w 9533023"/>
                <a:gd name="connsiteY225" fmla="*/ 5312780 h 6628773"/>
                <a:gd name="connsiteX226" fmla="*/ 648228 w 9533023"/>
                <a:gd name="connsiteY226" fmla="*/ 5254907 h 6628773"/>
                <a:gd name="connsiteX227" fmla="*/ 463033 w 9533023"/>
                <a:gd name="connsiteY227" fmla="*/ 5127585 h 6628773"/>
                <a:gd name="connsiteX228" fmla="*/ 335712 w 9533023"/>
                <a:gd name="connsiteY228" fmla="*/ 4965540 h 6628773"/>
                <a:gd name="connsiteX229" fmla="*/ 277838 w 9533023"/>
                <a:gd name="connsiteY229" fmla="*/ 4757195 h 6628773"/>
                <a:gd name="connsiteX230" fmla="*/ 266263 w 9533023"/>
                <a:gd name="connsiteY230" fmla="*/ 4560426 h 6628773"/>
                <a:gd name="connsiteX231" fmla="*/ 358861 w 9533023"/>
                <a:gd name="connsiteY231" fmla="*/ 4294208 h 6628773"/>
                <a:gd name="connsiteX232" fmla="*/ 463033 w 9533023"/>
                <a:gd name="connsiteY232" fmla="*/ 4178461 h 6628773"/>
                <a:gd name="connsiteX233" fmla="*/ 810274 w 9533023"/>
                <a:gd name="connsiteY233" fmla="*/ 4039565 h 6628773"/>
                <a:gd name="connsiteX234" fmla="*/ 1099641 w 9533023"/>
                <a:gd name="connsiteY234" fmla="*/ 3981692 h 6628773"/>
                <a:gd name="connsiteX235" fmla="*/ 1365858 w 9533023"/>
                <a:gd name="connsiteY235" fmla="*/ 3946968 h 6628773"/>
                <a:gd name="connsiteX236" fmla="*/ 1635163 w 9533023"/>
                <a:gd name="connsiteY236" fmla="*/ 3896859 h 6628773"/>
                <a:gd name="connsiteX237" fmla="*/ 1909868 w 9533023"/>
                <a:gd name="connsiteY237" fmla="*/ 3831221 h 6628773"/>
                <a:gd name="connsiteX238" fmla="*/ 2048765 w 9533023"/>
                <a:gd name="connsiteY238" fmla="*/ 3819646 h 6628773"/>
                <a:gd name="connsiteX239" fmla="*/ 2777970 w 9533023"/>
                <a:gd name="connsiteY239" fmla="*/ 3819646 h 6628773"/>
                <a:gd name="connsiteX240" fmla="*/ 3032613 w 9533023"/>
                <a:gd name="connsiteY240" fmla="*/ 3784922 h 6628773"/>
                <a:gd name="connsiteX241" fmla="*/ 3495600 w 9533023"/>
                <a:gd name="connsiteY241" fmla="*/ 3669175 h 6628773"/>
                <a:gd name="connsiteX242" fmla="*/ 3622922 w 9533023"/>
                <a:gd name="connsiteY242" fmla="*/ 3576578 h 6628773"/>
                <a:gd name="connsiteX243" fmla="*/ 3646071 w 9533023"/>
                <a:gd name="connsiteY243" fmla="*/ 3553428 h 6628773"/>
                <a:gd name="connsiteX244" fmla="*/ 3738668 w 9533023"/>
                <a:gd name="connsiteY244" fmla="*/ 3437681 h 6628773"/>
                <a:gd name="connsiteX245" fmla="*/ 3808117 w 9533023"/>
                <a:gd name="connsiteY245" fmla="*/ 3298785 h 6628773"/>
                <a:gd name="connsiteX246" fmla="*/ 3877565 w 9533023"/>
                <a:gd name="connsiteY246" fmla="*/ 3171464 h 6628773"/>
                <a:gd name="connsiteX247" fmla="*/ 3912289 w 9533023"/>
                <a:gd name="connsiteY247" fmla="*/ 2997843 h 6628773"/>
                <a:gd name="connsiteX248" fmla="*/ 3947013 w 9533023"/>
                <a:gd name="connsiteY248" fmla="*/ 2766350 h 6628773"/>
                <a:gd name="connsiteX249" fmla="*/ 3923863 w 9533023"/>
                <a:gd name="connsiteY249" fmla="*/ 2558005 h 6628773"/>
                <a:gd name="connsiteX250" fmla="*/ 3877565 w 9533023"/>
                <a:gd name="connsiteY250" fmla="*/ 2465408 h 6628773"/>
                <a:gd name="connsiteX251" fmla="*/ 3784967 w 9533023"/>
                <a:gd name="connsiteY251" fmla="*/ 2361236 h 6628773"/>
                <a:gd name="connsiteX252" fmla="*/ 3692370 w 9533023"/>
                <a:gd name="connsiteY252" fmla="*/ 2291788 h 6628773"/>
                <a:gd name="connsiteX253" fmla="*/ 3646071 w 9533023"/>
                <a:gd name="connsiteY253" fmla="*/ 2268638 h 6628773"/>
                <a:gd name="connsiteX254" fmla="*/ 3472451 w 9533023"/>
                <a:gd name="connsiteY254" fmla="*/ 2187616 h 6628773"/>
                <a:gd name="connsiteX255" fmla="*/ 3345129 w 9533023"/>
                <a:gd name="connsiteY255" fmla="*/ 2164466 h 6628773"/>
                <a:gd name="connsiteX256" fmla="*/ 2858993 w 9533023"/>
                <a:gd name="connsiteY256" fmla="*/ 2245489 h 6628773"/>
                <a:gd name="connsiteX257" fmla="*/ 2801119 w 9533023"/>
                <a:gd name="connsiteY257" fmla="*/ 2291788 h 6628773"/>
                <a:gd name="connsiteX258" fmla="*/ 2766395 w 9533023"/>
                <a:gd name="connsiteY258" fmla="*/ 2361236 h 6628773"/>
                <a:gd name="connsiteX259" fmla="*/ 2789544 w 9533023"/>
                <a:gd name="connsiteY259" fmla="*/ 2766350 h 6628773"/>
                <a:gd name="connsiteX260" fmla="*/ 2858993 w 9533023"/>
                <a:gd name="connsiteY260" fmla="*/ 3136740 h 6628773"/>
                <a:gd name="connsiteX261" fmla="*/ 2882142 w 9533023"/>
                <a:gd name="connsiteY261" fmla="*/ 3171464 h 6628773"/>
                <a:gd name="connsiteX262" fmla="*/ 2963165 w 9533023"/>
                <a:gd name="connsiteY262" fmla="*/ 3356659 h 6628773"/>
                <a:gd name="connsiteX263" fmla="*/ 3159934 w 9533023"/>
                <a:gd name="connsiteY263" fmla="*/ 3634451 h 6628773"/>
                <a:gd name="connsiteX264" fmla="*/ 3472451 w 9533023"/>
                <a:gd name="connsiteY264" fmla="*/ 3865945 h 6628773"/>
                <a:gd name="connsiteX265" fmla="*/ 4190081 w 9533023"/>
                <a:gd name="connsiteY265" fmla="*/ 4259484 h 6628773"/>
                <a:gd name="connsiteX266" fmla="*/ 4761485 w 9533023"/>
                <a:gd name="connsiteY266" fmla="*/ 4514416 h 6628773"/>
                <a:gd name="connsiteX267" fmla="*/ 5081332 w 9533023"/>
                <a:gd name="connsiteY267" fmla="*/ 4687747 h 6628773"/>
                <a:gd name="connsiteX268" fmla="*/ 5150780 w 9533023"/>
                <a:gd name="connsiteY268" fmla="*/ 4734046 h 6628773"/>
                <a:gd name="connsiteX269" fmla="*/ 5405423 w 9533023"/>
                <a:gd name="connsiteY269" fmla="*/ 4872942 h 6628773"/>
                <a:gd name="connsiteX270" fmla="*/ 5625342 w 9533023"/>
                <a:gd name="connsiteY270" fmla="*/ 5058137 h 6628773"/>
                <a:gd name="connsiteX271" fmla="*/ 5671641 w 9533023"/>
                <a:gd name="connsiteY271" fmla="*/ 5092861 h 6628773"/>
                <a:gd name="connsiteX272" fmla="*/ 5787387 w 9533023"/>
                <a:gd name="connsiteY272" fmla="*/ 5278056 h 6628773"/>
                <a:gd name="connsiteX273" fmla="*/ 5891560 w 9533023"/>
                <a:gd name="connsiteY273" fmla="*/ 5428527 h 6628773"/>
                <a:gd name="connsiteX274" fmla="*/ 5926284 w 9533023"/>
                <a:gd name="connsiteY274" fmla="*/ 5497975 h 6628773"/>
                <a:gd name="connsiteX275" fmla="*/ 6042031 w 9533023"/>
                <a:gd name="connsiteY275" fmla="*/ 5613722 h 6628773"/>
                <a:gd name="connsiteX276" fmla="*/ 6076755 w 9533023"/>
                <a:gd name="connsiteY276" fmla="*/ 5671595 h 6628773"/>
                <a:gd name="connsiteX277" fmla="*/ 6227225 w 9533023"/>
                <a:gd name="connsiteY277" fmla="*/ 5914664 h 6628773"/>
                <a:gd name="connsiteX278" fmla="*/ 6227225 w 9533023"/>
                <a:gd name="connsiteY278" fmla="*/ 6111433 h 6628773"/>
                <a:gd name="connsiteX279" fmla="*/ 6076755 w 9533023"/>
                <a:gd name="connsiteY279" fmla="*/ 6319778 h 6628773"/>
                <a:gd name="connsiteX280" fmla="*/ 5868410 w 9533023"/>
                <a:gd name="connsiteY280" fmla="*/ 6447099 h 6628773"/>
                <a:gd name="connsiteX281" fmla="*/ 5706365 w 9533023"/>
                <a:gd name="connsiteY281" fmla="*/ 6528122 h 6628773"/>
                <a:gd name="connsiteX282" fmla="*/ 5544319 w 9533023"/>
                <a:gd name="connsiteY282" fmla="*/ 6585995 h 6628773"/>
                <a:gd name="connsiteX283" fmla="*/ 5213331 w 9533023"/>
                <a:gd name="connsiteY283" fmla="*/ 6628773 h 6628773"/>
                <a:gd name="connsiteX284" fmla="*/ 4722517 w 9533023"/>
                <a:gd name="connsiteY284" fmla="*/ 6597570 h 6628773"/>
                <a:gd name="connsiteX285" fmla="*/ 4491023 w 9533023"/>
                <a:gd name="connsiteY285" fmla="*/ 6551271 h 6628773"/>
                <a:gd name="connsiteX286" fmla="*/ 4176915 w 9533023"/>
                <a:gd name="connsiteY286" fmla="*/ 6500584 h 6628773"/>
                <a:gd name="connsiteX287" fmla="*/ 3907611 w 9533023"/>
                <a:gd name="connsiteY287" fmla="*/ 6427470 h 6628773"/>
                <a:gd name="connsiteX288" fmla="*/ 3773393 w 9533023"/>
                <a:gd name="connsiteY288" fmla="*/ 6389226 h 6628773"/>
                <a:gd name="connsiteX289" fmla="*/ 3676551 w 9533023"/>
                <a:gd name="connsiteY289" fmla="*/ 6327253 h 6628773"/>
                <a:gd name="connsiteX290" fmla="*/ 3611058 w 9533023"/>
                <a:gd name="connsiteY290" fmla="*/ 6162410 h 6628773"/>
                <a:gd name="connsiteX291" fmla="*/ 3634496 w 9533023"/>
                <a:gd name="connsiteY291" fmla="*/ 5960962 h 6628773"/>
                <a:gd name="connsiteX292" fmla="*/ 3696469 w 9533023"/>
                <a:gd name="connsiteY292" fmla="*/ 5826166 h 6628773"/>
                <a:gd name="connsiteX293" fmla="*/ 3761818 w 9533023"/>
                <a:gd name="connsiteY293" fmla="*/ 5683170 h 6628773"/>
                <a:gd name="connsiteX294" fmla="*/ 3784967 w 9533023"/>
                <a:gd name="connsiteY294" fmla="*/ 5648446 h 6628773"/>
                <a:gd name="connsiteX295" fmla="*/ 3865990 w 9533023"/>
                <a:gd name="connsiteY295" fmla="*/ 5509550 h 6628773"/>
                <a:gd name="connsiteX296" fmla="*/ 4004886 w 9533023"/>
                <a:gd name="connsiteY296" fmla="*/ 5393803 h 6628773"/>
                <a:gd name="connsiteX297" fmla="*/ 4097484 w 9533023"/>
                <a:gd name="connsiteY297" fmla="*/ 5359079 h 6628773"/>
                <a:gd name="connsiteX298" fmla="*/ 4340552 w 9533023"/>
                <a:gd name="connsiteY298" fmla="*/ 5289631 h 6628773"/>
                <a:gd name="connsiteX299" fmla="*/ 4491023 w 9533023"/>
                <a:gd name="connsiteY299" fmla="*/ 5278056 h 6628773"/>
                <a:gd name="connsiteX300" fmla="*/ 5254952 w 9533023"/>
                <a:gd name="connsiteY300" fmla="*/ 5266481 h 6628773"/>
                <a:gd name="connsiteX301" fmla="*/ 5764238 w 9533023"/>
                <a:gd name="connsiteY301" fmla="*/ 5254907 h 6628773"/>
                <a:gd name="connsiteX302" fmla="*/ 6944856 w 9533023"/>
                <a:gd name="connsiteY302" fmla="*/ 5197033 h 6628773"/>
                <a:gd name="connsiteX303" fmla="*/ 7488866 w 9533023"/>
                <a:gd name="connsiteY303" fmla="*/ 5116011 h 6628773"/>
                <a:gd name="connsiteX304" fmla="*/ 7639337 w 9533023"/>
                <a:gd name="connsiteY304" fmla="*/ 5081286 h 6628773"/>
                <a:gd name="connsiteX305" fmla="*/ 8090749 w 9533023"/>
                <a:gd name="connsiteY305" fmla="*/ 4907666 h 6628773"/>
                <a:gd name="connsiteX306" fmla="*/ 8368542 w 9533023"/>
                <a:gd name="connsiteY306" fmla="*/ 4791919 h 6628773"/>
                <a:gd name="connsiteX307" fmla="*/ 8727357 w 9533023"/>
                <a:gd name="connsiteY307" fmla="*/ 4572000 h 6628773"/>
                <a:gd name="connsiteX308" fmla="*/ 8831529 w 9533023"/>
                <a:gd name="connsiteY308" fmla="*/ 4479403 h 6628773"/>
                <a:gd name="connsiteX309" fmla="*/ 9109322 w 9533023"/>
                <a:gd name="connsiteY309" fmla="*/ 4120588 h 6628773"/>
                <a:gd name="connsiteX310" fmla="*/ 9259793 w 9533023"/>
                <a:gd name="connsiteY310" fmla="*/ 3865945 h 6628773"/>
                <a:gd name="connsiteX311" fmla="*/ 9282942 w 9533023"/>
                <a:gd name="connsiteY311" fmla="*/ 3773347 h 6628773"/>
                <a:gd name="connsiteX312" fmla="*/ 9387114 w 9533023"/>
                <a:gd name="connsiteY312" fmla="*/ 3576578 h 6628773"/>
                <a:gd name="connsiteX313" fmla="*/ 9444987 w 9533023"/>
                <a:gd name="connsiteY313" fmla="*/ 3449256 h 6628773"/>
                <a:gd name="connsiteX314" fmla="*/ 9456562 w 9533023"/>
                <a:gd name="connsiteY314" fmla="*/ 3275636 h 6628773"/>
                <a:gd name="connsiteX315" fmla="*/ 9502861 w 9533023"/>
                <a:gd name="connsiteY315" fmla="*/ 3067292 h 6628773"/>
                <a:gd name="connsiteX316" fmla="*/ 9529676 w 9533023"/>
                <a:gd name="connsiteY316" fmla="*/ 2970016 h 6628773"/>
                <a:gd name="connsiteX317" fmla="*/ 9526010 w 9533023"/>
                <a:gd name="connsiteY317" fmla="*/ 2870522 h 6628773"/>
                <a:gd name="connsiteX318" fmla="*/ 9456562 w 9533023"/>
                <a:gd name="connsiteY318" fmla="*/ 2534856 h 6628773"/>
                <a:gd name="connsiteX319" fmla="*/ 9425359 w 9533023"/>
                <a:gd name="connsiteY319" fmla="*/ 2477127 h 6628773"/>
                <a:gd name="connsiteX320" fmla="*/ 9356055 w 9533023"/>
                <a:gd name="connsiteY320" fmla="*/ 2384675 h 6628773"/>
                <a:gd name="connsiteX321" fmla="*/ 9213494 w 9533023"/>
                <a:gd name="connsiteY321" fmla="*/ 2291788 h 6628773"/>
                <a:gd name="connsiteX322" fmla="*/ 9140236 w 9533023"/>
                <a:gd name="connsiteY322" fmla="*/ 2291643 h 6628773"/>
                <a:gd name="connsiteX323" fmla="*/ 9005294 w 9533023"/>
                <a:gd name="connsiteY323" fmla="*/ 2299697 h 6628773"/>
                <a:gd name="connsiteX324" fmla="*/ 8900977 w 9533023"/>
                <a:gd name="connsiteY324" fmla="*/ 2361236 h 6628773"/>
                <a:gd name="connsiteX325" fmla="*/ 8738932 w 9533023"/>
                <a:gd name="connsiteY325" fmla="*/ 2569580 h 6628773"/>
                <a:gd name="connsiteX326" fmla="*/ 8692633 w 9533023"/>
                <a:gd name="connsiteY326" fmla="*/ 2650603 h 6628773"/>
                <a:gd name="connsiteX327" fmla="*/ 8646334 w 9533023"/>
                <a:gd name="connsiteY327" fmla="*/ 2824223 h 6628773"/>
                <a:gd name="connsiteX328" fmla="*/ 8611610 w 9533023"/>
                <a:gd name="connsiteY328" fmla="*/ 2905246 h 6628773"/>
                <a:gd name="connsiteX329" fmla="*/ 8588461 w 9533023"/>
                <a:gd name="connsiteY329" fmla="*/ 3229337 h 6628773"/>
                <a:gd name="connsiteX330" fmla="*/ 8576886 w 9533023"/>
                <a:gd name="connsiteY330" fmla="*/ 3321935 h 6628773"/>
                <a:gd name="connsiteX331" fmla="*/ 8495863 w 9533023"/>
                <a:gd name="connsiteY331" fmla="*/ 3588152 h 6628773"/>
                <a:gd name="connsiteX332" fmla="*/ 8449565 w 9533023"/>
                <a:gd name="connsiteY332" fmla="*/ 3796497 h 6628773"/>
                <a:gd name="connsiteX333" fmla="*/ 8264370 w 9533023"/>
                <a:gd name="connsiteY333" fmla="*/ 4259484 h 6628773"/>
                <a:gd name="connsiteX334" fmla="*/ 8102324 w 9533023"/>
                <a:gd name="connsiteY334" fmla="*/ 4572000 h 6628773"/>
                <a:gd name="connsiteX335" fmla="*/ 7836106 w 9533023"/>
                <a:gd name="connsiteY335" fmla="*/ 4896092 h 6628773"/>
                <a:gd name="connsiteX336" fmla="*/ 7743509 w 9533023"/>
                <a:gd name="connsiteY336" fmla="*/ 4977114 h 6628773"/>
                <a:gd name="connsiteX337" fmla="*/ 7326820 w 9533023"/>
                <a:gd name="connsiteY337" fmla="*/ 5243332 h 6628773"/>
                <a:gd name="connsiteX338" fmla="*/ 7168585 w 9533023"/>
                <a:gd name="connsiteY338" fmla="*/ 5304871 h 6628773"/>
                <a:gd name="connsiteX339" fmla="*/ 6868801 w 9533023"/>
                <a:gd name="connsiteY339" fmla="*/ 5427948 h 6628773"/>
                <a:gd name="connsiteX340" fmla="*/ 6493443 w 9533023"/>
                <a:gd name="connsiteY340" fmla="*/ 5578998 h 6628773"/>
                <a:gd name="connsiteX341" fmla="*/ 6342972 w 9533023"/>
                <a:gd name="connsiteY341" fmla="*/ 5648446 h 6628773"/>
                <a:gd name="connsiteX342" fmla="*/ 5949433 w 9533023"/>
                <a:gd name="connsiteY342" fmla="*/ 5717894 h 6628773"/>
                <a:gd name="connsiteX343" fmla="*/ 5486446 w 9533023"/>
                <a:gd name="connsiteY343" fmla="*/ 5706319 h 6628773"/>
                <a:gd name="connsiteX344" fmla="*/ 5393848 w 9533023"/>
                <a:gd name="connsiteY344" fmla="*/ 5683170 h 6628773"/>
                <a:gd name="connsiteX345" fmla="*/ 5104481 w 9533023"/>
                <a:gd name="connsiteY345" fmla="*/ 5613722 h 6628773"/>
                <a:gd name="connsiteX346" fmla="*/ 4907712 w 9533023"/>
                <a:gd name="connsiteY346" fmla="*/ 5567423 h 6628773"/>
                <a:gd name="connsiteX347" fmla="*/ 4745666 w 9533023"/>
                <a:gd name="connsiteY347" fmla="*/ 5521124 h 6628773"/>
                <a:gd name="connsiteX348" fmla="*/ 4051185 w 9533023"/>
                <a:gd name="connsiteY348" fmla="*/ 5324355 h 6628773"/>
                <a:gd name="connsiteX349" fmla="*/ 3495600 w 9533023"/>
                <a:gd name="connsiteY349" fmla="*/ 5046562 h 6628773"/>
                <a:gd name="connsiteX350" fmla="*/ 3414577 w 9533023"/>
                <a:gd name="connsiteY350" fmla="*/ 4942390 h 6628773"/>
                <a:gd name="connsiteX351" fmla="*/ 3345129 w 9533023"/>
                <a:gd name="connsiteY351" fmla="*/ 4757195 h 6628773"/>
                <a:gd name="connsiteX352" fmla="*/ 3287256 w 9533023"/>
                <a:gd name="connsiteY352" fmla="*/ 4595150 h 6628773"/>
                <a:gd name="connsiteX353" fmla="*/ 3183084 w 9533023"/>
                <a:gd name="connsiteY353" fmla="*/ 4421530 h 6628773"/>
                <a:gd name="connsiteX354" fmla="*/ 3148360 w 9533023"/>
                <a:gd name="connsiteY354" fmla="*/ 4363656 h 6628773"/>
                <a:gd name="connsiteX355" fmla="*/ 3090486 w 9533023"/>
                <a:gd name="connsiteY355" fmla="*/ 4236335 h 6628773"/>
                <a:gd name="connsiteX356" fmla="*/ 2893717 w 9533023"/>
                <a:gd name="connsiteY356" fmla="*/ 3993266 h 6628773"/>
                <a:gd name="connsiteX357" fmla="*/ 2615924 w 9533023"/>
                <a:gd name="connsiteY357" fmla="*/ 3680750 h 6628773"/>
                <a:gd name="connsiteX358" fmla="*/ 2280258 w 9533023"/>
                <a:gd name="connsiteY358" fmla="*/ 3414532 h 6628773"/>
                <a:gd name="connsiteX359" fmla="*/ 2152937 w 9533023"/>
                <a:gd name="connsiteY359" fmla="*/ 3345084 h 6628773"/>
                <a:gd name="connsiteX360" fmla="*/ 2095063 w 9533023"/>
                <a:gd name="connsiteY360" fmla="*/ 3310360 h 6628773"/>
                <a:gd name="connsiteX361" fmla="*/ 2060339 w 9533023"/>
                <a:gd name="connsiteY361" fmla="*/ 3287211 h 6628773"/>
                <a:gd name="connsiteX362" fmla="*/ 1956167 w 9533023"/>
                <a:gd name="connsiteY362" fmla="*/ 3252486 h 6628773"/>
                <a:gd name="connsiteX363" fmla="*/ 1886719 w 9533023"/>
                <a:gd name="connsiteY363" fmla="*/ 3229337 h 6628773"/>
                <a:gd name="connsiteX364" fmla="*/ 1851995 w 9533023"/>
                <a:gd name="connsiteY364" fmla="*/ 3217762 h 6628773"/>
                <a:gd name="connsiteX365" fmla="*/ 1759398 w 9533023"/>
                <a:gd name="connsiteY365" fmla="*/ 3194613 h 6628773"/>
                <a:gd name="connsiteX366" fmla="*/ 1701524 w 9533023"/>
                <a:gd name="connsiteY366" fmla="*/ 3183038 h 6628773"/>
                <a:gd name="connsiteX367" fmla="*/ 1551053 w 9533023"/>
                <a:gd name="connsiteY367" fmla="*/ 3148314 h 6628773"/>
                <a:gd name="connsiteX368" fmla="*/ 1389008 w 9533023"/>
                <a:gd name="connsiteY368" fmla="*/ 3125165 h 6628773"/>
                <a:gd name="connsiteX369" fmla="*/ 1226962 w 9533023"/>
                <a:gd name="connsiteY369" fmla="*/ 3102016 h 6628773"/>
                <a:gd name="connsiteX370" fmla="*/ 1157514 w 9533023"/>
                <a:gd name="connsiteY370" fmla="*/ 3090441 h 6628773"/>
                <a:gd name="connsiteX371" fmla="*/ 949170 w 9533023"/>
                <a:gd name="connsiteY371" fmla="*/ 3078866 h 6628773"/>
                <a:gd name="connsiteX372" fmla="*/ 833423 w 9533023"/>
                <a:gd name="connsiteY372" fmla="*/ 3067292 h 6628773"/>
                <a:gd name="connsiteX373" fmla="*/ 625079 w 9533023"/>
                <a:gd name="connsiteY373" fmla="*/ 3044142 h 6628773"/>
                <a:gd name="connsiteX374" fmla="*/ 405160 w 9533023"/>
                <a:gd name="connsiteY374" fmla="*/ 3055717 h 6628773"/>
                <a:gd name="connsiteX375" fmla="*/ 358861 w 9533023"/>
                <a:gd name="connsiteY375" fmla="*/ 3067292 h 6628773"/>
                <a:gd name="connsiteX376" fmla="*/ 266263 w 9533023"/>
                <a:gd name="connsiteY376" fmla="*/ 3113590 h 6628773"/>
                <a:gd name="connsiteX377" fmla="*/ 243114 w 9533023"/>
                <a:gd name="connsiteY377" fmla="*/ 3148314 h 6628773"/>
                <a:gd name="connsiteX378" fmla="*/ 208390 w 9533023"/>
                <a:gd name="connsiteY378" fmla="*/ 3275636 h 6628773"/>
                <a:gd name="connsiteX379" fmla="*/ 254689 w 9533023"/>
                <a:gd name="connsiteY379" fmla="*/ 3426107 h 6628773"/>
                <a:gd name="connsiteX380" fmla="*/ 382010 w 9533023"/>
                <a:gd name="connsiteY380" fmla="*/ 3565003 h 6628773"/>
                <a:gd name="connsiteX381" fmla="*/ 512129 w 9533023"/>
                <a:gd name="connsiteY381" fmla="*/ 3641782 h 6628773"/>
                <a:gd name="connsiteX382" fmla="*/ 760599 w 9533023"/>
                <a:gd name="connsiteY382" fmla="*/ 3703899 h 6628773"/>
                <a:gd name="connsiteX383" fmla="*/ 856572 w 9533023"/>
                <a:gd name="connsiteY383" fmla="*/ 3727049 h 6628773"/>
                <a:gd name="connsiteX384" fmla="*/ 891296 w 9533023"/>
                <a:gd name="connsiteY384" fmla="*/ 3750198 h 6628773"/>
                <a:gd name="connsiteX385" fmla="*/ 1014808 w 9533023"/>
                <a:gd name="connsiteY385" fmla="*/ 3803972 h 6628773"/>
                <a:gd name="connsiteX386" fmla="*/ 1076491 w 9533023"/>
                <a:gd name="connsiteY386" fmla="*/ 3819646 h 6628773"/>
                <a:gd name="connsiteX387" fmla="*/ 1134365 w 9533023"/>
                <a:gd name="connsiteY387" fmla="*/ 3831221 h 6628773"/>
                <a:gd name="connsiteX388" fmla="*/ 1226962 w 9533023"/>
                <a:gd name="connsiteY388" fmla="*/ 3854370 h 6628773"/>
                <a:gd name="connsiteX389" fmla="*/ 1420066 w 9533023"/>
                <a:gd name="connsiteY389" fmla="*/ 3885573 h 6628773"/>
                <a:gd name="connsiteX390" fmla="*/ 1551053 w 9533023"/>
                <a:gd name="connsiteY390" fmla="*/ 3935393 h 6628773"/>
                <a:gd name="connsiteX391" fmla="*/ 1673552 w 9533023"/>
                <a:gd name="connsiteY391" fmla="*/ 3946968 h 6628773"/>
                <a:gd name="connsiteX392" fmla="*/ 1827109 w 9533023"/>
                <a:gd name="connsiteY392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362312 w 9533023"/>
                <a:gd name="connsiteY173" fmla="*/ 3252631 h 6628773"/>
                <a:gd name="connsiteX174" fmla="*/ 6435570 w 9533023"/>
                <a:gd name="connsiteY174" fmla="*/ 3194613 h 6628773"/>
                <a:gd name="connsiteX175" fmla="*/ 6562891 w 9533023"/>
                <a:gd name="connsiteY175" fmla="*/ 3102016 h 6628773"/>
                <a:gd name="connsiteX176" fmla="*/ 6690213 w 9533023"/>
                <a:gd name="connsiteY176" fmla="*/ 2997843 h 6628773"/>
                <a:gd name="connsiteX177" fmla="*/ 6771236 w 9533023"/>
                <a:gd name="connsiteY177" fmla="*/ 2939970 h 6628773"/>
                <a:gd name="connsiteX178" fmla="*/ 6863110 w 9533023"/>
                <a:gd name="connsiteY178" fmla="*/ 2897481 h 6628773"/>
                <a:gd name="connsiteX179" fmla="*/ 6956431 w 9533023"/>
                <a:gd name="connsiteY179" fmla="*/ 2777924 h 6628773"/>
                <a:gd name="connsiteX180" fmla="*/ 7118476 w 9533023"/>
                <a:gd name="connsiteY180" fmla="*/ 2210765 h 6628773"/>
                <a:gd name="connsiteX181" fmla="*/ 6771236 w 9533023"/>
                <a:gd name="connsiteY181" fmla="*/ 1828800 h 6628773"/>
                <a:gd name="connsiteX182" fmla="*/ 6412420 w 9533023"/>
                <a:gd name="connsiteY182" fmla="*/ 1632031 h 6628773"/>
                <a:gd name="connsiteX183" fmla="*/ 6111479 w 9533023"/>
                <a:gd name="connsiteY183" fmla="*/ 1585732 h 6628773"/>
                <a:gd name="connsiteX184" fmla="*/ 5879985 w 9533023"/>
                <a:gd name="connsiteY184" fmla="*/ 1620456 h 6628773"/>
                <a:gd name="connsiteX185" fmla="*/ 5822112 w 9533023"/>
                <a:gd name="connsiteY185" fmla="*/ 1632031 h 6628773"/>
                <a:gd name="connsiteX186" fmla="*/ 5660066 w 9533023"/>
                <a:gd name="connsiteY186" fmla="*/ 1724628 h 6628773"/>
                <a:gd name="connsiteX187" fmla="*/ 5590618 w 9533023"/>
                <a:gd name="connsiteY187" fmla="*/ 1759352 h 6628773"/>
                <a:gd name="connsiteX188" fmla="*/ 5405423 w 9533023"/>
                <a:gd name="connsiteY188" fmla="*/ 1909823 h 6628773"/>
                <a:gd name="connsiteX189" fmla="*/ 5347549 w 9533023"/>
                <a:gd name="connsiteY189" fmla="*/ 1944547 h 6628773"/>
                <a:gd name="connsiteX190" fmla="*/ 5046608 w 9533023"/>
                <a:gd name="connsiteY190" fmla="*/ 2210765 h 6628773"/>
                <a:gd name="connsiteX191" fmla="*/ 5023458 w 9533023"/>
                <a:gd name="connsiteY191" fmla="*/ 2245489 h 6628773"/>
                <a:gd name="connsiteX192" fmla="*/ 4861413 w 9533023"/>
                <a:gd name="connsiteY192" fmla="*/ 2523281 h 6628773"/>
                <a:gd name="connsiteX193" fmla="*/ 4830643 w 9533023"/>
                <a:gd name="connsiteY193" fmla="*/ 2601073 h 6628773"/>
                <a:gd name="connsiteX194" fmla="*/ 4803539 w 9533023"/>
                <a:gd name="connsiteY194" fmla="*/ 2673752 h 6628773"/>
                <a:gd name="connsiteX195" fmla="*/ 4768815 w 9533023"/>
                <a:gd name="connsiteY195" fmla="*/ 2824223 h 6628773"/>
                <a:gd name="connsiteX196" fmla="*/ 4745666 w 9533023"/>
                <a:gd name="connsiteY196" fmla="*/ 2870522 h 6628773"/>
                <a:gd name="connsiteX197" fmla="*/ 4710942 w 9533023"/>
                <a:gd name="connsiteY197" fmla="*/ 3032568 h 6628773"/>
                <a:gd name="connsiteX198" fmla="*/ 4687793 w 9533023"/>
                <a:gd name="connsiteY198" fmla="*/ 3078866 h 6628773"/>
                <a:gd name="connsiteX199" fmla="*/ 4525747 w 9533023"/>
                <a:gd name="connsiteY199" fmla="*/ 3472405 h 6628773"/>
                <a:gd name="connsiteX200" fmla="*/ 4514172 w 9533023"/>
                <a:gd name="connsiteY200" fmla="*/ 3541854 h 6628773"/>
                <a:gd name="connsiteX201" fmla="*/ 4444724 w 9533023"/>
                <a:gd name="connsiteY201" fmla="*/ 3669175 h 6628773"/>
                <a:gd name="connsiteX202" fmla="*/ 4410000 w 9533023"/>
                <a:gd name="connsiteY202" fmla="*/ 3715474 h 6628773"/>
                <a:gd name="connsiteX203" fmla="*/ 4363701 w 9533023"/>
                <a:gd name="connsiteY203" fmla="*/ 3819646 h 6628773"/>
                <a:gd name="connsiteX204" fmla="*/ 4352127 w 9533023"/>
                <a:gd name="connsiteY204" fmla="*/ 3854370 h 6628773"/>
                <a:gd name="connsiteX205" fmla="*/ 4282679 w 9533023"/>
                <a:gd name="connsiteY205" fmla="*/ 3958542 h 6628773"/>
                <a:gd name="connsiteX206" fmla="*/ 4182172 w 9533023"/>
                <a:gd name="connsiteY206" fmla="*/ 4097583 h 6628773"/>
                <a:gd name="connsiteX207" fmla="*/ 3935438 w 9533023"/>
                <a:gd name="connsiteY207" fmla="*/ 4433104 h 6628773"/>
                <a:gd name="connsiteX208" fmla="*/ 3889139 w 9533023"/>
                <a:gd name="connsiteY208" fmla="*/ 4502552 h 6628773"/>
                <a:gd name="connsiteX209" fmla="*/ 3727094 w 9533023"/>
                <a:gd name="connsiteY209" fmla="*/ 4641449 h 6628773"/>
                <a:gd name="connsiteX210" fmla="*/ 3657646 w 9533023"/>
                <a:gd name="connsiteY210" fmla="*/ 4722471 h 6628773"/>
                <a:gd name="connsiteX211" fmla="*/ 3449301 w 9533023"/>
                <a:gd name="connsiteY211" fmla="*/ 4861368 h 6628773"/>
                <a:gd name="connsiteX212" fmla="*/ 3391428 w 9533023"/>
                <a:gd name="connsiteY212" fmla="*/ 4930816 h 6628773"/>
                <a:gd name="connsiteX213" fmla="*/ 2928441 w 9533023"/>
                <a:gd name="connsiteY213" fmla="*/ 5278056 h 6628773"/>
                <a:gd name="connsiteX214" fmla="*/ 2639074 w 9533023"/>
                <a:gd name="connsiteY214" fmla="*/ 5405378 h 6628773"/>
                <a:gd name="connsiteX215" fmla="*/ 2546476 w 9533023"/>
                <a:gd name="connsiteY215" fmla="*/ 5451676 h 6628773"/>
                <a:gd name="connsiteX216" fmla="*/ 2314982 w 9533023"/>
                <a:gd name="connsiteY216" fmla="*/ 5521124 h 6628773"/>
                <a:gd name="connsiteX217" fmla="*/ 1979317 w 9533023"/>
                <a:gd name="connsiteY217" fmla="*/ 5636871 h 6628773"/>
                <a:gd name="connsiteX218" fmla="*/ 1886719 w 9533023"/>
                <a:gd name="connsiteY218" fmla="*/ 5648446 h 6628773"/>
                <a:gd name="connsiteX219" fmla="*/ 1655225 w 9533023"/>
                <a:gd name="connsiteY219" fmla="*/ 5671595 h 6628773"/>
                <a:gd name="connsiteX220" fmla="*/ 1250112 w 9533023"/>
                <a:gd name="connsiteY220" fmla="*/ 5660021 h 6628773"/>
                <a:gd name="connsiteX221" fmla="*/ 1215387 w 9533023"/>
                <a:gd name="connsiteY221" fmla="*/ 5648446 h 6628773"/>
                <a:gd name="connsiteX222" fmla="*/ 1122790 w 9533023"/>
                <a:gd name="connsiteY222" fmla="*/ 5590573 h 6628773"/>
                <a:gd name="connsiteX223" fmla="*/ 891296 w 9533023"/>
                <a:gd name="connsiteY223" fmla="*/ 5428527 h 6628773"/>
                <a:gd name="connsiteX224" fmla="*/ 763975 w 9533023"/>
                <a:gd name="connsiteY224" fmla="*/ 5335930 h 6628773"/>
                <a:gd name="connsiteX225" fmla="*/ 729251 w 9533023"/>
                <a:gd name="connsiteY225" fmla="*/ 5312780 h 6628773"/>
                <a:gd name="connsiteX226" fmla="*/ 648228 w 9533023"/>
                <a:gd name="connsiteY226" fmla="*/ 5254907 h 6628773"/>
                <a:gd name="connsiteX227" fmla="*/ 463033 w 9533023"/>
                <a:gd name="connsiteY227" fmla="*/ 5127585 h 6628773"/>
                <a:gd name="connsiteX228" fmla="*/ 335712 w 9533023"/>
                <a:gd name="connsiteY228" fmla="*/ 4965540 h 6628773"/>
                <a:gd name="connsiteX229" fmla="*/ 277838 w 9533023"/>
                <a:gd name="connsiteY229" fmla="*/ 4757195 h 6628773"/>
                <a:gd name="connsiteX230" fmla="*/ 266263 w 9533023"/>
                <a:gd name="connsiteY230" fmla="*/ 4560426 h 6628773"/>
                <a:gd name="connsiteX231" fmla="*/ 358861 w 9533023"/>
                <a:gd name="connsiteY231" fmla="*/ 4294208 h 6628773"/>
                <a:gd name="connsiteX232" fmla="*/ 463033 w 9533023"/>
                <a:gd name="connsiteY232" fmla="*/ 4178461 h 6628773"/>
                <a:gd name="connsiteX233" fmla="*/ 810274 w 9533023"/>
                <a:gd name="connsiteY233" fmla="*/ 4039565 h 6628773"/>
                <a:gd name="connsiteX234" fmla="*/ 1099641 w 9533023"/>
                <a:gd name="connsiteY234" fmla="*/ 3981692 h 6628773"/>
                <a:gd name="connsiteX235" fmla="*/ 1365858 w 9533023"/>
                <a:gd name="connsiteY235" fmla="*/ 3946968 h 6628773"/>
                <a:gd name="connsiteX236" fmla="*/ 1635163 w 9533023"/>
                <a:gd name="connsiteY236" fmla="*/ 3896859 h 6628773"/>
                <a:gd name="connsiteX237" fmla="*/ 1909868 w 9533023"/>
                <a:gd name="connsiteY237" fmla="*/ 3831221 h 6628773"/>
                <a:gd name="connsiteX238" fmla="*/ 2048765 w 9533023"/>
                <a:gd name="connsiteY238" fmla="*/ 3819646 h 6628773"/>
                <a:gd name="connsiteX239" fmla="*/ 2777970 w 9533023"/>
                <a:gd name="connsiteY239" fmla="*/ 3819646 h 6628773"/>
                <a:gd name="connsiteX240" fmla="*/ 3032613 w 9533023"/>
                <a:gd name="connsiteY240" fmla="*/ 3784922 h 6628773"/>
                <a:gd name="connsiteX241" fmla="*/ 3495600 w 9533023"/>
                <a:gd name="connsiteY241" fmla="*/ 3669175 h 6628773"/>
                <a:gd name="connsiteX242" fmla="*/ 3622922 w 9533023"/>
                <a:gd name="connsiteY242" fmla="*/ 3576578 h 6628773"/>
                <a:gd name="connsiteX243" fmla="*/ 3646071 w 9533023"/>
                <a:gd name="connsiteY243" fmla="*/ 3553428 h 6628773"/>
                <a:gd name="connsiteX244" fmla="*/ 3738668 w 9533023"/>
                <a:gd name="connsiteY244" fmla="*/ 3437681 h 6628773"/>
                <a:gd name="connsiteX245" fmla="*/ 3808117 w 9533023"/>
                <a:gd name="connsiteY245" fmla="*/ 3298785 h 6628773"/>
                <a:gd name="connsiteX246" fmla="*/ 3877565 w 9533023"/>
                <a:gd name="connsiteY246" fmla="*/ 3171464 h 6628773"/>
                <a:gd name="connsiteX247" fmla="*/ 3912289 w 9533023"/>
                <a:gd name="connsiteY247" fmla="*/ 2997843 h 6628773"/>
                <a:gd name="connsiteX248" fmla="*/ 3947013 w 9533023"/>
                <a:gd name="connsiteY248" fmla="*/ 2766350 h 6628773"/>
                <a:gd name="connsiteX249" fmla="*/ 3923863 w 9533023"/>
                <a:gd name="connsiteY249" fmla="*/ 2558005 h 6628773"/>
                <a:gd name="connsiteX250" fmla="*/ 3877565 w 9533023"/>
                <a:gd name="connsiteY250" fmla="*/ 2465408 h 6628773"/>
                <a:gd name="connsiteX251" fmla="*/ 3784967 w 9533023"/>
                <a:gd name="connsiteY251" fmla="*/ 2361236 h 6628773"/>
                <a:gd name="connsiteX252" fmla="*/ 3692370 w 9533023"/>
                <a:gd name="connsiteY252" fmla="*/ 2291788 h 6628773"/>
                <a:gd name="connsiteX253" fmla="*/ 3646071 w 9533023"/>
                <a:gd name="connsiteY253" fmla="*/ 2268638 h 6628773"/>
                <a:gd name="connsiteX254" fmla="*/ 3472451 w 9533023"/>
                <a:gd name="connsiteY254" fmla="*/ 2187616 h 6628773"/>
                <a:gd name="connsiteX255" fmla="*/ 3345129 w 9533023"/>
                <a:gd name="connsiteY255" fmla="*/ 2164466 h 6628773"/>
                <a:gd name="connsiteX256" fmla="*/ 2858993 w 9533023"/>
                <a:gd name="connsiteY256" fmla="*/ 2245489 h 6628773"/>
                <a:gd name="connsiteX257" fmla="*/ 2801119 w 9533023"/>
                <a:gd name="connsiteY257" fmla="*/ 2291788 h 6628773"/>
                <a:gd name="connsiteX258" fmla="*/ 2766395 w 9533023"/>
                <a:gd name="connsiteY258" fmla="*/ 2361236 h 6628773"/>
                <a:gd name="connsiteX259" fmla="*/ 2789544 w 9533023"/>
                <a:gd name="connsiteY259" fmla="*/ 2766350 h 6628773"/>
                <a:gd name="connsiteX260" fmla="*/ 2858993 w 9533023"/>
                <a:gd name="connsiteY260" fmla="*/ 3136740 h 6628773"/>
                <a:gd name="connsiteX261" fmla="*/ 2882142 w 9533023"/>
                <a:gd name="connsiteY261" fmla="*/ 3171464 h 6628773"/>
                <a:gd name="connsiteX262" fmla="*/ 2963165 w 9533023"/>
                <a:gd name="connsiteY262" fmla="*/ 3356659 h 6628773"/>
                <a:gd name="connsiteX263" fmla="*/ 3159934 w 9533023"/>
                <a:gd name="connsiteY263" fmla="*/ 3634451 h 6628773"/>
                <a:gd name="connsiteX264" fmla="*/ 3472451 w 9533023"/>
                <a:gd name="connsiteY264" fmla="*/ 3865945 h 6628773"/>
                <a:gd name="connsiteX265" fmla="*/ 4190081 w 9533023"/>
                <a:gd name="connsiteY265" fmla="*/ 4259484 h 6628773"/>
                <a:gd name="connsiteX266" fmla="*/ 4761485 w 9533023"/>
                <a:gd name="connsiteY266" fmla="*/ 4514416 h 6628773"/>
                <a:gd name="connsiteX267" fmla="*/ 5081332 w 9533023"/>
                <a:gd name="connsiteY267" fmla="*/ 4687747 h 6628773"/>
                <a:gd name="connsiteX268" fmla="*/ 5150780 w 9533023"/>
                <a:gd name="connsiteY268" fmla="*/ 4734046 h 6628773"/>
                <a:gd name="connsiteX269" fmla="*/ 5405423 w 9533023"/>
                <a:gd name="connsiteY269" fmla="*/ 4872942 h 6628773"/>
                <a:gd name="connsiteX270" fmla="*/ 5625342 w 9533023"/>
                <a:gd name="connsiteY270" fmla="*/ 5058137 h 6628773"/>
                <a:gd name="connsiteX271" fmla="*/ 5671641 w 9533023"/>
                <a:gd name="connsiteY271" fmla="*/ 5092861 h 6628773"/>
                <a:gd name="connsiteX272" fmla="*/ 5787387 w 9533023"/>
                <a:gd name="connsiteY272" fmla="*/ 5278056 h 6628773"/>
                <a:gd name="connsiteX273" fmla="*/ 5891560 w 9533023"/>
                <a:gd name="connsiteY273" fmla="*/ 5428527 h 6628773"/>
                <a:gd name="connsiteX274" fmla="*/ 5926284 w 9533023"/>
                <a:gd name="connsiteY274" fmla="*/ 5497975 h 6628773"/>
                <a:gd name="connsiteX275" fmla="*/ 6042031 w 9533023"/>
                <a:gd name="connsiteY275" fmla="*/ 5613722 h 6628773"/>
                <a:gd name="connsiteX276" fmla="*/ 6076755 w 9533023"/>
                <a:gd name="connsiteY276" fmla="*/ 5671595 h 6628773"/>
                <a:gd name="connsiteX277" fmla="*/ 6227225 w 9533023"/>
                <a:gd name="connsiteY277" fmla="*/ 5914664 h 6628773"/>
                <a:gd name="connsiteX278" fmla="*/ 6227225 w 9533023"/>
                <a:gd name="connsiteY278" fmla="*/ 6111433 h 6628773"/>
                <a:gd name="connsiteX279" fmla="*/ 6076755 w 9533023"/>
                <a:gd name="connsiteY279" fmla="*/ 6319778 h 6628773"/>
                <a:gd name="connsiteX280" fmla="*/ 5868410 w 9533023"/>
                <a:gd name="connsiteY280" fmla="*/ 6447099 h 6628773"/>
                <a:gd name="connsiteX281" fmla="*/ 5706365 w 9533023"/>
                <a:gd name="connsiteY281" fmla="*/ 6528122 h 6628773"/>
                <a:gd name="connsiteX282" fmla="*/ 5544319 w 9533023"/>
                <a:gd name="connsiteY282" fmla="*/ 6585995 h 6628773"/>
                <a:gd name="connsiteX283" fmla="*/ 5213331 w 9533023"/>
                <a:gd name="connsiteY283" fmla="*/ 6628773 h 6628773"/>
                <a:gd name="connsiteX284" fmla="*/ 4722517 w 9533023"/>
                <a:gd name="connsiteY284" fmla="*/ 6597570 h 6628773"/>
                <a:gd name="connsiteX285" fmla="*/ 4491023 w 9533023"/>
                <a:gd name="connsiteY285" fmla="*/ 6551271 h 6628773"/>
                <a:gd name="connsiteX286" fmla="*/ 4176915 w 9533023"/>
                <a:gd name="connsiteY286" fmla="*/ 6500584 h 6628773"/>
                <a:gd name="connsiteX287" fmla="*/ 3907611 w 9533023"/>
                <a:gd name="connsiteY287" fmla="*/ 6427470 h 6628773"/>
                <a:gd name="connsiteX288" fmla="*/ 3773393 w 9533023"/>
                <a:gd name="connsiteY288" fmla="*/ 6389226 h 6628773"/>
                <a:gd name="connsiteX289" fmla="*/ 3676551 w 9533023"/>
                <a:gd name="connsiteY289" fmla="*/ 6327253 h 6628773"/>
                <a:gd name="connsiteX290" fmla="*/ 3611058 w 9533023"/>
                <a:gd name="connsiteY290" fmla="*/ 6162410 h 6628773"/>
                <a:gd name="connsiteX291" fmla="*/ 3634496 w 9533023"/>
                <a:gd name="connsiteY291" fmla="*/ 5960962 h 6628773"/>
                <a:gd name="connsiteX292" fmla="*/ 3696469 w 9533023"/>
                <a:gd name="connsiteY292" fmla="*/ 5826166 h 6628773"/>
                <a:gd name="connsiteX293" fmla="*/ 3761818 w 9533023"/>
                <a:gd name="connsiteY293" fmla="*/ 5683170 h 6628773"/>
                <a:gd name="connsiteX294" fmla="*/ 3784967 w 9533023"/>
                <a:gd name="connsiteY294" fmla="*/ 5648446 h 6628773"/>
                <a:gd name="connsiteX295" fmla="*/ 3865990 w 9533023"/>
                <a:gd name="connsiteY295" fmla="*/ 5509550 h 6628773"/>
                <a:gd name="connsiteX296" fmla="*/ 4004886 w 9533023"/>
                <a:gd name="connsiteY296" fmla="*/ 5393803 h 6628773"/>
                <a:gd name="connsiteX297" fmla="*/ 4097484 w 9533023"/>
                <a:gd name="connsiteY297" fmla="*/ 5359079 h 6628773"/>
                <a:gd name="connsiteX298" fmla="*/ 4340552 w 9533023"/>
                <a:gd name="connsiteY298" fmla="*/ 5289631 h 6628773"/>
                <a:gd name="connsiteX299" fmla="*/ 4491023 w 9533023"/>
                <a:gd name="connsiteY299" fmla="*/ 5278056 h 6628773"/>
                <a:gd name="connsiteX300" fmla="*/ 5254952 w 9533023"/>
                <a:gd name="connsiteY300" fmla="*/ 5266481 h 6628773"/>
                <a:gd name="connsiteX301" fmla="*/ 5764238 w 9533023"/>
                <a:gd name="connsiteY301" fmla="*/ 5254907 h 6628773"/>
                <a:gd name="connsiteX302" fmla="*/ 6944856 w 9533023"/>
                <a:gd name="connsiteY302" fmla="*/ 5197033 h 6628773"/>
                <a:gd name="connsiteX303" fmla="*/ 7488866 w 9533023"/>
                <a:gd name="connsiteY303" fmla="*/ 5116011 h 6628773"/>
                <a:gd name="connsiteX304" fmla="*/ 7639337 w 9533023"/>
                <a:gd name="connsiteY304" fmla="*/ 5081286 h 6628773"/>
                <a:gd name="connsiteX305" fmla="*/ 8090749 w 9533023"/>
                <a:gd name="connsiteY305" fmla="*/ 4907666 h 6628773"/>
                <a:gd name="connsiteX306" fmla="*/ 8368542 w 9533023"/>
                <a:gd name="connsiteY306" fmla="*/ 4791919 h 6628773"/>
                <a:gd name="connsiteX307" fmla="*/ 8727357 w 9533023"/>
                <a:gd name="connsiteY307" fmla="*/ 4572000 h 6628773"/>
                <a:gd name="connsiteX308" fmla="*/ 8831529 w 9533023"/>
                <a:gd name="connsiteY308" fmla="*/ 4479403 h 6628773"/>
                <a:gd name="connsiteX309" fmla="*/ 9109322 w 9533023"/>
                <a:gd name="connsiteY309" fmla="*/ 4120588 h 6628773"/>
                <a:gd name="connsiteX310" fmla="*/ 9259793 w 9533023"/>
                <a:gd name="connsiteY310" fmla="*/ 3865945 h 6628773"/>
                <a:gd name="connsiteX311" fmla="*/ 9282942 w 9533023"/>
                <a:gd name="connsiteY311" fmla="*/ 3773347 h 6628773"/>
                <a:gd name="connsiteX312" fmla="*/ 9387114 w 9533023"/>
                <a:gd name="connsiteY312" fmla="*/ 3576578 h 6628773"/>
                <a:gd name="connsiteX313" fmla="*/ 9444987 w 9533023"/>
                <a:gd name="connsiteY313" fmla="*/ 3449256 h 6628773"/>
                <a:gd name="connsiteX314" fmla="*/ 9456562 w 9533023"/>
                <a:gd name="connsiteY314" fmla="*/ 3275636 h 6628773"/>
                <a:gd name="connsiteX315" fmla="*/ 9502861 w 9533023"/>
                <a:gd name="connsiteY315" fmla="*/ 3067292 h 6628773"/>
                <a:gd name="connsiteX316" fmla="*/ 9529676 w 9533023"/>
                <a:gd name="connsiteY316" fmla="*/ 2970016 h 6628773"/>
                <a:gd name="connsiteX317" fmla="*/ 9526010 w 9533023"/>
                <a:gd name="connsiteY317" fmla="*/ 2870522 h 6628773"/>
                <a:gd name="connsiteX318" fmla="*/ 9456562 w 9533023"/>
                <a:gd name="connsiteY318" fmla="*/ 2534856 h 6628773"/>
                <a:gd name="connsiteX319" fmla="*/ 9425359 w 9533023"/>
                <a:gd name="connsiteY319" fmla="*/ 2477127 h 6628773"/>
                <a:gd name="connsiteX320" fmla="*/ 9356055 w 9533023"/>
                <a:gd name="connsiteY320" fmla="*/ 2384675 h 6628773"/>
                <a:gd name="connsiteX321" fmla="*/ 9213494 w 9533023"/>
                <a:gd name="connsiteY321" fmla="*/ 2291788 h 6628773"/>
                <a:gd name="connsiteX322" fmla="*/ 9140236 w 9533023"/>
                <a:gd name="connsiteY322" fmla="*/ 2291643 h 6628773"/>
                <a:gd name="connsiteX323" fmla="*/ 9005294 w 9533023"/>
                <a:gd name="connsiteY323" fmla="*/ 2299697 h 6628773"/>
                <a:gd name="connsiteX324" fmla="*/ 8900977 w 9533023"/>
                <a:gd name="connsiteY324" fmla="*/ 2361236 h 6628773"/>
                <a:gd name="connsiteX325" fmla="*/ 8738932 w 9533023"/>
                <a:gd name="connsiteY325" fmla="*/ 2569580 h 6628773"/>
                <a:gd name="connsiteX326" fmla="*/ 8692633 w 9533023"/>
                <a:gd name="connsiteY326" fmla="*/ 2650603 h 6628773"/>
                <a:gd name="connsiteX327" fmla="*/ 8646334 w 9533023"/>
                <a:gd name="connsiteY327" fmla="*/ 2824223 h 6628773"/>
                <a:gd name="connsiteX328" fmla="*/ 8611610 w 9533023"/>
                <a:gd name="connsiteY328" fmla="*/ 2905246 h 6628773"/>
                <a:gd name="connsiteX329" fmla="*/ 8588461 w 9533023"/>
                <a:gd name="connsiteY329" fmla="*/ 3229337 h 6628773"/>
                <a:gd name="connsiteX330" fmla="*/ 8576886 w 9533023"/>
                <a:gd name="connsiteY330" fmla="*/ 3321935 h 6628773"/>
                <a:gd name="connsiteX331" fmla="*/ 8495863 w 9533023"/>
                <a:gd name="connsiteY331" fmla="*/ 3588152 h 6628773"/>
                <a:gd name="connsiteX332" fmla="*/ 8449565 w 9533023"/>
                <a:gd name="connsiteY332" fmla="*/ 3796497 h 6628773"/>
                <a:gd name="connsiteX333" fmla="*/ 8264370 w 9533023"/>
                <a:gd name="connsiteY333" fmla="*/ 4259484 h 6628773"/>
                <a:gd name="connsiteX334" fmla="*/ 8102324 w 9533023"/>
                <a:gd name="connsiteY334" fmla="*/ 4572000 h 6628773"/>
                <a:gd name="connsiteX335" fmla="*/ 7836106 w 9533023"/>
                <a:gd name="connsiteY335" fmla="*/ 4896092 h 6628773"/>
                <a:gd name="connsiteX336" fmla="*/ 7743509 w 9533023"/>
                <a:gd name="connsiteY336" fmla="*/ 4977114 h 6628773"/>
                <a:gd name="connsiteX337" fmla="*/ 7326820 w 9533023"/>
                <a:gd name="connsiteY337" fmla="*/ 5243332 h 6628773"/>
                <a:gd name="connsiteX338" fmla="*/ 7168585 w 9533023"/>
                <a:gd name="connsiteY338" fmla="*/ 5304871 h 6628773"/>
                <a:gd name="connsiteX339" fmla="*/ 6868801 w 9533023"/>
                <a:gd name="connsiteY339" fmla="*/ 5427948 h 6628773"/>
                <a:gd name="connsiteX340" fmla="*/ 6493443 w 9533023"/>
                <a:gd name="connsiteY340" fmla="*/ 5578998 h 6628773"/>
                <a:gd name="connsiteX341" fmla="*/ 6342972 w 9533023"/>
                <a:gd name="connsiteY341" fmla="*/ 5648446 h 6628773"/>
                <a:gd name="connsiteX342" fmla="*/ 5949433 w 9533023"/>
                <a:gd name="connsiteY342" fmla="*/ 5717894 h 6628773"/>
                <a:gd name="connsiteX343" fmla="*/ 5486446 w 9533023"/>
                <a:gd name="connsiteY343" fmla="*/ 5706319 h 6628773"/>
                <a:gd name="connsiteX344" fmla="*/ 5393848 w 9533023"/>
                <a:gd name="connsiteY344" fmla="*/ 5683170 h 6628773"/>
                <a:gd name="connsiteX345" fmla="*/ 5104481 w 9533023"/>
                <a:gd name="connsiteY345" fmla="*/ 5613722 h 6628773"/>
                <a:gd name="connsiteX346" fmla="*/ 4907712 w 9533023"/>
                <a:gd name="connsiteY346" fmla="*/ 5567423 h 6628773"/>
                <a:gd name="connsiteX347" fmla="*/ 4745666 w 9533023"/>
                <a:gd name="connsiteY347" fmla="*/ 5521124 h 6628773"/>
                <a:gd name="connsiteX348" fmla="*/ 4051185 w 9533023"/>
                <a:gd name="connsiteY348" fmla="*/ 5324355 h 6628773"/>
                <a:gd name="connsiteX349" fmla="*/ 3495600 w 9533023"/>
                <a:gd name="connsiteY349" fmla="*/ 5046562 h 6628773"/>
                <a:gd name="connsiteX350" fmla="*/ 3414577 w 9533023"/>
                <a:gd name="connsiteY350" fmla="*/ 4942390 h 6628773"/>
                <a:gd name="connsiteX351" fmla="*/ 3345129 w 9533023"/>
                <a:gd name="connsiteY351" fmla="*/ 4757195 h 6628773"/>
                <a:gd name="connsiteX352" fmla="*/ 3287256 w 9533023"/>
                <a:gd name="connsiteY352" fmla="*/ 4595150 h 6628773"/>
                <a:gd name="connsiteX353" fmla="*/ 3183084 w 9533023"/>
                <a:gd name="connsiteY353" fmla="*/ 4421530 h 6628773"/>
                <a:gd name="connsiteX354" fmla="*/ 3148360 w 9533023"/>
                <a:gd name="connsiteY354" fmla="*/ 4363656 h 6628773"/>
                <a:gd name="connsiteX355" fmla="*/ 3090486 w 9533023"/>
                <a:gd name="connsiteY355" fmla="*/ 4236335 h 6628773"/>
                <a:gd name="connsiteX356" fmla="*/ 2893717 w 9533023"/>
                <a:gd name="connsiteY356" fmla="*/ 3993266 h 6628773"/>
                <a:gd name="connsiteX357" fmla="*/ 2615924 w 9533023"/>
                <a:gd name="connsiteY357" fmla="*/ 3680750 h 6628773"/>
                <a:gd name="connsiteX358" fmla="*/ 2280258 w 9533023"/>
                <a:gd name="connsiteY358" fmla="*/ 3414532 h 6628773"/>
                <a:gd name="connsiteX359" fmla="*/ 2152937 w 9533023"/>
                <a:gd name="connsiteY359" fmla="*/ 3345084 h 6628773"/>
                <a:gd name="connsiteX360" fmla="*/ 2095063 w 9533023"/>
                <a:gd name="connsiteY360" fmla="*/ 3310360 h 6628773"/>
                <a:gd name="connsiteX361" fmla="*/ 2060339 w 9533023"/>
                <a:gd name="connsiteY361" fmla="*/ 3287211 h 6628773"/>
                <a:gd name="connsiteX362" fmla="*/ 1956167 w 9533023"/>
                <a:gd name="connsiteY362" fmla="*/ 3252486 h 6628773"/>
                <a:gd name="connsiteX363" fmla="*/ 1886719 w 9533023"/>
                <a:gd name="connsiteY363" fmla="*/ 3229337 h 6628773"/>
                <a:gd name="connsiteX364" fmla="*/ 1851995 w 9533023"/>
                <a:gd name="connsiteY364" fmla="*/ 3217762 h 6628773"/>
                <a:gd name="connsiteX365" fmla="*/ 1759398 w 9533023"/>
                <a:gd name="connsiteY365" fmla="*/ 3194613 h 6628773"/>
                <a:gd name="connsiteX366" fmla="*/ 1701524 w 9533023"/>
                <a:gd name="connsiteY366" fmla="*/ 3183038 h 6628773"/>
                <a:gd name="connsiteX367" fmla="*/ 1551053 w 9533023"/>
                <a:gd name="connsiteY367" fmla="*/ 3148314 h 6628773"/>
                <a:gd name="connsiteX368" fmla="*/ 1389008 w 9533023"/>
                <a:gd name="connsiteY368" fmla="*/ 3125165 h 6628773"/>
                <a:gd name="connsiteX369" fmla="*/ 1226962 w 9533023"/>
                <a:gd name="connsiteY369" fmla="*/ 3102016 h 6628773"/>
                <a:gd name="connsiteX370" fmla="*/ 1157514 w 9533023"/>
                <a:gd name="connsiteY370" fmla="*/ 3090441 h 6628773"/>
                <a:gd name="connsiteX371" fmla="*/ 949170 w 9533023"/>
                <a:gd name="connsiteY371" fmla="*/ 3078866 h 6628773"/>
                <a:gd name="connsiteX372" fmla="*/ 833423 w 9533023"/>
                <a:gd name="connsiteY372" fmla="*/ 3067292 h 6628773"/>
                <a:gd name="connsiteX373" fmla="*/ 625079 w 9533023"/>
                <a:gd name="connsiteY373" fmla="*/ 3044142 h 6628773"/>
                <a:gd name="connsiteX374" fmla="*/ 405160 w 9533023"/>
                <a:gd name="connsiteY374" fmla="*/ 3055717 h 6628773"/>
                <a:gd name="connsiteX375" fmla="*/ 358861 w 9533023"/>
                <a:gd name="connsiteY375" fmla="*/ 3067292 h 6628773"/>
                <a:gd name="connsiteX376" fmla="*/ 266263 w 9533023"/>
                <a:gd name="connsiteY376" fmla="*/ 3113590 h 6628773"/>
                <a:gd name="connsiteX377" fmla="*/ 243114 w 9533023"/>
                <a:gd name="connsiteY377" fmla="*/ 3148314 h 6628773"/>
                <a:gd name="connsiteX378" fmla="*/ 208390 w 9533023"/>
                <a:gd name="connsiteY378" fmla="*/ 3275636 h 6628773"/>
                <a:gd name="connsiteX379" fmla="*/ 254689 w 9533023"/>
                <a:gd name="connsiteY379" fmla="*/ 3426107 h 6628773"/>
                <a:gd name="connsiteX380" fmla="*/ 382010 w 9533023"/>
                <a:gd name="connsiteY380" fmla="*/ 3565003 h 6628773"/>
                <a:gd name="connsiteX381" fmla="*/ 512129 w 9533023"/>
                <a:gd name="connsiteY381" fmla="*/ 3641782 h 6628773"/>
                <a:gd name="connsiteX382" fmla="*/ 760599 w 9533023"/>
                <a:gd name="connsiteY382" fmla="*/ 3703899 h 6628773"/>
                <a:gd name="connsiteX383" fmla="*/ 856572 w 9533023"/>
                <a:gd name="connsiteY383" fmla="*/ 3727049 h 6628773"/>
                <a:gd name="connsiteX384" fmla="*/ 891296 w 9533023"/>
                <a:gd name="connsiteY384" fmla="*/ 3750198 h 6628773"/>
                <a:gd name="connsiteX385" fmla="*/ 1014808 w 9533023"/>
                <a:gd name="connsiteY385" fmla="*/ 3803972 h 6628773"/>
                <a:gd name="connsiteX386" fmla="*/ 1076491 w 9533023"/>
                <a:gd name="connsiteY386" fmla="*/ 3819646 h 6628773"/>
                <a:gd name="connsiteX387" fmla="*/ 1134365 w 9533023"/>
                <a:gd name="connsiteY387" fmla="*/ 3831221 h 6628773"/>
                <a:gd name="connsiteX388" fmla="*/ 1226962 w 9533023"/>
                <a:gd name="connsiteY388" fmla="*/ 3854370 h 6628773"/>
                <a:gd name="connsiteX389" fmla="*/ 1420066 w 9533023"/>
                <a:gd name="connsiteY389" fmla="*/ 3885573 h 6628773"/>
                <a:gd name="connsiteX390" fmla="*/ 1551053 w 9533023"/>
                <a:gd name="connsiteY390" fmla="*/ 3935393 h 6628773"/>
                <a:gd name="connsiteX391" fmla="*/ 1673552 w 9533023"/>
                <a:gd name="connsiteY391" fmla="*/ 3946968 h 6628773"/>
                <a:gd name="connsiteX392" fmla="*/ 1827109 w 9533023"/>
                <a:gd name="connsiteY392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771236 w 9533023"/>
                <a:gd name="connsiteY176" fmla="*/ 2939970 h 6628773"/>
                <a:gd name="connsiteX177" fmla="*/ 6863110 w 9533023"/>
                <a:gd name="connsiteY177" fmla="*/ 2897481 h 6628773"/>
                <a:gd name="connsiteX178" fmla="*/ 6956431 w 9533023"/>
                <a:gd name="connsiteY178" fmla="*/ 2777924 h 6628773"/>
                <a:gd name="connsiteX179" fmla="*/ 7118476 w 9533023"/>
                <a:gd name="connsiteY179" fmla="*/ 2210765 h 6628773"/>
                <a:gd name="connsiteX180" fmla="*/ 6771236 w 9533023"/>
                <a:gd name="connsiteY180" fmla="*/ 1828800 h 6628773"/>
                <a:gd name="connsiteX181" fmla="*/ 6412420 w 9533023"/>
                <a:gd name="connsiteY181" fmla="*/ 1632031 h 6628773"/>
                <a:gd name="connsiteX182" fmla="*/ 6111479 w 9533023"/>
                <a:gd name="connsiteY182" fmla="*/ 1585732 h 6628773"/>
                <a:gd name="connsiteX183" fmla="*/ 5879985 w 9533023"/>
                <a:gd name="connsiteY183" fmla="*/ 1620456 h 6628773"/>
                <a:gd name="connsiteX184" fmla="*/ 5822112 w 9533023"/>
                <a:gd name="connsiteY184" fmla="*/ 1632031 h 6628773"/>
                <a:gd name="connsiteX185" fmla="*/ 5660066 w 9533023"/>
                <a:gd name="connsiteY185" fmla="*/ 1724628 h 6628773"/>
                <a:gd name="connsiteX186" fmla="*/ 5590618 w 9533023"/>
                <a:gd name="connsiteY186" fmla="*/ 1759352 h 6628773"/>
                <a:gd name="connsiteX187" fmla="*/ 5405423 w 9533023"/>
                <a:gd name="connsiteY187" fmla="*/ 1909823 h 6628773"/>
                <a:gd name="connsiteX188" fmla="*/ 5347549 w 9533023"/>
                <a:gd name="connsiteY188" fmla="*/ 1944547 h 6628773"/>
                <a:gd name="connsiteX189" fmla="*/ 5046608 w 9533023"/>
                <a:gd name="connsiteY189" fmla="*/ 2210765 h 6628773"/>
                <a:gd name="connsiteX190" fmla="*/ 5023458 w 9533023"/>
                <a:gd name="connsiteY190" fmla="*/ 2245489 h 6628773"/>
                <a:gd name="connsiteX191" fmla="*/ 4861413 w 9533023"/>
                <a:gd name="connsiteY191" fmla="*/ 2523281 h 6628773"/>
                <a:gd name="connsiteX192" fmla="*/ 4830643 w 9533023"/>
                <a:gd name="connsiteY192" fmla="*/ 2601073 h 6628773"/>
                <a:gd name="connsiteX193" fmla="*/ 4803539 w 9533023"/>
                <a:gd name="connsiteY193" fmla="*/ 2673752 h 6628773"/>
                <a:gd name="connsiteX194" fmla="*/ 4768815 w 9533023"/>
                <a:gd name="connsiteY194" fmla="*/ 2824223 h 6628773"/>
                <a:gd name="connsiteX195" fmla="*/ 4745666 w 9533023"/>
                <a:gd name="connsiteY195" fmla="*/ 2870522 h 6628773"/>
                <a:gd name="connsiteX196" fmla="*/ 4710942 w 9533023"/>
                <a:gd name="connsiteY196" fmla="*/ 3032568 h 6628773"/>
                <a:gd name="connsiteX197" fmla="*/ 4687793 w 9533023"/>
                <a:gd name="connsiteY197" fmla="*/ 3078866 h 6628773"/>
                <a:gd name="connsiteX198" fmla="*/ 4525747 w 9533023"/>
                <a:gd name="connsiteY198" fmla="*/ 3472405 h 6628773"/>
                <a:gd name="connsiteX199" fmla="*/ 4514172 w 9533023"/>
                <a:gd name="connsiteY199" fmla="*/ 3541854 h 6628773"/>
                <a:gd name="connsiteX200" fmla="*/ 4444724 w 9533023"/>
                <a:gd name="connsiteY200" fmla="*/ 3669175 h 6628773"/>
                <a:gd name="connsiteX201" fmla="*/ 4410000 w 9533023"/>
                <a:gd name="connsiteY201" fmla="*/ 3715474 h 6628773"/>
                <a:gd name="connsiteX202" fmla="*/ 4363701 w 9533023"/>
                <a:gd name="connsiteY202" fmla="*/ 3819646 h 6628773"/>
                <a:gd name="connsiteX203" fmla="*/ 4352127 w 9533023"/>
                <a:gd name="connsiteY203" fmla="*/ 3854370 h 6628773"/>
                <a:gd name="connsiteX204" fmla="*/ 4282679 w 9533023"/>
                <a:gd name="connsiteY204" fmla="*/ 3958542 h 6628773"/>
                <a:gd name="connsiteX205" fmla="*/ 4182172 w 9533023"/>
                <a:gd name="connsiteY205" fmla="*/ 4097583 h 6628773"/>
                <a:gd name="connsiteX206" fmla="*/ 3935438 w 9533023"/>
                <a:gd name="connsiteY206" fmla="*/ 4433104 h 6628773"/>
                <a:gd name="connsiteX207" fmla="*/ 3889139 w 9533023"/>
                <a:gd name="connsiteY207" fmla="*/ 4502552 h 6628773"/>
                <a:gd name="connsiteX208" fmla="*/ 3727094 w 9533023"/>
                <a:gd name="connsiteY208" fmla="*/ 4641449 h 6628773"/>
                <a:gd name="connsiteX209" fmla="*/ 3657646 w 9533023"/>
                <a:gd name="connsiteY209" fmla="*/ 4722471 h 6628773"/>
                <a:gd name="connsiteX210" fmla="*/ 3449301 w 9533023"/>
                <a:gd name="connsiteY210" fmla="*/ 4861368 h 6628773"/>
                <a:gd name="connsiteX211" fmla="*/ 3391428 w 9533023"/>
                <a:gd name="connsiteY211" fmla="*/ 4930816 h 6628773"/>
                <a:gd name="connsiteX212" fmla="*/ 2928441 w 9533023"/>
                <a:gd name="connsiteY212" fmla="*/ 5278056 h 6628773"/>
                <a:gd name="connsiteX213" fmla="*/ 2639074 w 9533023"/>
                <a:gd name="connsiteY213" fmla="*/ 5405378 h 6628773"/>
                <a:gd name="connsiteX214" fmla="*/ 2546476 w 9533023"/>
                <a:gd name="connsiteY214" fmla="*/ 5451676 h 6628773"/>
                <a:gd name="connsiteX215" fmla="*/ 2314982 w 9533023"/>
                <a:gd name="connsiteY215" fmla="*/ 5521124 h 6628773"/>
                <a:gd name="connsiteX216" fmla="*/ 1979317 w 9533023"/>
                <a:gd name="connsiteY216" fmla="*/ 5636871 h 6628773"/>
                <a:gd name="connsiteX217" fmla="*/ 1886719 w 9533023"/>
                <a:gd name="connsiteY217" fmla="*/ 5648446 h 6628773"/>
                <a:gd name="connsiteX218" fmla="*/ 1655225 w 9533023"/>
                <a:gd name="connsiteY218" fmla="*/ 5671595 h 6628773"/>
                <a:gd name="connsiteX219" fmla="*/ 1250112 w 9533023"/>
                <a:gd name="connsiteY219" fmla="*/ 5660021 h 6628773"/>
                <a:gd name="connsiteX220" fmla="*/ 1215387 w 9533023"/>
                <a:gd name="connsiteY220" fmla="*/ 5648446 h 6628773"/>
                <a:gd name="connsiteX221" fmla="*/ 1122790 w 9533023"/>
                <a:gd name="connsiteY221" fmla="*/ 5590573 h 6628773"/>
                <a:gd name="connsiteX222" fmla="*/ 891296 w 9533023"/>
                <a:gd name="connsiteY222" fmla="*/ 5428527 h 6628773"/>
                <a:gd name="connsiteX223" fmla="*/ 763975 w 9533023"/>
                <a:gd name="connsiteY223" fmla="*/ 5335930 h 6628773"/>
                <a:gd name="connsiteX224" fmla="*/ 729251 w 9533023"/>
                <a:gd name="connsiteY224" fmla="*/ 5312780 h 6628773"/>
                <a:gd name="connsiteX225" fmla="*/ 648228 w 9533023"/>
                <a:gd name="connsiteY225" fmla="*/ 5254907 h 6628773"/>
                <a:gd name="connsiteX226" fmla="*/ 463033 w 9533023"/>
                <a:gd name="connsiteY226" fmla="*/ 5127585 h 6628773"/>
                <a:gd name="connsiteX227" fmla="*/ 335712 w 9533023"/>
                <a:gd name="connsiteY227" fmla="*/ 4965540 h 6628773"/>
                <a:gd name="connsiteX228" fmla="*/ 277838 w 9533023"/>
                <a:gd name="connsiteY228" fmla="*/ 4757195 h 6628773"/>
                <a:gd name="connsiteX229" fmla="*/ 266263 w 9533023"/>
                <a:gd name="connsiteY229" fmla="*/ 4560426 h 6628773"/>
                <a:gd name="connsiteX230" fmla="*/ 358861 w 9533023"/>
                <a:gd name="connsiteY230" fmla="*/ 4294208 h 6628773"/>
                <a:gd name="connsiteX231" fmla="*/ 463033 w 9533023"/>
                <a:gd name="connsiteY231" fmla="*/ 4178461 h 6628773"/>
                <a:gd name="connsiteX232" fmla="*/ 810274 w 9533023"/>
                <a:gd name="connsiteY232" fmla="*/ 4039565 h 6628773"/>
                <a:gd name="connsiteX233" fmla="*/ 1099641 w 9533023"/>
                <a:gd name="connsiteY233" fmla="*/ 3981692 h 6628773"/>
                <a:gd name="connsiteX234" fmla="*/ 1365858 w 9533023"/>
                <a:gd name="connsiteY234" fmla="*/ 3946968 h 6628773"/>
                <a:gd name="connsiteX235" fmla="*/ 1635163 w 9533023"/>
                <a:gd name="connsiteY235" fmla="*/ 3896859 h 6628773"/>
                <a:gd name="connsiteX236" fmla="*/ 1909868 w 9533023"/>
                <a:gd name="connsiteY236" fmla="*/ 3831221 h 6628773"/>
                <a:gd name="connsiteX237" fmla="*/ 2048765 w 9533023"/>
                <a:gd name="connsiteY237" fmla="*/ 3819646 h 6628773"/>
                <a:gd name="connsiteX238" fmla="*/ 2777970 w 9533023"/>
                <a:gd name="connsiteY238" fmla="*/ 3819646 h 6628773"/>
                <a:gd name="connsiteX239" fmla="*/ 3032613 w 9533023"/>
                <a:gd name="connsiteY239" fmla="*/ 3784922 h 6628773"/>
                <a:gd name="connsiteX240" fmla="*/ 3495600 w 9533023"/>
                <a:gd name="connsiteY240" fmla="*/ 3669175 h 6628773"/>
                <a:gd name="connsiteX241" fmla="*/ 3622922 w 9533023"/>
                <a:gd name="connsiteY241" fmla="*/ 3576578 h 6628773"/>
                <a:gd name="connsiteX242" fmla="*/ 3646071 w 9533023"/>
                <a:gd name="connsiteY242" fmla="*/ 3553428 h 6628773"/>
                <a:gd name="connsiteX243" fmla="*/ 3738668 w 9533023"/>
                <a:gd name="connsiteY243" fmla="*/ 3437681 h 6628773"/>
                <a:gd name="connsiteX244" fmla="*/ 3808117 w 9533023"/>
                <a:gd name="connsiteY244" fmla="*/ 3298785 h 6628773"/>
                <a:gd name="connsiteX245" fmla="*/ 3877565 w 9533023"/>
                <a:gd name="connsiteY245" fmla="*/ 3171464 h 6628773"/>
                <a:gd name="connsiteX246" fmla="*/ 3912289 w 9533023"/>
                <a:gd name="connsiteY246" fmla="*/ 2997843 h 6628773"/>
                <a:gd name="connsiteX247" fmla="*/ 3947013 w 9533023"/>
                <a:gd name="connsiteY247" fmla="*/ 2766350 h 6628773"/>
                <a:gd name="connsiteX248" fmla="*/ 3923863 w 9533023"/>
                <a:gd name="connsiteY248" fmla="*/ 2558005 h 6628773"/>
                <a:gd name="connsiteX249" fmla="*/ 3877565 w 9533023"/>
                <a:gd name="connsiteY249" fmla="*/ 2465408 h 6628773"/>
                <a:gd name="connsiteX250" fmla="*/ 3784967 w 9533023"/>
                <a:gd name="connsiteY250" fmla="*/ 2361236 h 6628773"/>
                <a:gd name="connsiteX251" fmla="*/ 3692370 w 9533023"/>
                <a:gd name="connsiteY251" fmla="*/ 2291788 h 6628773"/>
                <a:gd name="connsiteX252" fmla="*/ 3646071 w 9533023"/>
                <a:gd name="connsiteY252" fmla="*/ 2268638 h 6628773"/>
                <a:gd name="connsiteX253" fmla="*/ 3472451 w 9533023"/>
                <a:gd name="connsiteY253" fmla="*/ 2187616 h 6628773"/>
                <a:gd name="connsiteX254" fmla="*/ 3345129 w 9533023"/>
                <a:gd name="connsiteY254" fmla="*/ 2164466 h 6628773"/>
                <a:gd name="connsiteX255" fmla="*/ 2858993 w 9533023"/>
                <a:gd name="connsiteY255" fmla="*/ 2245489 h 6628773"/>
                <a:gd name="connsiteX256" fmla="*/ 2801119 w 9533023"/>
                <a:gd name="connsiteY256" fmla="*/ 2291788 h 6628773"/>
                <a:gd name="connsiteX257" fmla="*/ 2766395 w 9533023"/>
                <a:gd name="connsiteY257" fmla="*/ 2361236 h 6628773"/>
                <a:gd name="connsiteX258" fmla="*/ 2789544 w 9533023"/>
                <a:gd name="connsiteY258" fmla="*/ 2766350 h 6628773"/>
                <a:gd name="connsiteX259" fmla="*/ 2858993 w 9533023"/>
                <a:gd name="connsiteY259" fmla="*/ 3136740 h 6628773"/>
                <a:gd name="connsiteX260" fmla="*/ 2882142 w 9533023"/>
                <a:gd name="connsiteY260" fmla="*/ 3171464 h 6628773"/>
                <a:gd name="connsiteX261" fmla="*/ 2963165 w 9533023"/>
                <a:gd name="connsiteY261" fmla="*/ 3356659 h 6628773"/>
                <a:gd name="connsiteX262" fmla="*/ 3159934 w 9533023"/>
                <a:gd name="connsiteY262" fmla="*/ 3634451 h 6628773"/>
                <a:gd name="connsiteX263" fmla="*/ 3472451 w 9533023"/>
                <a:gd name="connsiteY263" fmla="*/ 3865945 h 6628773"/>
                <a:gd name="connsiteX264" fmla="*/ 4190081 w 9533023"/>
                <a:gd name="connsiteY264" fmla="*/ 4259484 h 6628773"/>
                <a:gd name="connsiteX265" fmla="*/ 4761485 w 9533023"/>
                <a:gd name="connsiteY265" fmla="*/ 4514416 h 6628773"/>
                <a:gd name="connsiteX266" fmla="*/ 5081332 w 9533023"/>
                <a:gd name="connsiteY266" fmla="*/ 4687747 h 6628773"/>
                <a:gd name="connsiteX267" fmla="*/ 5150780 w 9533023"/>
                <a:gd name="connsiteY267" fmla="*/ 4734046 h 6628773"/>
                <a:gd name="connsiteX268" fmla="*/ 5405423 w 9533023"/>
                <a:gd name="connsiteY268" fmla="*/ 4872942 h 6628773"/>
                <a:gd name="connsiteX269" fmla="*/ 5625342 w 9533023"/>
                <a:gd name="connsiteY269" fmla="*/ 5058137 h 6628773"/>
                <a:gd name="connsiteX270" fmla="*/ 5671641 w 9533023"/>
                <a:gd name="connsiteY270" fmla="*/ 5092861 h 6628773"/>
                <a:gd name="connsiteX271" fmla="*/ 5787387 w 9533023"/>
                <a:gd name="connsiteY271" fmla="*/ 5278056 h 6628773"/>
                <a:gd name="connsiteX272" fmla="*/ 5891560 w 9533023"/>
                <a:gd name="connsiteY272" fmla="*/ 5428527 h 6628773"/>
                <a:gd name="connsiteX273" fmla="*/ 5926284 w 9533023"/>
                <a:gd name="connsiteY273" fmla="*/ 5497975 h 6628773"/>
                <a:gd name="connsiteX274" fmla="*/ 6042031 w 9533023"/>
                <a:gd name="connsiteY274" fmla="*/ 5613722 h 6628773"/>
                <a:gd name="connsiteX275" fmla="*/ 6076755 w 9533023"/>
                <a:gd name="connsiteY275" fmla="*/ 5671595 h 6628773"/>
                <a:gd name="connsiteX276" fmla="*/ 6227225 w 9533023"/>
                <a:gd name="connsiteY276" fmla="*/ 5914664 h 6628773"/>
                <a:gd name="connsiteX277" fmla="*/ 6227225 w 9533023"/>
                <a:gd name="connsiteY277" fmla="*/ 6111433 h 6628773"/>
                <a:gd name="connsiteX278" fmla="*/ 6076755 w 9533023"/>
                <a:gd name="connsiteY278" fmla="*/ 6319778 h 6628773"/>
                <a:gd name="connsiteX279" fmla="*/ 5868410 w 9533023"/>
                <a:gd name="connsiteY279" fmla="*/ 6447099 h 6628773"/>
                <a:gd name="connsiteX280" fmla="*/ 5706365 w 9533023"/>
                <a:gd name="connsiteY280" fmla="*/ 6528122 h 6628773"/>
                <a:gd name="connsiteX281" fmla="*/ 5544319 w 9533023"/>
                <a:gd name="connsiteY281" fmla="*/ 6585995 h 6628773"/>
                <a:gd name="connsiteX282" fmla="*/ 5213331 w 9533023"/>
                <a:gd name="connsiteY282" fmla="*/ 6628773 h 6628773"/>
                <a:gd name="connsiteX283" fmla="*/ 4722517 w 9533023"/>
                <a:gd name="connsiteY283" fmla="*/ 6597570 h 6628773"/>
                <a:gd name="connsiteX284" fmla="*/ 4491023 w 9533023"/>
                <a:gd name="connsiteY284" fmla="*/ 6551271 h 6628773"/>
                <a:gd name="connsiteX285" fmla="*/ 4176915 w 9533023"/>
                <a:gd name="connsiteY285" fmla="*/ 6500584 h 6628773"/>
                <a:gd name="connsiteX286" fmla="*/ 3907611 w 9533023"/>
                <a:gd name="connsiteY286" fmla="*/ 6427470 h 6628773"/>
                <a:gd name="connsiteX287" fmla="*/ 3773393 w 9533023"/>
                <a:gd name="connsiteY287" fmla="*/ 6389226 h 6628773"/>
                <a:gd name="connsiteX288" fmla="*/ 3676551 w 9533023"/>
                <a:gd name="connsiteY288" fmla="*/ 6327253 h 6628773"/>
                <a:gd name="connsiteX289" fmla="*/ 3611058 w 9533023"/>
                <a:gd name="connsiteY289" fmla="*/ 6162410 h 6628773"/>
                <a:gd name="connsiteX290" fmla="*/ 3634496 w 9533023"/>
                <a:gd name="connsiteY290" fmla="*/ 5960962 h 6628773"/>
                <a:gd name="connsiteX291" fmla="*/ 3696469 w 9533023"/>
                <a:gd name="connsiteY291" fmla="*/ 5826166 h 6628773"/>
                <a:gd name="connsiteX292" fmla="*/ 3761818 w 9533023"/>
                <a:gd name="connsiteY292" fmla="*/ 5683170 h 6628773"/>
                <a:gd name="connsiteX293" fmla="*/ 3784967 w 9533023"/>
                <a:gd name="connsiteY293" fmla="*/ 5648446 h 6628773"/>
                <a:gd name="connsiteX294" fmla="*/ 3865990 w 9533023"/>
                <a:gd name="connsiteY294" fmla="*/ 5509550 h 6628773"/>
                <a:gd name="connsiteX295" fmla="*/ 4004886 w 9533023"/>
                <a:gd name="connsiteY295" fmla="*/ 5393803 h 6628773"/>
                <a:gd name="connsiteX296" fmla="*/ 4097484 w 9533023"/>
                <a:gd name="connsiteY296" fmla="*/ 5359079 h 6628773"/>
                <a:gd name="connsiteX297" fmla="*/ 4340552 w 9533023"/>
                <a:gd name="connsiteY297" fmla="*/ 5289631 h 6628773"/>
                <a:gd name="connsiteX298" fmla="*/ 4491023 w 9533023"/>
                <a:gd name="connsiteY298" fmla="*/ 5278056 h 6628773"/>
                <a:gd name="connsiteX299" fmla="*/ 5254952 w 9533023"/>
                <a:gd name="connsiteY299" fmla="*/ 5266481 h 6628773"/>
                <a:gd name="connsiteX300" fmla="*/ 5764238 w 9533023"/>
                <a:gd name="connsiteY300" fmla="*/ 5254907 h 6628773"/>
                <a:gd name="connsiteX301" fmla="*/ 6944856 w 9533023"/>
                <a:gd name="connsiteY301" fmla="*/ 5197033 h 6628773"/>
                <a:gd name="connsiteX302" fmla="*/ 7488866 w 9533023"/>
                <a:gd name="connsiteY302" fmla="*/ 5116011 h 6628773"/>
                <a:gd name="connsiteX303" fmla="*/ 7639337 w 9533023"/>
                <a:gd name="connsiteY303" fmla="*/ 5081286 h 6628773"/>
                <a:gd name="connsiteX304" fmla="*/ 8090749 w 9533023"/>
                <a:gd name="connsiteY304" fmla="*/ 4907666 h 6628773"/>
                <a:gd name="connsiteX305" fmla="*/ 8368542 w 9533023"/>
                <a:gd name="connsiteY305" fmla="*/ 4791919 h 6628773"/>
                <a:gd name="connsiteX306" fmla="*/ 8727357 w 9533023"/>
                <a:gd name="connsiteY306" fmla="*/ 4572000 h 6628773"/>
                <a:gd name="connsiteX307" fmla="*/ 8831529 w 9533023"/>
                <a:gd name="connsiteY307" fmla="*/ 4479403 h 6628773"/>
                <a:gd name="connsiteX308" fmla="*/ 9109322 w 9533023"/>
                <a:gd name="connsiteY308" fmla="*/ 4120588 h 6628773"/>
                <a:gd name="connsiteX309" fmla="*/ 9259793 w 9533023"/>
                <a:gd name="connsiteY309" fmla="*/ 3865945 h 6628773"/>
                <a:gd name="connsiteX310" fmla="*/ 9282942 w 9533023"/>
                <a:gd name="connsiteY310" fmla="*/ 3773347 h 6628773"/>
                <a:gd name="connsiteX311" fmla="*/ 9387114 w 9533023"/>
                <a:gd name="connsiteY311" fmla="*/ 3576578 h 6628773"/>
                <a:gd name="connsiteX312" fmla="*/ 9444987 w 9533023"/>
                <a:gd name="connsiteY312" fmla="*/ 3449256 h 6628773"/>
                <a:gd name="connsiteX313" fmla="*/ 9456562 w 9533023"/>
                <a:gd name="connsiteY313" fmla="*/ 3275636 h 6628773"/>
                <a:gd name="connsiteX314" fmla="*/ 9502861 w 9533023"/>
                <a:gd name="connsiteY314" fmla="*/ 3067292 h 6628773"/>
                <a:gd name="connsiteX315" fmla="*/ 9529676 w 9533023"/>
                <a:gd name="connsiteY315" fmla="*/ 2970016 h 6628773"/>
                <a:gd name="connsiteX316" fmla="*/ 9526010 w 9533023"/>
                <a:gd name="connsiteY316" fmla="*/ 2870522 h 6628773"/>
                <a:gd name="connsiteX317" fmla="*/ 9456562 w 9533023"/>
                <a:gd name="connsiteY317" fmla="*/ 2534856 h 6628773"/>
                <a:gd name="connsiteX318" fmla="*/ 9425359 w 9533023"/>
                <a:gd name="connsiteY318" fmla="*/ 2477127 h 6628773"/>
                <a:gd name="connsiteX319" fmla="*/ 9356055 w 9533023"/>
                <a:gd name="connsiteY319" fmla="*/ 2384675 h 6628773"/>
                <a:gd name="connsiteX320" fmla="*/ 9213494 w 9533023"/>
                <a:gd name="connsiteY320" fmla="*/ 2291788 h 6628773"/>
                <a:gd name="connsiteX321" fmla="*/ 9140236 w 9533023"/>
                <a:gd name="connsiteY321" fmla="*/ 2291643 h 6628773"/>
                <a:gd name="connsiteX322" fmla="*/ 9005294 w 9533023"/>
                <a:gd name="connsiteY322" fmla="*/ 2299697 h 6628773"/>
                <a:gd name="connsiteX323" fmla="*/ 8900977 w 9533023"/>
                <a:gd name="connsiteY323" fmla="*/ 2361236 h 6628773"/>
                <a:gd name="connsiteX324" fmla="*/ 8738932 w 9533023"/>
                <a:gd name="connsiteY324" fmla="*/ 2569580 h 6628773"/>
                <a:gd name="connsiteX325" fmla="*/ 8692633 w 9533023"/>
                <a:gd name="connsiteY325" fmla="*/ 2650603 h 6628773"/>
                <a:gd name="connsiteX326" fmla="*/ 8646334 w 9533023"/>
                <a:gd name="connsiteY326" fmla="*/ 2824223 h 6628773"/>
                <a:gd name="connsiteX327" fmla="*/ 8611610 w 9533023"/>
                <a:gd name="connsiteY327" fmla="*/ 2905246 h 6628773"/>
                <a:gd name="connsiteX328" fmla="*/ 8588461 w 9533023"/>
                <a:gd name="connsiteY328" fmla="*/ 3229337 h 6628773"/>
                <a:gd name="connsiteX329" fmla="*/ 8576886 w 9533023"/>
                <a:gd name="connsiteY329" fmla="*/ 3321935 h 6628773"/>
                <a:gd name="connsiteX330" fmla="*/ 8495863 w 9533023"/>
                <a:gd name="connsiteY330" fmla="*/ 3588152 h 6628773"/>
                <a:gd name="connsiteX331" fmla="*/ 8449565 w 9533023"/>
                <a:gd name="connsiteY331" fmla="*/ 3796497 h 6628773"/>
                <a:gd name="connsiteX332" fmla="*/ 8264370 w 9533023"/>
                <a:gd name="connsiteY332" fmla="*/ 4259484 h 6628773"/>
                <a:gd name="connsiteX333" fmla="*/ 8102324 w 9533023"/>
                <a:gd name="connsiteY333" fmla="*/ 4572000 h 6628773"/>
                <a:gd name="connsiteX334" fmla="*/ 7836106 w 9533023"/>
                <a:gd name="connsiteY334" fmla="*/ 4896092 h 6628773"/>
                <a:gd name="connsiteX335" fmla="*/ 7743509 w 9533023"/>
                <a:gd name="connsiteY335" fmla="*/ 4977114 h 6628773"/>
                <a:gd name="connsiteX336" fmla="*/ 7326820 w 9533023"/>
                <a:gd name="connsiteY336" fmla="*/ 5243332 h 6628773"/>
                <a:gd name="connsiteX337" fmla="*/ 7168585 w 9533023"/>
                <a:gd name="connsiteY337" fmla="*/ 5304871 h 6628773"/>
                <a:gd name="connsiteX338" fmla="*/ 6868801 w 9533023"/>
                <a:gd name="connsiteY338" fmla="*/ 5427948 h 6628773"/>
                <a:gd name="connsiteX339" fmla="*/ 6493443 w 9533023"/>
                <a:gd name="connsiteY339" fmla="*/ 5578998 h 6628773"/>
                <a:gd name="connsiteX340" fmla="*/ 6342972 w 9533023"/>
                <a:gd name="connsiteY340" fmla="*/ 5648446 h 6628773"/>
                <a:gd name="connsiteX341" fmla="*/ 5949433 w 9533023"/>
                <a:gd name="connsiteY341" fmla="*/ 5717894 h 6628773"/>
                <a:gd name="connsiteX342" fmla="*/ 5486446 w 9533023"/>
                <a:gd name="connsiteY342" fmla="*/ 5706319 h 6628773"/>
                <a:gd name="connsiteX343" fmla="*/ 5393848 w 9533023"/>
                <a:gd name="connsiteY343" fmla="*/ 5683170 h 6628773"/>
                <a:gd name="connsiteX344" fmla="*/ 5104481 w 9533023"/>
                <a:gd name="connsiteY344" fmla="*/ 5613722 h 6628773"/>
                <a:gd name="connsiteX345" fmla="*/ 4907712 w 9533023"/>
                <a:gd name="connsiteY345" fmla="*/ 5567423 h 6628773"/>
                <a:gd name="connsiteX346" fmla="*/ 4745666 w 9533023"/>
                <a:gd name="connsiteY346" fmla="*/ 5521124 h 6628773"/>
                <a:gd name="connsiteX347" fmla="*/ 4051185 w 9533023"/>
                <a:gd name="connsiteY347" fmla="*/ 5324355 h 6628773"/>
                <a:gd name="connsiteX348" fmla="*/ 3495600 w 9533023"/>
                <a:gd name="connsiteY348" fmla="*/ 5046562 h 6628773"/>
                <a:gd name="connsiteX349" fmla="*/ 3414577 w 9533023"/>
                <a:gd name="connsiteY349" fmla="*/ 4942390 h 6628773"/>
                <a:gd name="connsiteX350" fmla="*/ 3345129 w 9533023"/>
                <a:gd name="connsiteY350" fmla="*/ 4757195 h 6628773"/>
                <a:gd name="connsiteX351" fmla="*/ 3287256 w 9533023"/>
                <a:gd name="connsiteY351" fmla="*/ 4595150 h 6628773"/>
                <a:gd name="connsiteX352" fmla="*/ 3183084 w 9533023"/>
                <a:gd name="connsiteY352" fmla="*/ 4421530 h 6628773"/>
                <a:gd name="connsiteX353" fmla="*/ 3148360 w 9533023"/>
                <a:gd name="connsiteY353" fmla="*/ 4363656 h 6628773"/>
                <a:gd name="connsiteX354" fmla="*/ 3090486 w 9533023"/>
                <a:gd name="connsiteY354" fmla="*/ 4236335 h 6628773"/>
                <a:gd name="connsiteX355" fmla="*/ 2893717 w 9533023"/>
                <a:gd name="connsiteY355" fmla="*/ 3993266 h 6628773"/>
                <a:gd name="connsiteX356" fmla="*/ 2615924 w 9533023"/>
                <a:gd name="connsiteY356" fmla="*/ 3680750 h 6628773"/>
                <a:gd name="connsiteX357" fmla="*/ 2280258 w 9533023"/>
                <a:gd name="connsiteY357" fmla="*/ 3414532 h 6628773"/>
                <a:gd name="connsiteX358" fmla="*/ 2152937 w 9533023"/>
                <a:gd name="connsiteY358" fmla="*/ 3345084 h 6628773"/>
                <a:gd name="connsiteX359" fmla="*/ 2095063 w 9533023"/>
                <a:gd name="connsiteY359" fmla="*/ 3310360 h 6628773"/>
                <a:gd name="connsiteX360" fmla="*/ 2060339 w 9533023"/>
                <a:gd name="connsiteY360" fmla="*/ 3287211 h 6628773"/>
                <a:gd name="connsiteX361" fmla="*/ 1956167 w 9533023"/>
                <a:gd name="connsiteY361" fmla="*/ 3252486 h 6628773"/>
                <a:gd name="connsiteX362" fmla="*/ 1886719 w 9533023"/>
                <a:gd name="connsiteY362" fmla="*/ 3229337 h 6628773"/>
                <a:gd name="connsiteX363" fmla="*/ 1851995 w 9533023"/>
                <a:gd name="connsiteY363" fmla="*/ 3217762 h 6628773"/>
                <a:gd name="connsiteX364" fmla="*/ 1759398 w 9533023"/>
                <a:gd name="connsiteY364" fmla="*/ 3194613 h 6628773"/>
                <a:gd name="connsiteX365" fmla="*/ 1701524 w 9533023"/>
                <a:gd name="connsiteY365" fmla="*/ 3183038 h 6628773"/>
                <a:gd name="connsiteX366" fmla="*/ 1551053 w 9533023"/>
                <a:gd name="connsiteY366" fmla="*/ 3148314 h 6628773"/>
                <a:gd name="connsiteX367" fmla="*/ 1389008 w 9533023"/>
                <a:gd name="connsiteY367" fmla="*/ 3125165 h 6628773"/>
                <a:gd name="connsiteX368" fmla="*/ 1226962 w 9533023"/>
                <a:gd name="connsiteY368" fmla="*/ 3102016 h 6628773"/>
                <a:gd name="connsiteX369" fmla="*/ 1157514 w 9533023"/>
                <a:gd name="connsiteY369" fmla="*/ 3090441 h 6628773"/>
                <a:gd name="connsiteX370" fmla="*/ 949170 w 9533023"/>
                <a:gd name="connsiteY370" fmla="*/ 3078866 h 6628773"/>
                <a:gd name="connsiteX371" fmla="*/ 833423 w 9533023"/>
                <a:gd name="connsiteY371" fmla="*/ 3067292 h 6628773"/>
                <a:gd name="connsiteX372" fmla="*/ 625079 w 9533023"/>
                <a:gd name="connsiteY372" fmla="*/ 3044142 h 6628773"/>
                <a:gd name="connsiteX373" fmla="*/ 405160 w 9533023"/>
                <a:gd name="connsiteY373" fmla="*/ 3055717 h 6628773"/>
                <a:gd name="connsiteX374" fmla="*/ 358861 w 9533023"/>
                <a:gd name="connsiteY374" fmla="*/ 3067292 h 6628773"/>
                <a:gd name="connsiteX375" fmla="*/ 266263 w 9533023"/>
                <a:gd name="connsiteY375" fmla="*/ 3113590 h 6628773"/>
                <a:gd name="connsiteX376" fmla="*/ 243114 w 9533023"/>
                <a:gd name="connsiteY376" fmla="*/ 3148314 h 6628773"/>
                <a:gd name="connsiteX377" fmla="*/ 208390 w 9533023"/>
                <a:gd name="connsiteY377" fmla="*/ 3275636 h 6628773"/>
                <a:gd name="connsiteX378" fmla="*/ 254689 w 9533023"/>
                <a:gd name="connsiteY378" fmla="*/ 3426107 h 6628773"/>
                <a:gd name="connsiteX379" fmla="*/ 382010 w 9533023"/>
                <a:gd name="connsiteY379" fmla="*/ 3565003 h 6628773"/>
                <a:gd name="connsiteX380" fmla="*/ 512129 w 9533023"/>
                <a:gd name="connsiteY380" fmla="*/ 3641782 h 6628773"/>
                <a:gd name="connsiteX381" fmla="*/ 760599 w 9533023"/>
                <a:gd name="connsiteY381" fmla="*/ 3703899 h 6628773"/>
                <a:gd name="connsiteX382" fmla="*/ 856572 w 9533023"/>
                <a:gd name="connsiteY382" fmla="*/ 3727049 h 6628773"/>
                <a:gd name="connsiteX383" fmla="*/ 891296 w 9533023"/>
                <a:gd name="connsiteY383" fmla="*/ 3750198 h 6628773"/>
                <a:gd name="connsiteX384" fmla="*/ 1014808 w 9533023"/>
                <a:gd name="connsiteY384" fmla="*/ 3803972 h 6628773"/>
                <a:gd name="connsiteX385" fmla="*/ 1076491 w 9533023"/>
                <a:gd name="connsiteY385" fmla="*/ 3819646 h 6628773"/>
                <a:gd name="connsiteX386" fmla="*/ 1134365 w 9533023"/>
                <a:gd name="connsiteY386" fmla="*/ 3831221 h 6628773"/>
                <a:gd name="connsiteX387" fmla="*/ 1226962 w 9533023"/>
                <a:gd name="connsiteY387" fmla="*/ 3854370 h 6628773"/>
                <a:gd name="connsiteX388" fmla="*/ 1420066 w 9533023"/>
                <a:gd name="connsiteY388" fmla="*/ 3885573 h 6628773"/>
                <a:gd name="connsiteX389" fmla="*/ 1551053 w 9533023"/>
                <a:gd name="connsiteY389" fmla="*/ 3935393 h 6628773"/>
                <a:gd name="connsiteX390" fmla="*/ 1673552 w 9533023"/>
                <a:gd name="connsiteY390" fmla="*/ 3946968 h 6628773"/>
                <a:gd name="connsiteX391" fmla="*/ 1827109 w 9533023"/>
                <a:gd name="connsiteY391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771236 w 9533023"/>
                <a:gd name="connsiteY176" fmla="*/ 293997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36006 w 9533023"/>
                <a:gd name="connsiteY176" fmla="*/ 290949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36006 w 9533023"/>
                <a:gd name="connsiteY176" fmla="*/ 290949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36006 w 9533023"/>
                <a:gd name="connsiteY176" fmla="*/ 290949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28386 w 9533023"/>
                <a:gd name="connsiteY176" fmla="*/ 288663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58866 w 9533023"/>
                <a:gd name="connsiteY176" fmla="*/ 288663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46334 w 9533023"/>
                <a:gd name="connsiteY325" fmla="*/ 282422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687793 w 9533023"/>
                <a:gd name="connsiteY158" fmla="*/ 483821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58866 w 9533023"/>
                <a:gd name="connsiteY176" fmla="*/ 288663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38714 w 9533023"/>
                <a:gd name="connsiteY325" fmla="*/ 281660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10942 w 9533023"/>
                <a:gd name="connsiteY157" fmla="*/ 4930816 h 6628773"/>
                <a:gd name="connsiteX158" fmla="*/ 4722083 w 9533023"/>
                <a:gd name="connsiteY158" fmla="*/ 477344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58866 w 9533023"/>
                <a:gd name="connsiteY176" fmla="*/ 288663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38714 w 9533023"/>
                <a:gd name="connsiteY325" fmla="*/ 281660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22372 w 9533023"/>
                <a:gd name="connsiteY157" fmla="*/ 4919386 h 6628773"/>
                <a:gd name="connsiteX158" fmla="*/ 4722083 w 9533023"/>
                <a:gd name="connsiteY158" fmla="*/ 4773448 h 6628773"/>
                <a:gd name="connsiteX159" fmla="*/ 4795341 w 9533023"/>
                <a:gd name="connsiteY159" fmla="*/ 4556471 h 6628773"/>
                <a:gd name="connsiteX160" fmla="*/ 4815114 w 9533023"/>
                <a:gd name="connsiteY160" fmla="*/ 4490978 h 6628773"/>
                <a:gd name="connsiteX161" fmla="*/ 4887793 w 9533023"/>
                <a:gd name="connsiteY161" fmla="*/ 4425629 h 6628773"/>
                <a:gd name="connsiteX162" fmla="*/ 4930861 w 9533023"/>
                <a:gd name="connsiteY162" fmla="*/ 4386805 h 6628773"/>
                <a:gd name="connsiteX163" fmla="*/ 5035033 w 9533023"/>
                <a:gd name="connsiteY163" fmla="*/ 4282633 h 6628773"/>
                <a:gd name="connsiteX164" fmla="*/ 5231803 w 9533023"/>
                <a:gd name="connsiteY164" fmla="*/ 4166886 h 6628773"/>
                <a:gd name="connsiteX165" fmla="*/ 5335975 w 9533023"/>
                <a:gd name="connsiteY165" fmla="*/ 4109013 h 6628773"/>
                <a:gd name="connsiteX166" fmla="*/ 5463296 w 9533023"/>
                <a:gd name="connsiteY166" fmla="*/ 4016416 h 6628773"/>
                <a:gd name="connsiteX167" fmla="*/ 5613767 w 9533023"/>
                <a:gd name="connsiteY167" fmla="*/ 3889094 h 6628773"/>
                <a:gd name="connsiteX168" fmla="*/ 5845261 w 9533023"/>
                <a:gd name="connsiteY168" fmla="*/ 3657600 h 6628773"/>
                <a:gd name="connsiteX169" fmla="*/ 5914709 w 9533023"/>
                <a:gd name="connsiteY169" fmla="*/ 3611302 h 6628773"/>
                <a:gd name="connsiteX170" fmla="*/ 6053316 w 9533023"/>
                <a:gd name="connsiteY170" fmla="*/ 3484270 h 6628773"/>
                <a:gd name="connsiteX171" fmla="*/ 6157777 w 9533023"/>
                <a:gd name="connsiteY171" fmla="*/ 3391383 h 6628773"/>
                <a:gd name="connsiteX172" fmla="*/ 6319823 w 9533023"/>
                <a:gd name="connsiteY172" fmla="*/ 3287211 h 6628773"/>
                <a:gd name="connsiteX173" fmla="*/ 6435570 w 9533023"/>
                <a:gd name="connsiteY173" fmla="*/ 3194613 h 6628773"/>
                <a:gd name="connsiteX174" fmla="*/ 6562891 w 9533023"/>
                <a:gd name="connsiteY174" fmla="*/ 3102016 h 6628773"/>
                <a:gd name="connsiteX175" fmla="*/ 6690213 w 9533023"/>
                <a:gd name="connsiteY175" fmla="*/ 2997843 h 6628773"/>
                <a:gd name="connsiteX176" fmla="*/ 6858866 w 9533023"/>
                <a:gd name="connsiteY176" fmla="*/ 2886630 h 6628773"/>
                <a:gd name="connsiteX177" fmla="*/ 6956431 w 9533023"/>
                <a:gd name="connsiteY177" fmla="*/ 2777924 h 6628773"/>
                <a:gd name="connsiteX178" fmla="*/ 7118476 w 9533023"/>
                <a:gd name="connsiteY178" fmla="*/ 2210765 h 6628773"/>
                <a:gd name="connsiteX179" fmla="*/ 6771236 w 9533023"/>
                <a:gd name="connsiteY179" fmla="*/ 1828800 h 6628773"/>
                <a:gd name="connsiteX180" fmla="*/ 6412420 w 9533023"/>
                <a:gd name="connsiteY180" fmla="*/ 1632031 h 6628773"/>
                <a:gd name="connsiteX181" fmla="*/ 6111479 w 9533023"/>
                <a:gd name="connsiteY181" fmla="*/ 1585732 h 6628773"/>
                <a:gd name="connsiteX182" fmla="*/ 5879985 w 9533023"/>
                <a:gd name="connsiteY182" fmla="*/ 1620456 h 6628773"/>
                <a:gd name="connsiteX183" fmla="*/ 5822112 w 9533023"/>
                <a:gd name="connsiteY183" fmla="*/ 1632031 h 6628773"/>
                <a:gd name="connsiteX184" fmla="*/ 5660066 w 9533023"/>
                <a:gd name="connsiteY184" fmla="*/ 1724628 h 6628773"/>
                <a:gd name="connsiteX185" fmla="*/ 5590618 w 9533023"/>
                <a:gd name="connsiteY185" fmla="*/ 1759352 h 6628773"/>
                <a:gd name="connsiteX186" fmla="*/ 5405423 w 9533023"/>
                <a:gd name="connsiteY186" fmla="*/ 1909823 h 6628773"/>
                <a:gd name="connsiteX187" fmla="*/ 5347549 w 9533023"/>
                <a:gd name="connsiteY187" fmla="*/ 1944547 h 6628773"/>
                <a:gd name="connsiteX188" fmla="*/ 5046608 w 9533023"/>
                <a:gd name="connsiteY188" fmla="*/ 2210765 h 6628773"/>
                <a:gd name="connsiteX189" fmla="*/ 5023458 w 9533023"/>
                <a:gd name="connsiteY189" fmla="*/ 2245489 h 6628773"/>
                <a:gd name="connsiteX190" fmla="*/ 4861413 w 9533023"/>
                <a:gd name="connsiteY190" fmla="*/ 2523281 h 6628773"/>
                <a:gd name="connsiteX191" fmla="*/ 4830643 w 9533023"/>
                <a:gd name="connsiteY191" fmla="*/ 2601073 h 6628773"/>
                <a:gd name="connsiteX192" fmla="*/ 4803539 w 9533023"/>
                <a:gd name="connsiteY192" fmla="*/ 2673752 h 6628773"/>
                <a:gd name="connsiteX193" fmla="*/ 4768815 w 9533023"/>
                <a:gd name="connsiteY193" fmla="*/ 2824223 h 6628773"/>
                <a:gd name="connsiteX194" fmla="*/ 4745666 w 9533023"/>
                <a:gd name="connsiteY194" fmla="*/ 2870522 h 6628773"/>
                <a:gd name="connsiteX195" fmla="*/ 4710942 w 9533023"/>
                <a:gd name="connsiteY195" fmla="*/ 3032568 h 6628773"/>
                <a:gd name="connsiteX196" fmla="*/ 4687793 w 9533023"/>
                <a:gd name="connsiteY196" fmla="*/ 3078866 h 6628773"/>
                <a:gd name="connsiteX197" fmla="*/ 4525747 w 9533023"/>
                <a:gd name="connsiteY197" fmla="*/ 3472405 h 6628773"/>
                <a:gd name="connsiteX198" fmla="*/ 4514172 w 9533023"/>
                <a:gd name="connsiteY198" fmla="*/ 3541854 h 6628773"/>
                <a:gd name="connsiteX199" fmla="*/ 4444724 w 9533023"/>
                <a:gd name="connsiteY199" fmla="*/ 3669175 h 6628773"/>
                <a:gd name="connsiteX200" fmla="*/ 4410000 w 9533023"/>
                <a:gd name="connsiteY200" fmla="*/ 3715474 h 6628773"/>
                <a:gd name="connsiteX201" fmla="*/ 4363701 w 9533023"/>
                <a:gd name="connsiteY201" fmla="*/ 3819646 h 6628773"/>
                <a:gd name="connsiteX202" fmla="*/ 4352127 w 9533023"/>
                <a:gd name="connsiteY202" fmla="*/ 3854370 h 6628773"/>
                <a:gd name="connsiteX203" fmla="*/ 4282679 w 9533023"/>
                <a:gd name="connsiteY203" fmla="*/ 3958542 h 6628773"/>
                <a:gd name="connsiteX204" fmla="*/ 4182172 w 9533023"/>
                <a:gd name="connsiteY204" fmla="*/ 4097583 h 6628773"/>
                <a:gd name="connsiteX205" fmla="*/ 3935438 w 9533023"/>
                <a:gd name="connsiteY205" fmla="*/ 4433104 h 6628773"/>
                <a:gd name="connsiteX206" fmla="*/ 3889139 w 9533023"/>
                <a:gd name="connsiteY206" fmla="*/ 4502552 h 6628773"/>
                <a:gd name="connsiteX207" fmla="*/ 3727094 w 9533023"/>
                <a:gd name="connsiteY207" fmla="*/ 4641449 h 6628773"/>
                <a:gd name="connsiteX208" fmla="*/ 3657646 w 9533023"/>
                <a:gd name="connsiteY208" fmla="*/ 4722471 h 6628773"/>
                <a:gd name="connsiteX209" fmla="*/ 3449301 w 9533023"/>
                <a:gd name="connsiteY209" fmla="*/ 4861368 h 6628773"/>
                <a:gd name="connsiteX210" fmla="*/ 3391428 w 9533023"/>
                <a:gd name="connsiteY210" fmla="*/ 4930816 h 6628773"/>
                <a:gd name="connsiteX211" fmla="*/ 2928441 w 9533023"/>
                <a:gd name="connsiteY211" fmla="*/ 5278056 h 6628773"/>
                <a:gd name="connsiteX212" fmla="*/ 2639074 w 9533023"/>
                <a:gd name="connsiteY212" fmla="*/ 5405378 h 6628773"/>
                <a:gd name="connsiteX213" fmla="*/ 2546476 w 9533023"/>
                <a:gd name="connsiteY213" fmla="*/ 5451676 h 6628773"/>
                <a:gd name="connsiteX214" fmla="*/ 2314982 w 9533023"/>
                <a:gd name="connsiteY214" fmla="*/ 5521124 h 6628773"/>
                <a:gd name="connsiteX215" fmla="*/ 1979317 w 9533023"/>
                <a:gd name="connsiteY215" fmla="*/ 5636871 h 6628773"/>
                <a:gd name="connsiteX216" fmla="*/ 1886719 w 9533023"/>
                <a:gd name="connsiteY216" fmla="*/ 5648446 h 6628773"/>
                <a:gd name="connsiteX217" fmla="*/ 1655225 w 9533023"/>
                <a:gd name="connsiteY217" fmla="*/ 5671595 h 6628773"/>
                <a:gd name="connsiteX218" fmla="*/ 1250112 w 9533023"/>
                <a:gd name="connsiteY218" fmla="*/ 5660021 h 6628773"/>
                <a:gd name="connsiteX219" fmla="*/ 1215387 w 9533023"/>
                <a:gd name="connsiteY219" fmla="*/ 5648446 h 6628773"/>
                <a:gd name="connsiteX220" fmla="*/ 1122790 w 9533023"/>
                <a:gd name="connsiteY220" fmla="*/ 5590573 h 6628773"/>
                <a:gd name="connsiteX221" fmla="*/ 891296 w 9533023"/>
                <a:gd name="connsiteY221" fmla="*/ 5428527 h 6628773"/>
                <a:gd name="connsiteX222" fmla="*/ 763975 w 9533023"/>
                <a:gd name="connsiteY222" fmla="*/ 5335930 h 6628773"/>
                <a:gd name="connsiteX223" fmla="*/ 729251 w 9533023"/>
                <a:gd name="connsiteY223" fmla="*/ 5312780 h 6628773"/>
                <a:gd name="connsiteX224" fmla="*/ 648228 w 9533023"/>
                <a:gd name="connsiteY224" fmla="*/ 5254907 h 6628773"/>
                <a:gd name="connsiteX225" fmla="*/ 463033 w 9533023"/>
                <a:gd name="connsiteY225" fmla="*/ 5127585 h 6628773"/>
                <a:gd name="connsiteX226" fmla="*/ 335712 w 9533023"/>
                <a:gd name="connsiteY226" fmla="*/ 4965540 h 6628773"/>
                <a:gd name="connsiteX227" fmla="*/ 277838 w 9533023"/>
                <a:gd name="connsiteY227" fmla="*/ 4757195 h 6628773"/>
                <a:gd name="connsiteX228" fmla="*/ 266263 w 9533023"/>
                <a:gd name="connsiteY228" fmla="*/ 4560426 h 6628773"/>
                <a:gd name="connsiteX229" fmla="*/ 358861 w 9533023"/>
                <a:gd name="connsiteY229" fmla="*/ 4294208 h 6628773"/>
                <a:gd name="connsiteX230" fmla="*/ 463033 w 9533023"/>
                <a:gd name="connsiteY230" fmla="*/ 4178461 h 6628773"/>
                <a:gd name="connsiteX231" fmla="*/ 810274 w 9533023"/>
                <a:gd name="connsiteY231" fmla="*/ 4039565 h 6628773"/>
                <a:gd name="connsiteX232" fmla="*/ 1099641 w 9533023"/>
                <a:gd name="connsiteY232" fmla="*/ 3981692 h 6628773"/>
                <a:gd name="connsiteX233" fmla="*/ 1365858 w 9533023"/>
                <a:gd name="connsiteY233" fmla="*/ 3946968 h 6628773"/>
                <a:gd name="connsiteX234" fmla="*/ 1635163 w 9533023"/>
                <a:gd name="connsiteY234" fmla="*/ 3896859 h 6628773"/>
                <a:gd name="connsiteX235" fmla="*/ 1909868 w 9533023"/>
                <a:gd name="connsiteY235" fmla="*/ 3831221 h 6628773"/>
                <a:gd name="connsiteX236" fmla="*/ 2048765 w 9533023"/>
                <a:gd name="connsiteY236" fmla="*/ 3819646 h 6628773"/>
                <a:gd name="connsiteX237" fmla="*/ 2777970 w 9533023"/>
                <a:gd name="connsiteY237" fmla="*/ 3819646 h 6628773"/>
                <a:gd name="connsiteX238" fmla="*/ 3032613 w 9533023"/>
                <a:gd name="connsiteY238" fmla="*/ 3784922 h 6628773"/>
                <a:gd name="connsiteX239" fmla="*/ 3495600 w 9533023"/>
                <a:gd name="connsiteY239" fmla="*/ 3669175 h 6628773"/>
                <a:gd name="connsiteX240" fmla="*/ 3622922 w 9533023"/>
                <a:gd name="connsiteY240" fmla="*/ 3576578 h 6628773"/>
                <a:gd name="connsiteX241" fmla="*/ 3646071 w 9533023"/>
                <a:gd name="connsiteY241" fmla="*/ 3553428 h 6628773"/>
                <a:gd name="connsiteX242" fmla="*/ 3738668 w 9533023"/>
                <a:gd name="connsiteY242" fmla="*/ 3437681 h 6628773"/>
                <a:gd name="connsiteX243" fmla="*/ 3808117 w 9533023"/>
                <a:gd name="connsiteY243" fmla="*/ 3298785 h 6628773"/>
                <a:gd name="connsiteX244" fmla="*/ 3877565 w 9533023"/>
                <a:gd name="connsiteY244" fmla="*/ 3171464 h 6628773"/>
                <a:gd name="connsiteX245" fmla="*/ 3912289 w 9533023"/>
                <a:gd name="connsiteY245" fmla="*/ 2997843 h 6628773"/>
                <a:gd name="connsiteX246" fmla="*/ 3947013 w 9533023"/>
                <a:gd name="connsiteY246" fmla="*/ 2766350 h 6628773"/>
                <a:gd name="connsiteX247" fmla="*/ 3923863 w 9533023"/>
                <a:gd name="connsiteY247" fmla="*/ 2558005 h 6628773"/>
                <a:gd name="connsiteX248" fmla="*/ 3877565 w 9533023"/>
                <a:gd name="connsiteY248" fmla="*/ 2465408 h 6628773"/>
                <a:gd name="connsiteX249" fmla="*/ 3784967 w 9533023"/>
                <a:gd name="connsiteY249" fmla="*/ 2361236 h 6628773"/>
                <a:gd name="connsiteX250" fmla="*/ 3692370 w 9533023"/>
                <a:gd name="connsiteY250" fmla="*/ 2291788 h 6628773"/>
                <a:gd name="connsiteX251" fmla="*/ 3646071 w 9533023"/>
                <a:gd name="connsiteY251" fmla="*/ 2268638 h 6628773"/>
                <a:gd name="connsiteX252" fmla="*/ 3472451 w 9533023"/>
                <a:gd name="connsiteY252" fmla="*/ 2187616 h 6628773"/>
                <a:gd name="connsiteX253" fmla="*/ 3345129 w 9533023"/>
                <a:gd name="connsiteY253" fmla="*/ 2164466 h 6628773"/>
                <a:gd name="connsiteX254" fmla="*/ 2858993 w 9533023"/>
                <a:gd name="connsiteY254" fmla="*/ 2245489 h 6628773"/>
                <a:gd name="connsiteX255" fmla="*/ 2801119 w 9533023"/>
                <a:gd name="connsiteY255" fmla="*/ 2291788 h 6628773"/>
                <a:gd name="connsiteX256" fmla="*/ 2766395 w 9533023"/>
                <a:gd name="connsiteY256" fmla="*/ 2361236 h 6628773"/>
                <a:gd name="connsiteX257" fmla="*/ 2789544 w 9533023"/>
                <a:gd name="connsiteY257" fmla="*/ 2766350 h 6628773"/>
                <a:gd name="connsiteX258" fmla="*/ 2858993 w 9533023"/>
                <a:gd name="connsiteY258" fmla="*/ 3136740 h 6628773"/>
                <a:gd name="connsiteX259" fmla="*/ 2882142 w 9533023"/>
                <a:gd name="connsiteY259" fmla="*/ 3171464 h 6628773"/>
                <a:gd name="connsiteX260" fmla="*/ 2963165 w 9533023"/>
                <a:gd name="connsiteY260" fmla="*/ 3356659 h 6628773"/>
                <a:gd name="connsiteX261" fmla="*/ 3159934 w 9533023"/>
                <a:gd name="connsiteY261" fmla="*/ 3634451 h 6628773"/>
                <a:gd name="connsiteX262" fmla="*/ 3472451 w 9533023"/>
                <a:gd name="connsiteY262" fmla="*/ 3865945 h 6628773"/>
                <a:gd name="connsiteX263" fmla="*/ 4190081 w 9533023"/>
                <a:gd name="connsiteY263" fmla="*/ 4259484 h 6628773"/>
                <a:gd name="connsiteX264" fmla="*/ 4761485 w 9533023"/>
                <a:gd name="connsiteY264" fmla="*/ 4514416 h 6628773"/>
                <a:gd name="connsiteX265" fmla="*/ 5081332 w 9533023"/>
                <a:gd name="connsiteY265" fmla="*/ 4687747 h 6628773"/>
                <a:gd name="connsiteX266" fmla="*/ 5150780 w 9533023"/>
                <a:gd name="connsiteY266" fmla="*/ 4734046 h 6628773"/>
                <a:gd name="connsiteX267" fmla="*/ 5405423 w 9533023"/>
                <a:gd name="connsiteY267" fmla="*/ 4872942 h 6628773"/>
                <a:gd name="connsiteX268" fmla="*/ 5625342 w 9533023"/>
                <a:gd name="connsiteY268" fmla="*/ 5058137 h 6628773"/>
                <a:gd name="connsiteX269" fmla="*/ 5671641 w 9533023"/>
                <a:gd name="connsiteY269" fmla="*/ 5092861 h 6628773"/>
                <a:gd name="connsiteX270" fmla="*/ 5787387 w 9533023"/>
                <a:gd name="connsiteY270" fmla="*/ 5278056 h 6628773"/>
                <a:gd name="connsiteX271" fmla="*/ 5891560 w 9533023"/>
                <a:gd name="connsiteY271" fmla="*/ 5428527 h 6628773"/>
                <a:gd name="connsiteX272" fmla="*/ 5926284 w 9533023"/>
                <a:gd name="connsiteY272" fmla="*/ 5497975 h 6628773"/>
                <a:gd name="connsiteX273" fmla="*/ 6042031 w 9533023"/>
                <a:gd name="connsiteY273" fmla="*/ 5613722 h 6628773"/>
                <a:gd name="connsiteX274" fmla="*/ 6076755 w 9533023"/>
                <a:gd name="connsiteY274" fmla="*/ 5671595 h 6628773"/>
                <a:gd name="connsiteX275" fmla="*/ 6227225 w 9533023"/>
                <a:gd name="connsiteY275" fmla="*/ 5914664 h 6628773"/>
                <a:gd name="connsiteX276" fmla="*/ 6227225 w 9533023"/>
                <a:gd name="connsiteY276" fmla="*/ 6111433 h 6628773"/>
                <a:gd name="connsiteX277" fmla="*/ 6076755 w 9533023"/>
                <a:gd name="connsiteY277" fmla="*/ 6319778 h 6628773"/>
                <a:gd name="connsiteX278" fmla="*/ 5868410 w 9533023"/>
                <a:gd name="connsiteY278" fmla="*/ 6447099 h 6628773"/>
                <a:gd name="connsiteX279" fmla="*/ 5706365 w 9533023"/>
                <a:gd name="connsiteY279" fmla="*/ 6528122 h 6628773"/>
                <a:gd name="connsiteX280" fmla="*/ 5544319 w 9533023"/>
                <a:gd name="connsiteY280" fmla="*/ 6585995 h 6628773"/>
                <a:gd name="connsiteX281" fmla="*/ 5213331 w 9533023"/>
                <a:gd name="connsiteY281" fmla="*/ 6628773 h 6628773"/>
                <a:gd name="connsiteX282" fmla="*/ 4722517 w 9533023"/>
                <a:gd name="connsiteY282" fmla="*/ 6597570 h 6628773"/>
                <a:gd name="connsiteX283" fmla="*/ 4491023 w 9533023"/>
                <a:gd name="connsiteY283" fmla="*/ 6551271 h 6628773"/>
                <a:gd name="connsiteX284" fmla="*/ 4176915 w 9533023"/>
                <a:gd name="connsiteY284" fmla="*/ 6500584 h 6628773"/>
                <a:gd name="connsiteX285" fmla="*/ 3907611 w 9533023"/>
                <a:gd name="connsiteY285" fmla="*/ 6427470 h 6628773"/>
                <a:gd name="connsiteX286" fmla="*/ 3773393 w 9533023"/>
                <a:gd name="connsiteY286" fmla="*/ 6389226 h 6628773"/>
                <a:gd name="connsiteX287" fmla="*/ 3676551 w 9533023"/>
                <a:gd name="connsiteY287" fmla="*/ 6327253 h 6628773"/>
                <a:gd name="connsiteX288" fmla="*/ 3611058 w 9533023"/>
                <a:gd name="connsiteY288" fmla="*/ 6162410 h 6628773"/>
                <a:gd name="connsiteX289" fmla="*/ 3634496 w 9533023"/>
                <a:gd name="connsiteY289" fmla="*/ 5960962 h 6628773"/>
                <a:gd name="connsiteX290" fmla="*/ 3696469 w 9533023"/>
                <a:gd name="connsiteY290" fmla="*/ 5826166 h 6628773"/>
                <a:gd name="connsiteX291" fmla="*/ 3761818 w 9533023"/>
                <a:gd name="connsiteY291" fmla="*/ 5683170 h 6628773"/>
                <a:gd name="connsiteX292" fmla="*/ 3784967 w 9533023"/>
                <a:gd name="connsiteY292" fmla="*/ 5648446 h 6628773"/>
                <a:gd name="connsiteX293" fmla="*/ 3865990 w 9533023"/>
                <a:gd name="connsiteY293" fmla="*/ 5509550 h 6628773"/>
                <a:gd name="connsiteX294" fmla="*/ 4004886 w 9533023"/>
                <a:gd name="connsiteY294" fmla="*/ 5393803 h 6628773"/>
                <a:gd name="connsiteX295" fmla="*/ 4097484 w 9533023"/>
                <a:gd name="connsiteY295" fmla="*/ 5359079 h 6628773"/>
                <a:gd name="connsiteX296" fmla="*/ 4340552 w 9533023"/>
                <a:gd name="connsiteY296" fmla="*/ 5289631 h 6628773"/>
                <a:gd name="connsiteX297" fmla="*/ 4491023 w 9533023"/>
                <a:gd name="connsiteY297" fmla="*/ 5278056 h 6628773"/>
                <a:gd name="connsiteX298" fmla="*/ 5254952 w 9533023"/>
                <a:gd name="connsiteY298" fmla="*/ 5266481 h 6628773"/>
                <a:gd name="connsiteX299" fmla="*/ 5764238 w 9533023"/>
                <a:gd name="connsiteY299" fmla="*/ 5254907 h 6628773"/>
                <a:gd name="connsiteX300" fmla="*/ 6944856 w 9533023"/>
                <a:gd name="connsiteY300" fmla="*/ 5197033 h 6628773"/>
                <a:gd name="connsiteX301" fmla="*/ 7488866 w 9533023"/>
                <a:gd name="connsiteY301" fmla="*/ 5116011 h 6628773"/>
                <a:gd name="connsiteX302" fmla="*/ 7639337 w 9533023"/>
                <a:gd name="connsiteY302" fmla="*/ 5081286 h 6628773"/>
                <a:gd name="connsiteX303" fmla="*/ 8090749 w 9533023"/>
                <a:gd name="connsiteY303" fmla="*/ 4907666 h 6628773"/>
                <a:gd name="connsiteX304" fmla="*/ 8368542 w 9533023"/>
                <a:gd name="connsiteY304" fmla="*/ 4791919 h 6628773"/>
                <a:gd name="connsiteX305" fmla="*/ 8727357 w 9533023"/>
                <a:gd name="connsiteY305" fmla="*/ 4572000 h 6628773"/>
                <a:gd name="connsiteX306" fmla="*/ 8831529 w 9533023"/>
                <a:gd name="connsiteY306" fmla="*/ 4479403 h 6628773"/>
                <a:gd name="connsiteX307" fmla="*/ 9109322 w 9533023"/>
                <a:gd name="connsiteY307" fmla="*/ 4120588 h 6628773"/>
                <a:gd name="connsiteX308" fmla="*/ 9259793 w 9533023"/>
                <a:gd name="connsiteY308" fmla="*/ 3865945 h 6628773"/>
                <a:gd name="connsiteX309" fmla="*/ 9282942 w 9533023"/>
                <a:gd name="connsiteY309" fmla="*/ 3773347 h 6628773"/>
                <a:gd name="connsiteX310" fmla="*/ 9387114 w 9533023"/>
                <a:gd name="connsiteY310" fmla="*/ 3576578 h 6628773"/>
                <a:gd name="connsiteX311" fmla="*/ 9444987 w 9533023"/>
                <a:gd name="connsiteY311" fmla="*/ 3449256 h 6628773"/>
                <a:gd name="connsiteX312" fmla="*/ 9456562 w 9533023"/>
                <a:gd name="connsiteY312" fmla="*/ 3275636 h 6628773"/>
                <a:gd name="connsiteX313" fmla="*/ 9502861 w 9533023"/>
                <a:gd name="connsiteY313" fmla="*/ 3067292 h 6628773"/>
                <a:gd name="connsiteX314" fmla="*/ 9529676 w 9533023"/>
                <a:gd name="connsiteY314" fmla="*/ 2970016 h 6628773"/>
                <a:gd name="connsiteX315" fmla="*/ 9526010 w 9533023"/>
                <a:gd name="connsiteY315" fmla="*/ 2870522 h 6628773"/>
                <a:gd name="connsiteX316" fmla="*/ 9456562 w 9533023"/>
                <a:gd name="connsiteY316" fmla="*/ 2534856 h 6628773"/>
                <a:gd name="connsiteX317" fmla="*/ 9425359 w 9533023"/>
                <a:gd name="connsiteY317" fmla="*/ 2477127 h 6628773"/>
                <a:gd name="connsiteX318" fmla="*/ 9356055 w 9533023"/>
                <a:gd name="connsiteY318" fmla="*/ 2384675 h 6628773"/>
                <a:gd name="connsiteX319" fmla="*/ 9213494 w 9533023"/>
                <a:gd name="connsiteY319" fmla="*/ 2291788 h 6628773"/>
                <a:gd name="connsiteX320" fmla="*/ 9140236 w 9533023"/>
                <a:gd name="connsiteY320" fmla="*/ 2291643 h 6628773"/>
                <a:gd name="connsiteX321" fmla="*/ 9005294 w 9533023"/>
                <a:gd name="connsiteY321" fmla="*/ 2299697 h 6628773"/>
                <a:gd name="connsiteX322" fmla="*/ 8900977 w 9533023"/>
                <a:gd name="connsiteY322" fmla="*/ 2361236 h 6628773"/>
                <a:gd name="connsiteX323" fmla="*/ 8738932 w 9533023"/>
                <a:gd name="connsiteY323" fmla="*/ 2569580 h 6628773"/>
                <a:gd name="connsiteX324" fmla="*/ 8692633 w 9533023"/>
                <a:gd name="connsiteY324" fmla="*/ 2650603 h 6628773"/>
                <a:gd name="connsiteX325" fmla="*/ 8638714 w 9533023"/>
                <a:gd name="connsiteY325" fmla="*/ 2816603 h 6628773"/>
                <a:gd name="connsiteX326" fmla="*/ 8611610 w 9533023"/>
                <a:gd name="connsiteY326" fmla="*/ 2905246 h 6628773"/>
                <a:gd name="connsiteX327" fmla="*/ 8588461 w 9533023"/>
                <a:gd name="connsiteY327" fmla="*/ 3229337 h 6628773"/>
                <a:gd name="connsiteX328" fmla="*/ 8576886 w 9533023"/>
                <a:gd name="connsiteY328" fmla="*/ 3321935 h 6628773"/>
                <a:gd name="connsiteX329" fmla="*/ 8495863 w 9533023"/>
                <a:gd name="connsiteY329" fmla="*/ 3588152 h 6628773"/>
                <a:gd name="connsiteX330" fmla="*/ 8449565 w 9533023"/>
                <a:gd name="connsiteY330" fmla="*/ 3796497 h 6628773"/>
                <a:gd name="connsiteX331" fmla="*/ 8264370 w 9533023"/>
                <a:gd name="connsiteY331" fmla="*/ 4259484 h 6628773"/>
                <a:gd name="connsiteX332" fmla="*/ 8102324 w 9533023"/>
                <a:gd name="connsiteY332" fmla="*/ 4572000 h 6628773"/>
                <a:gd name="connsiteX333" fmla="*/ 7836106 w 9533023"/>
                <a:gd name="connsiteY333" fmla="*/ 4896092 h 6628773"/>
                <a:gd name="connsiteX334" fmla="*/ 7743509 w 9533023"/>
                <a:gd name="connsiteY334" fmla="*/ 4977114 h 6628773"/>
                <a:gd name="connsiteX335" fmla="*/ 7326820 w 9533023"/>
                <a:gd name="connsiteY335" fmla="*/ 5243332 h 6628773"/>
                <a:gd name="connsiteX336" fmla="*/ 7168585 w 9533023"/>
                <a:gd name="connsiteY336" fmla="*/ 5304871 h 6628773"/>
                <a:gd name="connsiteX337" fmla="*/ 6868801 w 9533023"/>
                <a:gd name="connsiteY337" fmla="*/ 5427948 h 6628773"/>
                <a:gd name="connsiteX338" fmla="*/ 6493443 w 9533023"/>
                <a:gd name="connsiteY338" fmla="*/ 5578998 h 6628773"/>
                <a:gd name="connsiteX339" fmla="*/ 6342972 w 9533023"/>
                <a:gd name="connsiteY339" fmla="*/ 5648446 h 6628773"/>
                <a:gd name="connsiteX340" fmla="*/ 5949433 w 9533023"/>
                <a:gd name="connsiteY340" fmla="*/ 5717894 h 6628773"/>
                <a:gd name="connsiteX341" fmla="*/ 5486446 w 9533023"/>
                <a:gd name="connsiteY341" fmla="*/ 5706319 h 6628773"/>
                <a:gd name="connsiteX342" fmla="*/ 5393848 w 9533023"/>
                <a:gd name="connsiteY342" fmla="*/ 5683170 h 6628773"/>
                <a:gd name="connsiteX343" fmla="*/ 5104481 w 9533023"/>
                <a:gd name="connsiteY343" fmla="*/ 5613722 h 6628773"/>
                <a:gd name="connsiteX344" fmla="*/ 4907712 w 9533023"/>
                <a:gd name="connsiteY344" fmla="*/ 5567423 h 6628773"/>
                <a:gd name="connsiteX345" fmla="*/ 4745666 w 9533023"/>
                <a:gd name="connsiteY345" fmla="*/ 5521124 h 6628773"/>
                <a:gd name="connsiteX346" fmla="*/ 4051185 w 9533023"/>
                <a:gd name="connsiteY346" fmla="*/ 5324355 h 6628773"/>
                <a:gd name="connsiteX347" fmla="*/ 3495600 w 9533023"/>
                <a:gd name="connsiteY347" fmla="*/ 5046562 h 6628773"/>
                <a:gd name="connsiteX348" fmla="*/ 3414577 w 9533023"/>
                <a:gd name="connsiteY348" fmla="*/ 4942390 h 6628773"/>
                <a:gd name="connsiteX349" fmla="*/ 3345129 w 9533023"/>
                <a:gd name="connsiteY349" fmla="*/ 4757195 h 6628773"/>
                <a:gd name="connsiteX350" fmla="*/ 3287256 w 9533023"/>
                <a:gd name="connsiteY350" fmla="*/ 4595150 h 6628773"/>
                <a:gd name="connsiteX351" fmla="*/ 3183084 w 9533023"/>
                <a:gd name="connsiteY351" fmla="*/ 4421530 h 6628773"/>
                <a:gd name="connsiteX352" fmla="*/ 3148360 w 9533023"/>
                <a:gd name="connsiteY352" fmla="*/ 4363656 h 6628773"/>
                <a:gd name="connsiteX353" fmla="*/ 3090486 w 9533023"/>
                <a:gd name="connsiteY353" fmla="*/ 4236335 h 6628773"/>
                <a:gd name="connsiteX354" fmla="*/ 2893717 w 9533023"/>
                <a:gd name="connsiteY354" fmla="*/ 3993266 h 6628773"/>
                <a:gd name="connsiteX355" fmla="*/ 2615924 w 9533023"/>
                <a:gd name="connsiteY355" fmla="*/ 3680750 h 6628773"/>
                <a:gd name="connsiteX356" fmla="*/ 2280258 w 9533023"/>
                <a:gd name="connsiteY356" fmla="*/ 3414532 h 6628773"/>
                <a:gd name="connsiteX357" fmla="*/ 2152937 w 9533023"/>
                <a:gd name="connsiteY357" fmla="*/ 3345084 h 6628773"/>
                <a:gd name="connsiteX358" fmla="*/ 2095063 w 9533023"/>
                <a:gd name="connsiteY358" fmla="*/ 3310360 h 6628773"/>
                <a:gd name="connsiteX359" fmla="*/ 2060339 w 9533023"/>
                <a:gd name="connsiteY359" fmla="*/ 3287211 h 6628773"/>
                <a:gd name="connsiteX360" fmla="*/ 1956167 w 9533023"/>
                <a:gd name="connsiteY360" fmla="*/ 3252486 h 6628773"/>
                <a:gd name="connsiteX361" fmla="*/ 1886719 w 9533023"/>
                <a:gd name="connsiteY361" fmla="*/ 3229337 h 6628773"/>
                <a:gd name="connsiteX362" fmla="*/ 1851995 w 9533023"/>
                <a:gd name="connsiteY362" fmla="*/ 3217762 h 6628773"/>
                <a:gd name="connsiteX363" fmla="*/ 1759398 w 9533023"/>
                <a:gd name="connsiteY363" fmla="*/ 3194613 h 6628773"/>
                <a:gd name="connsiteX364" fmla="*/ 1701524 w 9533023"/>
                <a:gd name="connsiteY364" fmla="*/ 3183038 h 6628773"/>
                <a:gd name="connsiteX365" fmla="*/ 1551053 w 9533023"/>
                <a:gd name="connsiteY365" fmla="*/ 3148314 h 6628773"/>
                <a:gd name="connsiteX366" fmla="*/ 1389008 w 9533023"/>
                <a:gd name="connsiteY366" fmla="*/ 3125165 h 6628773"/>
                <a:gd name="connsiteX367" fmla="*/ 1226962 w 9533023"/>
                <a:gd name="connsiteY367" fmla="*/ 3102016 h 6628773"/>
                <a:gd name="connsiteX368" fmla="*/ 1157514 w 9533023"/>
                <a:gd name="connsiteY368" fmla="*/ 3090441 h 6628773"/>
                <a:gd name="connsiteX369" fmla="*/ 949170 w 9533023"/>
                <a:gd name="connsiteY369" fmla="*/ 3078866 h 6628773"/>
                <a:gd name="connsiteX370" fmla="*/ 833423 w 9533023"/>
                <a:gd name="connsiteY370" fmla="*/ 3067292 h 6628773"/>
                <a:gd name="connsiteX371" fmla="*/ 625079 w 9533023"/>
                <a:gd name="connsiteY371" fmla="*/ 3044142 h 6628773"/>
                <a:gd name="connsiteX372" fmla="*/ 405160 w 9533023"/>
                <a:gd name="connsiteY372" fmla="*/ 3055717 h 6628773"/>
                <a:gd name="connsiteX373" fmla="*/ 358861 w 9533023"/>
                <a:gd name="connsiteY373" fmla="*/ 3067292 h 6628773"/>
                <a:gd name="connsiteX374" fmla="*/ 266263 w 9533023"/>
                <a:gd name="connsiteY374" fmla="*/ 3113590 h 6628773"/>
                <a:gd name="connsiteX375" fmla="*/ 243114 w 9533023"/>
                <a:gd name="connsiteY375" fmla="*/ 3148314 h 6628773"/>
                <a:gd name="connsiteX376" fmla="*/ 208390 w 9533023"/>
                <a:gd name="connsiteY376" fmla="*/ 3275636 h 6628773"/>
                <a:gd name="connsiteX377" fmla="*/ 254689 w 9533023"/>
                <a:gd name="connsiteY377" fmla="*/ 3426107 h 6628773"/>
                <a:gd name="connsiteX378" fmla="*/ 382010 w 9533023"/>
                <a:gd name="connsiteY378" fmla="*/ 3565003 h 6628773"/>
                <a:gd name="connsiteX379" fmla="*/ 512129 w 9533023"/>
                <a:gd name="connsiteY379" fmla="*/ 3641782 h 6628773"/>
                <a:gd name="connsiteX380" fmla="*/ 760599 w 9533023"/>
                <a:gd name="connsiteY380" fmla="*/ 3703899 h 6628773"/>
                <a:gd name="connsiteX381" fmla="*/ 856572 w 9533023"/>
                <a:gd name="connsiteY381" fmla="*/ 3727049 h 6628773"/>
                <a:gd name="connsiteX382" fmla="*/ 891296 w 9533023"/>
                <a:gd name="connsiteY382" fmla="*/ 3750198 h 6628773"/>
                <a:gd name="connsiteX383" fmla="*/ 1014808 w 9533023"/>
                <a:gd name="connsiteY383" fmla="*/ 3803972 h 6628773"/>
                <a:gd name="connsiteX384" fmla="*/ 1076491 w 9533023"/>
                <a:gd name="connsiteY384" fmla="*/ 3819646 h 6628773"/>
                <a:gd name="connsiteX385" fmla="*/ 1134365 w 9533023"/>
                <a:gd name="connsiteY385" fmla="*/ 3831221 h 6628773"/>
                <a:gd name="connsiteX386" fmla="*/ 1226962 w 9533023"/>
                <a:gd name="connsiteY386" fmla="*/ 3854370 h 6628773"/>
                <a:gd name="connsiteX387" fmla="*/ 1420066 w 9533023"/>
                <a:gd name="connsiteY387" fmla="*/ 3885573 h 6628773"/>
                <a:gd name="connsiteX388" fmla="*/ 1551053 w 9533023"/>
                <a:gd name="connsiteY388" fmla="*/ 3935393 h 6628773"/>
                <a:gd name="connsiteX389" fmla="*/ 1673552 w 9533023"/>
                <a:gd name="connsiteY389" fmla="*/ 3946968 h 6628773"/>
                <a:gd name="connsiteX390" fmla="*/ 1827109 w 9533023"/>
                <a:gd name="connsiteY390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898557 w 9533023"/>
                <a:gd name="connsiteY109" fmla="*/ 115747 h 6628773"/>
                <a:gd name="connsiteX110" fmla="*/ 6713362 w 9533023"/>
                <a:gd name="connsiteY110" fmla="*/ 23150 h 6628773"/>
                <a:gd name="connsiteX111" fmla="*/ 6528167 w 9533023"/>
                <a:gd name="connsiteY111" fmla="*/ 0 h 6628773"/>
                <a:gd name="connsiteX112" fmla="*/ 6099904 w 9533023"/>
                <a:gd name="connsiteY112" fmla="*/ 11575 h 6628773"/>
                <a:gd name="connsiteX113" fmla="*/ 6076755 w 9533023"/>
                <a:gd name="connsiteY113" fmla="*/ 46299 h 6628773"/>
                <a:gd name="connsiteX114" fmla="*/ 5926284 w 9533023"/>
                <a:gd name="connsiteY114" fmla="*/ 115747 h 6628773"/>
                <a:gd name="connsiteX115" fmla="*/ 5845261 w 9533023"/>
                <a:gd name="connsiteY115" fmla="*/ 196770 h 6628773"/>
                <a:gd name="connsiteX116" fmla="*/ 5798962 w 9533023"/>
                <a:gd name="connsiteY116" fmla="*/ 219919 h 6628773"/>
                <a:gd name="connsiteX117" fmla="*/ 5694790 w 9533023"/>
                <a:gd name="connsiteY117" fmla="*/ 312517 h 6628773"/>
                <a:gd name="connsiteX118" fmla="*/ 5660066 w 9533023"/>
                <a:gd name="connsiteY118" fmla="*/ 347241 h 6628773"/>
                <a:gd name="connsiteX119" fmla="*/ 5544319 w 9533023"/>
                <a:gd name="connsiteY119" fmla="*/ 509286 h 6628773"/>
                <a:gd name="connsiteX120" fmla="*/ 5405423 w 9533023"/>
                <a:gd name="connsiteY120" fmla="*/ 821803 h 6628773"/>
                <a:gd name="connsiteX121" fmla="*/ 5393848 w 9533023"/>
                <a:gd name="connsiteY121" fmla="*/ 1018573 h 6628773"/>
                <a:gd name="connsiteX122" fmla="*/ 5463296 w 9533023"/>
                <a:gd name="connsiteY122" fmla="*/ 1331089 h 6628773"/>
                <a:gd name="connsiteX123" fmla="*/ 5540509 w 9533023"/>
                <a:gd name="connsiteY123" fmla="*/ 1527569 h 6628773"/>
                <a:gd name="connsiteX124" fmla="*/ 5683215 w 9533023"/>
                <a:gd name="connsiteY124" fmla="*/ 1759352 h 6628773"/>
                <a:gd name="connsiteX125" fmla="*/ 5752663 w 9533023"/>
                <a:gd name="connsiteY125" fmla="*/ 1840375 h 6628773"/>
                <a:gd name="connsiteX126" fmla="*/ 5949433 w 9533023"/>
                <a:gd name="connsiteY126" fmla="*/ 2083443 h 6628773"/>
                <a:gd name="connsiteX127" fmla="*/ 6210300 w 9533023"/>
                <a:gd name="connsiteY127" fmla="*/ 2292897 h 6628773"/>
                <a:gd name="connsiteX128" fmla="*/ 6516593 w 9533023"/>
                <a:gd name="connsiteY128" fmla="*/ 2500132 h 6628773"/>
                <a:gd name="connsiteX129" fmla="*/ 6620765 w 9533023"/>
                <a:gd name="connsiteY129" fmla="*/ 2592730 h 6628773"/>
                <a:gd name="connsiteX130" fmla="*/ 7373119 w 9533023"/>
                <a:gd name="connsiteY130" fmla="*/ 3078866 h 6628773"/>
                <a:gd name="connsiteX131" fmla="*/ 7488866 w 9533023"/>
                <a:gd name="connsiteY131" fmla="*/ 3136740 h 6628773"/>
                <a:gd name="connsiteX132" fmla="*/ 7859256 w 9533023"/>
                <a:gd name="connsiteY132" fmla="*/ 3426107 h 6628773"/>
                <a:gd name="connsiteX133" fmla="*/ 8137048 w 9533023"/>
                <a:gd name="connsiteY133" fmla="*/ 3657600 h 6628773"/>
                <a:gd name="connsiteX134" fmla="*/ 8229646 w 9533023"/>
                <a:gd name="connsiteY134" fmla="*/ 3784922 h 6628773"/>
                <a:gd name="connsiteX135" fmla="*/ 8241220 w 9533023"/>
                <a:gd name="connsiteY135" fmla="*/ 3831221 h 6628773"/>
                <a:gd name="connsiteX136" fmla="*/ 8299094 w 9533023"/>
                <a:gd name="connsiteY136" fmla="*/ 3970117 h 6628773"/>
                <a:gd name="connsiteX137" fmla="*/ 8310668 w 9533023"/>
                <a:gd name="connsiteY137" fmla="*/ 4143737 h 6628773"/>
                <a:gd name="connsiteX138" fmla="*/ 8275366 w 9533023"/>
                <a:gd name="connsiteY138" fmla="*/ 4479837 h 6628773"/>
                <a:gd name="connsiteX139" fmla="*/ 8218071 w 9533023"/>
                <a:gd name="connsiteY139" fmla="*/ 4583575 h 6628773"/>
                <a:gd name="connsiteX140" fmla="*/ 8102324 w 9533023"/>
                <a:gd name="connsiteY140" fmla="*/ 4803494 h 6628773"/>
                <a:gd name="connsiteX141" fmla="*/ 7940279 w 9533023"/>
                <a:gd name="connsiteY141" fmla="*/ 5034988 h 6628773"/>
                <a:gd name="connsiteX142" fmla="*/ 7766658 w 9533023"/>
                <a:gd name="connsiteY142" fmla="*/ 5185459 h 6628773"/>
                <a:gd name="connsiteX143" fmla="*/ 7697210 w 9533023"/>
                <a:gd name="connsiteY143" fmla="*/ 5231757 h 6628773"/>
                <a:gd name="connsiteX144" fmla="*/ 7442567 w 9533023"/>
                <a:gd name="connsiteY144" fmla="*/ 5382228 h 6628773"/>
                <a:gd name="connsiteX145" fmla="*/ 6829109 w 9533023"/>
                <a:gd name="connsiteY145" fmla="*/ 5625297 h 6628773"/>
                <a:gd name="connsiteX146" fmla="*/ 6528167 w 9533023"/>
                <a:gd name="connsiteY146" fmla="*/ 5660021 h 6628773"/>
                <a:gd name="connsiteX147" fmla="*/ 6273524 w 9533023"/>
                <a:gd name="connsiteY147" fmla="*/ 5648446 h 6628773"/>
                <a:gd name="connsiteX148" fmla="*/ 6215651 w 9533023"/>
                <a:gd name="connsiteY148" fmla="*/ 5636871 h 6628773"/>
                <a:gd name="connsiteX149" fmla="*/ 6007306 w 9533023"/>
                <a:gd name="connsiteY149" fmla="*/ 5590573 h 6628773"/>
                <a:gd name="connsiteX150" fmla="*/ 5949433 w 9533023"/>
                <a:gd name="connsiteY150" fmla="*/ 5567423 h 6628773"/>
                <a:gd name="connsiteX151" fmla="*/ 5486446 w 9533023"/>
                <a:gd name="connsiteY151" fmla="*/ 5428527 h 6628773"/>
                <a:gd name="connsiteX152" fmla="*/ 5139205 w 9533023"/>
                <a:gd name="connsiteY152" fmla="*/ 5312780 h 6628773"/>
                <a:gd name="connsiteX153" fmla="*/ 4977160 w 9533023"/>
                <a:gd name="connsiteY153" fmla="*/ 5254907 h 6628773"/>
                <a:gd name="connsiteX154" fmla="*/ 4942436 w 9533023"/>
                <a:gd name="connsiteY154" fmla="*/ 5231757 h 6628773"/>
                <a:gd name="connsiteX155" fmla="*/ 4791965 w 9533023"/>
                <a:gd name="connsiteY155" fmla="*/ 5092861 h 6628773"/>
                <a:gd name="connsiteX156" fmla="*/ 4734091 w 9533023"/>
                <a:gd name="connsiteY156" fmla="*/ 4965540 h 6628773"/>
                <a:gd name="connsiteX157" fmla="*/ 4722083 w 9533023"/>
                <a:gd name="connsiteY157" fmla="*/ 4773448 h 6628773"/>
                <a:gd name="connsiteX158" fmla="*/ 4795341 w 9533023"/>
                <a:gd name="connsiteY158" fmla="*/ 4556471 h 6628773"/>
                <a:gd name="connsiteX159" fmla="*/ 4815114 w 9533023"/>
                <a:gd name="connsiteY159" fmla="*/ 4490978 h 6628773"/>
                <a:gd name="connsiteX160" fmla="*/ 4887793 w 9533023"/>
                <a:gd name="connsiteY160" fmla="*/ 4425629 h 6628773"/>
                <a:gd name="connsiteX161" fmla="*/ 4930861 w 9533023"/>
                <a:gd name="connsiteY161" fmla="*/ 4386805 h 6628773"/>
                <a:gd name="connsiteX162" fmla="*/ 5035033 w 9533023"/>
                <a:gd name="connsiteY162" fmla="*/ 4282633 h 6628773"/>
                <a:gd name="connsiteX163" fmla="*/ 5231803 w 9533023"/>
                <a:gd name="connsiteY163" fmla="*/ 4166886 h 6628773"/>
                <a:gd name="connsiteX164" fmla="*/ 5335975 w 9533023"/>
                <a:gd name="connsiteY164" fmla="*/ 4109013 h 6628773"/>
                <a:gd name="connsiteX165" fmla="*/ 5463296 w 9533023"/>
                <a:gd name="connsiteY165" fmla="*/ 4016416 h 6628773"/>
                <a:gd name="connsiteX166" fmla="*/ 5613767 w 9533023"/>
                <a:gd name="connsiteY166" fmla="*/ 3889094 h 6628773"/>
                <a:gd name="connsiteX167" fmla="*/ 5845261 w 9533023"/>
                <a:gd name="connsiteY167" fmla="*/ 3657600 h 6628773"/>
                <a:gd name="connsiteX168" fmla="*/ 5914709 w 9533023"/>
                <a:gd name="connsiteY168" fmla="*/ 3611302 h 6628773"/>
                <a:gd name="connsiteX169" fmla="*/ 6053316 w 9533023"/>
                <a:gd name="connsiteY169" fmla="*/ 3484270 h 6628773"/>
                <a:gd name="connsiteX170" fmla="*/ 6157777 w 9533023"/>
                <a:gd name="connsiteY170" fmla="*/ 3391383 h 6628773"/>
                <a:gd name="connsiteX171" fmla="*/ 6319823 w 9533023"/>
                <a:gd name="connsiteY171" fmla="*/ 3287211 h 6628773"/>
                <a:gd name="connsiteX172" fmla="*/ 6435570 w 9533023"/>
                <a:gd name="connsiteY172" fmla="*/ 3194613 h 6628773"/>
                <a:gd name="connsiteX173" fmla="*/ 6562891 w 9533023"/>
                <a:gd name="connsiteY173" fmla="*/ 3102016 h 6628773"/>
                <a:gd name="connsiteX174" fmla="*/ 6690213 w 9533023"/>
                <a:gd name="connsiteY174" fmla="*/ 2997843 h 6628773"/>
                <a:gd name="connsiteX175" fmla="*/ 6858866 w 9533023"/>
                <a:gd name="connsiteY175" fmla="*/ 2886630 h 6628773"/>
                <a:gd name="connsiteX176" fmla="*/ 6956431 w 9533023"/>
                <a:gd name="connsiteY176" fmla="*/ 2777924 h 6628773"/>
                <a:gd name="connsiteX177" fmla="*/ 7118476 w 9533023"/>
                <a:gd name="connsiteY177" fmla="*/ 2210765 h 6628773"/>
                <a:gd name="connsiteX178" fmla="*/ 6771236 w 9533023"/>
                <a:gd name="connsiteY178" fmla="*/ 1828800 h 6628773"/>
                <a:gd name="connsiteX179" fmla="*/ 6412420 w 9533023"/>
                <a:gd name="connsiteY179" fmla="*/ 1632031 h 6628773"/>
                <a:gd name="connsiteX180" fmla="*/ 6111479 w 9533023"/>
                <a:gd name="connsiteY180" fmla="*/ 1585732 h 6628773"/>
                <a:gd name="connsiteX181" fmla="*/ 5879985 w 9533023"/>
                <a:gd name="connsiteY181" fmla="*/ 1620456 h 6628773"/>
                <a:gd name="connsiteX182" fmla="*/ 5822112 w 9533023"/>
                <a:gd name="connsiteY182" fmla="*/ 1632031 h 6628773"/>
                <a:gd name="connsiteX183" fmla="*/ 5660066 w 9533023"/>
                <a:gd name="connsiteY183" fmla="*/ 1724628 h 6628773"/>
                <a:gd name="connsiteX184" fmla="*/ 5590618 w 9533023"/>
                <a:gd name="connsiteY184" fmla="*/ 1759352 h 6628773"/>
                <a:gd name="connsiteX185" fmla="*/ 5405423 w 9533023"/>
                <a:gd name="connsiteY185" fmla="*/ 1909823 h 6628773"/>
                <a:gd name="connsiteX186" fmla="*/ 5347549 w 9533023"/>
                <a:gd name="connsiteY186" fmla="*/ 1944547 h 6628773"/>
                <a:gd name="connsiteX187" fmla="*/ 5046608 w 9533023"/>
                <a:gd name="connsiteY187" fmla="*/ 2210765 h 6628773"/>
                <a:gd name="connsiteX188" fmla="*/ 5023458 w 9533023"/>
                <a:gd name="connsiteY188" fmla="*/ 2245489 h 6628773"/>
                <a:gd name="connsiteX189" fmla="*/ 4861413 w 9533023"/>
                <a:gd name="connsiteY189" fmla="*/ 2523281 h 6628773"/>
                <a:gd name="connsiteX190" fmla="*/ 4830643 w 9533023"/>
                <a:gd name="connsiteY190" fmla="*/ 2601073 h 6628773"/>
                <a:gd name="connsiteX191" fmla="*/ 4803539 w 9533023"/>
                <a:gd name="connsiteY191" fmla="*/ 2673752 h 6628773"/>
                <a:gd name="connsiteX192" fmla="*/ 4768815 w 9533023"/>
                <a:gd name="connsiteY192" fmla="*/ 2824223 h 6628773"/>
                <a:gd name="connsiteX193" fmla="*/ 4745666 w 9533023"/>
                <a:gd name="connsiteY193" fmla="*/ 2870522 h 6628773"/>
                <a:gd name="connsiteX194" fmla="*/ 4710942 w 9533023"/>
                <a:gd name="connsiteY194" fmla="*/ 3032568 h 6628773"/>
                <a:gd name="connsiteX195" fmla="*/ 4687793 w 9533023"/>
                <a:gd name="connsiteY195" fmla="*/ 3078866 h 6628773"/>
                <a:gd name="connsiteX196" fmla="*/ 4525747 w 9533023"/>
                <a:gd name="connsiteY196" fmla="*/ 3472405 h 6628773"/>
                <a:gd name="connsiteX197" fmla="*/ 4514172 w 9533023"/>
                <a:gd name="connsiteY197" fmla="*/ 3541854 h 6628773"/>
                <a:gd name="connsiteX198" fmla="*/ 4444724 w 9533023"/>
                <a:gd name="connsiteY198" fmla="*/ 3669175 h 6628773"/>
                <a:gd name="connsiteX199" fmla="*/ 4410000 w 9533023"/>
                <a:gd name="connsiteY199" fmla="*/ 3715474 h 6628773"/>
                <a:gd name="connsiteX200" fmla="*/ 4363701 w 9533023"/>
                <a:gd name="connsiteY200" fmla="*/ 3819646 h 6628773"/>
                <a:gd name="connsiteX201" fmla="*/ 4352127 w 9533023"/>
                <a:gd name="connsiteY201" fmla="*/ 3854370 h 6628773"/>
                <a:gd name="connsiteX202" fmla="*/ 4282679 w 9533023"/>
                <a:gd name="connsiteY202" fmla="*/ 3958542 h 6628773"/>
                <a:gd name="connsiteX203" fmla="*/ 4182172 w 9533023"/>
                <a:gd name="connsiteY203" fmla="*/ 4097583 h 6628773"/>
                <a:gd name="connsiteX204" fmla="*/ 3935438 w 9533023"/>
                <a:gd name="connsiteY204" fmla="*/ 4433104 h 6628773"/>
                <a:gd name="connsiteX205" fmla="*/ 3889139 w 9533023"/>
                <a:gd name="connsiteY205" fmla="*/ 4502552 h 6628773"/>
                <a:gd name="connsiteX206" fmla="*/ 3727094 w 9533023"/>
                <a:gd name="connsiteY206" fmla="*/ 4641449 h 6628773"/>
                <a:gd name="connsiteX207" fmla="*/ 3657646 w 9533023"/>
                <a:gd name="connsiteY207" fmla="*/ 4722471 h 6628773"/>
                <a:gd name="connsiteX208" fmla="*/ 3449301 w 9533023"/>
                <a:gd name="connsiteY208" fmla="*/ 4861368 h 6628773"/>
                <a:gd name="connsiteX209" fmla="*/ 3391428 w 9533023"/>
                <a:gd name="connsiteY209" fmla="*/ 4930816 h 6628773"/>
                <a:gd name="connsiteX210" fmla="*/ 2928441 w 9533023"/>
                <a:gd name="connsiteY210" fmla="*/ 5278056 h 6628773"/>
                <a:gd name="connsiteX211" fmla="*/ 2639074 w 9533023"/>
                <a:gd name="connsiteY211" fmla="*/ 5405378 h 6628773"/>
                <a:gd name="connsiteX212" fmla="*/ 2546476 w 9533023"/>
                <a:gd name="connsiteY212" fmla="*/ 5451676 h 6628773"/>
                <a:gd name="connsiteX213" fmla="*/ 2314982 w 9533023"/>
                <a:gd name="connsiteY213" fmla="*/ 5521124 h 6628773"/>
                <a:gd name="connsiteX214" fmla="*/ 1979317 w 9533023"/>
                <a:gd name="connsiteY214" fmla="*/ 5636871 h 6628773"/>
                <a:gd name="connsiteX215" fmla="*/ 1886719 w 9533023"/>
                <a:gd name="connsiteY215" fmla="*/ 5648446 h 6628773"/>
                <a:gd name="connsiteX216" fmla="*/ 1655225 w 9533023"/>
                <a:gd name="connsiteY216" fmla="*/ 5671595 h 6628773"/>
                <a:gd name="connsiteX217" fmla="*/ 1250112 w 9533023"/>
                <a:gd name="connsiteY217" fmla="*/ 5660021 h 6628773"/>
                <a:gd name="connsiteX218" fmla="*/ 1215387 w 9533023"/>
                <a:gd name="connsiteY218" fmla="*/ 5648446 h 6628773"/>
                <a:gd name="connsiteX219" fmla="*/ 1122790 w 9533023"/>
                <a:gd name="connsiteY219" fmla="*/ 5590573 h 6628773"/>
                <a:gd name="connsiteX220" fmla="*/ 891296 w 9533023"/>
                <a:gd name="connsiteY220" fmla="*/ 5428527 h 6628773"/>
                <a:gd name="connsiteX221" fmla="*/ 763975 w 9533023"/>
                <a:gd name="connsiteY221" fmla="*/ 5335930 h 6628773"/>
                <a:gd name="connsiteX222" fmla="*/ 729251 w 9533023"/>
                <a:gd name="connsiteY222" fmla="*/ 5312780 h 6628773"/>
                <a:gd name="connsiteX223" fmla="*/ 648228 w 9533023"/>
                <a:gd name="connsiteY223" fmla="*/ 5254907 h 6628773"/>
                <a:gd name="connsiteX224" fmla="*/ 463033 w 9533023"/>
                <a:gd name="connsiteY224" fmla="*/ 5127585 h 6628773"/>
                <a:gd name="connsiteX225" fmla="*/ 335712 w 9533023"/>
                <a:gd name="connsiteY225" fmla="*/ 4965540 h 6628773"/>
                <a:gd name="connsiteX226" fmla="*/ 277838 w 9533023"/>
                <a:gd name="connsiteY226" fmla="*/ 4757195 h 6628773"/>
                <a:gd name="connsiteX227" fmla="*/ 266263 w 9533023"/>
                <a:gd name="connsiteY227" fmla="*/ 4560426 h 6628773"/>
                <a:gd name="connsiteX228" fmla="*/ 358861 w 9533023"/>
                <a:gd name="connsiteY228" fmla="*/ 4294208 h 6628773"/>
                <a:gd name="connsiteX229" fmla="*/ 463033 w 9533023"/>
                <a:gd name="connsiteY229" fmla="*/ 4178461 h 6628773"/>
                <a:gd name="connsiteX230" fmla="*/ 810274 w 9533023"/>
                <a:gd name="connsiteY230" fmla="*/ 4039565 h 6628773"/>
                <a:gd name="connsiteX231" fmla="*/ 1099641 w 9533023"/>
                <a:gd name="connsiteY231" fmla="*/ 3981692 h 6628773"/>
                <a:gd name="connsiteX232" fmla="*/ 1365858 w 9533023"/>
                <a:gd name="connsiteY232" fmla="*/ 3946968 h 6628773"/>
                <a:gd name="connsiteX233" fmla="*/ 1635163 w 9533023"/>
                <a:gd name="connsiteY233" fmla="*/ 3896859 h 6628773"/>
                <a:gd name="connsiteX234" fmla="*/ 1909868 w 9533023"/>
                <a:gd name="connsiteY234" fmla="*/ 3831221 h 6628773"/>
                <a:gd name="connsiteX235" fmla="*/ 2048765 w 9533023"/>
                <a:gd name="connsiteY235" fmla="*/ 3819646 h 6628773"/>
                <a:gd name="connsiteX236" fmla="*/ 2777970 w 9533023"/>
                <a:gd name="connsiteY236" fmla="*/ 3819646 h 6628773"/>
                <a:gd name="connsiteX237" fmla="*/ 3032613 w 9533023"/>
                <a:gd name="connsiteY237" fmla="*/ 3784922 h 6628773"/>
                <a:gd name="connsiteX238" fmla="*/ 3495600 w 9533023"/>
                <a:gd name="connsiteY238" fmla="*/ 3669175 h 6628773"/>
                <a:gd name="connsiteX239" fmla="*/ 3622922 w 9533023"/>
                <a:gd name="connsiteY239" fmla="*/ 3576578 h 6628773"/>
                <a:gd name="connsiteX240" fmla="*/ 3646071 w 9533023"/>
                <a:gd name="connsiteY240" fmla="*/ 3553428 h 6628773"/>
                <a:gd name="connsiteX241" fmla="*/ 3738668 w 9533023"/>
                <a:gd name="connsiteY241" fmla="*/ 3437681 h 6628773"/>
                <a:gd name="connsiteX242" fmla="*/ 3808117 w 9533023"/>
                <a:gd name="connsiteY242" fmla="*/ 3298785 h 6628773"/>
                <a:gd name="connsiteX243" fmla="*/ 3877565 w 9533023"/>
                <a:gd name="connsiteY243" fmla="*/ 3171464 h 6628773"/>
                <a:gd name="connsiteX244" fmla="*/ 3912289 w 9533023"/>
                <a:gd name="connsiteY244" fmla="*/ 2997843 h 6628773"/>
                <a:gd name="connsiteX245" fmla="*/ 3947013 w 9533023"/>
                <a:gd name="connsiteY245" fmla="*/ 2766350 h 6628773"/>
                <a:gd name="connsiteX246" fmla="*/ 3923863 w 9533023"/>
                <a:gd name="connsiteY246" fmla="*/ 2558005 h 6628773"/>
                <a:gd name="connsiteX247" fmla="*/ 3877565 w 9533023"/>
                <a:gd name="connsiteY247" fmla="*/ 2465408 h 6628773"/>
                <a:gd name="connsiteX248" fmla="*/ 3784967 w 9533023"/>
                <a:gd name="connsiteY248" fmla="*/ 2361236 h 6628773"/>
                <a:gd name="connsiteX249" fmla="*/ 3692370 w 9533023"/>
                <a:gd name="connsiteY249" fmla="*/ 2291788 h 6628773"/>
                <a:gd name="connsiteX250" fmla="*/ 3646071 w 9533023"/>
                <a:gd name="connsiteY250" fmla="*/ 2268638 h 6628773"/>
                <a:gd name="connsiteX251" fmla="*/ 3472451 w 9533023"/>
                <a:gd name="connsiteY251" fmla="*/ 2187616 h 6628773"/>
                <a:gd name="connsiteX252" fmla="*/ 3345129 w 9533023"/>
                <a:gd name="connsiteY252" fmla="*/ 2164466 h 6628773"/>
                <a:gd name="connsiteX253" fmla="*/ 2858993 w 9533023"/>
                <a:gd name="connsiteY253" fmla="*/ 2245489 h 6628773"/>
                <a:gd name="connsiteX254" fmla="*/ 2801119 w 9533023"/>
                <a:gd name="connsiteY254" fmla="*/ 2291788 h 6628773"/>
                <a:gd name="connsiteX255" fmla="*/ 2766395 w 9533023"/>
                <a:gd name="connsiteY255" fmla="*/ 2361236 h 6628773"/>
                <a:gd name="connsiteX256" fmla="*/ 2789544 w 9533023"/>
                <a:gd name="connsiteY256" fmla="*/ 2766350 h 6628773"/>
                <a:gd name="connsiteX257" fmla="*/ 2858993 w 9533023"/>
                <a:gd name="connsiteY257" fmla="*/ 3136740 h 6628773"/>
                <a:gd name="connsiteX258" fmla="*/ 2882142 w 9533023"/>
                <a:gd name="connsiteY258" fmla="*/ 3171464 h 6628773"/>
                <a:gd name="connsiteX259" fmla="*/ 2963165 w 9533023"/>
                <a:gd name="connsiteY259" fmla="*/ 3356659 h 6628773"/>
                <a:gd name="connsiteX260" fmla="*/ 3159934 w 9533023"/>
                <a:gd name="connsiteY260" fmla="*/ 3634451 h 6628773"/>
                <a:gd name="connsiteX261" fmla="*/ 3472451 w 9533023"/>
                <a:gd name="connsiteY261" fmla="*/ 3865945 h 6628773"/>
                <a:gd name="connsiteX262" fmla="*/ 4190081 w 9533023"/>
                <a:gd name="connsiteY262" fmla="*/ 4259484 h 6628773"/>
                <a:gd name="connsiteX263" fmla="*/ 4761485 w 9533023"/>
                <a:gd name="connsiteY263" fmla="*/ 4514416 h 6628773"/>
                <a:gd name="connsiteX264" fmla="*/ 5081332 w 9533023"/>
                <a:gd name="connsiteY264" fmla="*/ 4687747 h 6628773"/>
                <a:gd name="connsiteX265" fmla="*/ 5150780 w 9533023"/>
                <a:gd name="connsiteY265" fmla="*/ 4734046 h 6628773"/>
                <a:gd name="connsiteX266" fmla="*/ 5405423 w 9533023"/>
                <a:gd name="connsiteY266" fmla="*/ 4872942 h 6628773"/>
                <a:gd name="connsiteX267" fmla="*/ 5625342 w 9533023"/>
                <a:gd name="connsiteY267" fmla="*/ 5058137 h 6628773"/>
                <a:gd name="connsiteX268" fmla="*/ 5671641 w 9533023"/>
                <a:gd name="connsiteY268" fmla="*/ 5092861 h 6628773"/>
                <a:gd name="connsiteX269" fmla="*/ 5787387 w 9533023"/>
                <a:gd name="connsiteY269" fmla="*/ 5278056 h 6628773"/>
                <a:gd name="connsiteX270" fmla="*/ 5891560 w 9533023"/>
                <a:gd name="connsiteY270" fmla="*/ 5428527 h 6628773"/>
                <a:gd name="connsiteX271" fmla="*/ 5926284 w 9533023"/>
                <a:gd name="connsiteY271" fmla="*/ 5497975 h 6628773"/>
                <a:gd name="connsiteX272" fmla="*/ 6042031 w 9533023"/>
                <a:gd name="connsiteY272" fmla="*/ 5613722 h 6628773"/>
                <a:gd name="connsiteX273" fmla="*/ 6076755 w 9533023"/>
                <a:gd name="connsiteY273" fmla="*/ 5671595 h 6628773"/>
                <a:gd name="connsiteX274" fmla="*/ 6227225 w 9533023"/>
                <a:gd name="connsiteY274" fmla="*/ 5914664 h 6628773"/>
                <a:gd name="connsiteX275" fmla="*/ 6227225 w 9533023"/>
                <a:gd name="connsiteY275" fmla="*/ 6111433 h 6628773"/>
                <a:gd name="connsiteX276" fmla="*/ 6076755 w 9533023"/>
                <a:gd name="connsiteY276" fmla="*/ 6319778 h 6628773"/>
                <a:gd name="connsiteX277" fmla="*/ 5868410 w 9533023"/>
                <a:gd name="connsiteY277" fmla="*/ 6447099 h 6628773"/>
                <a:gd name="connsiteX278" fmla="*/ 5706365 w 9533023"/>
                <a:gd name="connsiteY278" fmla="*/ 6528122 h 6628773"/>
                <a:gd name="connsiteX279" fmla="*/ 5544319 w 9533023"/>
                <a:gd name="connsiteY279" fmla="*/ 6585995 h 6628773"/>
                <a:gd name="connsiteX280" fmla="*/ 5213331 w 9533023"/>
                <a:gd name="connsiteY280" fmla="*/ 6628773 h 6628773"/>
                <a:gd name="connsiteX281" fmla="*/ 4722517 w 9533023"/>
                <a:gd name="connsiteY281" fmla="*/ 6597570 h 6628773"/>
                <a:gd name="connsiteX282" fmla="*/ 4491023 w 9533023"/>
                <a:gd name="connsiteY282" fmla="*/ 6551271 h 6628773"/>
                <a:gd name="connsiteX283" fmla="*/ 4176915 w 9533023"/>
                <a:gd name="connsiteY283" fmla="*/ 6500584 h 6628773"/>
                <a:gd name="connsiteX284" fmla="*/ 3907611 w 9533023"/>
                <a:gd name="connsiteY284" fmla="*/ 6427470 h 6628773"/>
                <a:gd name="connsiteX285" fmla="*/ 3773393 w 9533023"/>
                <a:gd name="connsiteY285" fmla="*/ 6389226 h 6628773"/>
                <a:gd name="connsiteX286" fmla="*/ 3676551 w 9533023"/>
                <a:gd name="connsiteY286" fmla="*/ 6327253 h 6628773"/>
                <a:gd name="connsiteX287" fmla="*/ 3611058 w 9533023"/>
                <a:gd name="connsiteY287" fmla="*/ 6162410 h 6628773"/>
                <a:gd name="connsiteX288" fmla="*/ 3634496 w 9533023"/>
                <a:gd name="connsiteY288" fmla="*/ 5960962 h 6628773"/>
                <a:gd name="connsiteX289" fmla="*/ 3696469 w 9533023"/>
                <a:gd name="connsiteY289" fmla="*/ 5826166 h 6628773"/>
                <a:gd name="connsiteX290" fmla="*/ 3761818 w 9533023"/>
                <a:gd name="connsiteY290" fmla="*/ 5683170 h 6628773"/>
                <a:gd name="connsiteX291" fmla="*/ 3784967 w 9533023"/>
                <a:gd name="connsiteY291" fmla="*/ 5648446 h 6628773"/>
                <a:gd name="connsiteX292" fmla="*/ 3865990 w 9533023"/>
                <a:gd name="connsiteY292" fmla="*/ 5509550 h 6628773"/>
                <a:gd name="connsiteX293" fmla="*/ 4004886 w 9533023"/>
                <a:gd name="connsiteY293" fmla="*/ 5393803 h 6628773"/>
                <a:gd name="connsiteX294" fmla="*/ 4097484 w 9533023"/>
                <a:gd name="connsiteY294" fmla="*/ 5359079 h 6628773"/>
                <a:gd name="connsiteX295" fmla="*/ 4340552 w 9533023"/>
                <a:gd name="connsiteY295" fmla="*/ 5289631 h 6628773"/>
                <a:gd name="connsiteX296" fmla="*/ 4491023 w 9533023"/>
                <a:gd name="connsiteY296" fmla="*/ 5278056 h 6628773"/>
                <a:gd name="connsiteX297" fmla="*/ 5254952 w 9533023"/>
                <a:gd name="connsiteY297" fmla="*/ 5266481 h 6628773"/>
                <a:gd name="connsiteX298" fmla="*/ 5764238 w 9533023"/>
                <a:gd name="connsiteY298" fmla="*/ 5254907 h 6628773"/>
                <a:gd name="connsiteX299" fmla="*/ 6944856 w 9533023"/>
                <a:gd name="connsiteY299" fmla="*/ 5197033 h 6628773"/>
                <a:gd name="connsiteX300" fmla="*/ 7488866 w 9533023"/>
                <a:gd name="connsiteY300" fmla="*/ 5116011 h 6628773"/>
                <a:gd name="connsiteX301" fmla="*/ 7639337 w 9533023"/>
                <a:gd name="connsiteY301" fmla="*/ 5081286 h 6628773"/>
                <a:gd name="connsiteX302" fmla="*/ 8090749 w 9533023"/>
                <a:gd name="connsiteY302" fmla="*/ 4907666 h 6628773"/>
                <a:gd name="connsiteX303" fmla="*/ 8368542 w 9533023"/>
                <a:gd name="connsiteY303" fmla="*/ 4791919 h 6628773"/>
                <a:gd name="connsiteX304" fmla="*/ 8727357 w 9533023"/>
                <a:gd name="connsiteY304" fmla="*/ 4572000 h 6628773"/>
                <a:gd name="connsiteX305" fmla="*/ 8831529 w 9533023"/>
                <a:gd name="connsiteY305" fmla="*/ 4479403 h 6628773"/>
                <a:gd name="connsiteX306" fmla="*/ 9109322 w 9533023"/>
                <a:gd name="connsiteY306" fmla="*/ 4120588 h 6628773"/>
                <a:gd name="connsiteX307" fmla="*/ 9259793 w 9533023"/>
                <a:gd name="connsiteY307" fmla="*/ 3865945 h 6628773"/>
                <a:gd name="connsiteX308" fmla="*/ 9282942 w 9533023"/>
                <a:gd name="connsiteY308" fmla="*/ 3773347 h 6628773"/>
                <a:gd name="connsiteX309" fmla="*/ 9387114 w 9533023"/>
                <a:gd name="connsiteY309" fmla="*/ 3576578 h 6628773"/>
                <a:gd name="connsiteX310" fmla="*/ 9444987 w 9533023"/>
                <a:gd name="connsiteY310" fmla="*/ 3449256 h 6628773"/>
                <a:gd name="connsiteX311" fmla="*/ 9456562 w 9533023"/>
                <a:gd name="connsiteY311" fmla="*/ 3275636 h 6628773"/>
                <a:gd name="connsiteX312" fmla="*/ 9502861 w 9533023"/>
                <a:gd name="connsiteY312" fmla="*/ 3067292 h 6628773"/>
                <a:gd name="connsiteX313" fmla="*/ 9529676 w 9533023"/>
                <a:gd name="connsiteY313" fmla="*/ 2970016 h 6628773"/>
                <a:gd name="connsiteX314" fmla="*/ 9526010 w 9533023"/>
                <a:gd name="connsiteY314" fmla="*/ 2870522 h 6628773"/>
                <a:gd name="connsiteX315" fmla="*/ 9456562 w 9533023"/>
                <a:gd name="connsiteY315" fmla="*/ 2534856 h 6628773"/>
                <a:gd name="connsiteX316" fmla="*/ 9425359 w 9533023"/>
                <a:gd name="connsiteY316" fmla="*/ 2477127 h 6628773"/>
                <a:gd name="connsiteX317" fmla="*/ 9356055 w 9533023"/>
                <a:gd name="connsiteY317" fmla="*/ 2384675 h 6628773"/>
                <a:gd name="connsiteX318" fmla="*/ 9213494 w 9533023"/>
                <a:gd name="connsiteY318" fmla="*/ 2291788 h 6628773"/>
                <a:gd name="connsiteX319" fmla="*/ 9140236 w 9533023"/>
                <a:gd name="connsiteY319" fmla="*/ 2291643 h 6628773"/>
                <a:gd name="connsiteX320" fmla="*/ 9005294 w 9533023"/>
                <a:gd name="connsiteY320" fmla="*/ 2299697 h 6628773"/>
                <a:gd name="connsiteX321" fmla="*/ 8900977 w 9533023"/>
                <a:gd name="connsiteY321" fmla="*/ 2361236 h 6628773"/>
                <a:gd name="connsiteX322" fmla="*/ 8738932 w 9533023"/>
                <a:gd name="connsiteY322" fmla="*/ 2569580 h 6628773"/>
                <a:gd name="connsiteX323" fmla="*/ 8692633 w 9533023"/>
                <a:gd name="connsiteY323" fmla="*/ 2650603 h 6628773"/>
                <a:gd name="connsiteX324" fmla="*/ 8638714 w 9533023"/>
                <a:gd name="connsiteY324" fmla="*/ 2816603 h 6628773"/>
                <a:gd name="connsiteX325" fmla="*/ 8611610 w 9533023"/>
                <a:gd name="connsiteY325" fmla="*/ 2905246 h 6628773"/>
                <a:gd name="connsiteX326" fmla="*/ 8588461 w 9533023"/>
                <a:gd name="connsiteY326" fmla="*/ 3229337 h 6628773"/>
                <a:gd name="connsiteX327" fmla="*/ 8576886 w 9533023"/>
                <a:gd name="connsiteY327" fmla="*/ 3321935 h 6628773"/>
                <a:gd name="connsiteX328" fmla="*/ 8495863 w 9533023"/>
                <a:gd name="connsiteY328" fmla="*/ 3588152 h 6628773"/>
                <a:gd name="connsiteX329" fmla="*/ 8449565 w 9533023"/>
                <a:gd name="connsiteY329" fmla="*/ 3796497 h 6628773"/>
                <a:gd name="connsiteX330" fmla="*/ 8264370 w 9533023"/>
                <a:gd name="connsiteY330" fmla="*/ 4259484 h 6628773"/>
                <a:gd name="connsiteX331" fmla="*/ 8102324 w 9533023"/>
                <a:gd name="connsiteY331" fmla="*/ 4572000 h 6628773"/>
                <a:gd name="connsiteX332" fmla="*/ 7836106 w 9533023"/>
                <a:gd name="connsiteY332" fmla="*/ 4896092 h 6628773"/>
                <a:gd name="connsiteX333" fmla="*/ 7743509 w 9533023"/>
                <a:gd name="connsiteY333" fmla="*/ 4977114 h 6628773"/>
                <a:gd name="connsiteX334" fmla="*/ 7326820 w 9533023"/>
                <a:gd name="connsiteY334" fmla="*/ 5243332 h 6628773"/>
                <a:gd name="connsiteX335" fmla="*/ 7168585 w 9533023"/>
                <a:gd name="connsiteY335" fmla="*/ 5304871 h 6628773"/>
                <a:gd name="connsiteX336" fmla="*/ 6868801 w 9533023"/>
                <a:gd name="connsiteY336" fmla="*/ 5427948 h 6628773"/>
                <a:gd name="connsiteX337" fmla="*/ 6493443 w 9533023"/>
                <a:gd name="connsiteY337" fmla="*/ 5578998 h 6628773"/>
                <a:gd name="connsiteX338" fmla="*/ 6342972 w 9533023"/>
                <a:gd name="connsiteY338" fmla="*/ 5648446 h 6628773"/>
                <a:gd name="connsiteX339" fmla="*/ 5949433 w 9533023"/>
                <a:gd name="connsiteY339" fmla="*/ 5717894 h 6628773"/>
                <a:gd name="connsiteX340" fmla="*/ 5486446 w 9533023"/>
                <a:gd name="connsiteY340" fmla="*/ 5706319 h 6628773"/>
                <a:gd name="connsiteX341" fmla="*/ 5393848 w 9533023"/>
                <a:gd name="connsiteY341" fmla="*/ 5683170 h 6628773"/>
                <a:gd name="connsiteX342" fmla="*/ 5104481 w 9533023"/>
                <a:gd name="connsiteY342" fmla="*/ 5613722 h 6628773"/>
                <a:gd name="connsiteX343" fmla="*/ 4907712 w 9533023"/>
                <a:gd name="connsiteY343" fmla="*/ 5567423 h 6628773"/>
                <a:gd name="connsiteX344" fmla="*/ 4745666 w 9533023"/>
                <a:gd name="connsiteY344" fmla="*/ 5521124 h 6628773"/>
                <a:gd name="connsiteX345" fmla="*/ 4051185 w 9533023"/>
                <a:gd name="connsiteY345" fmla="*/ 5324355 h 6628773"/>
                <a:gd name="connsiteX346" fmla="*/ 3495600 w 9533023"/>
                <a:gd name="connsiteY346" fmla="*/ 5046562 h 6628773"/>
                <a:gd name="connsiteX347" fmla="*/ 3414577 w 9533023"/>
                <a:gd name="connsiteY347" fmla="*/ 4942390 h 6628773"/>
                <a:gd name="connsiteX348" fmla="*/ 3345129 w 9533023"/>
                <a:gd name="connsiteY348" fmla="*/ 4757195 h 6628773"/>
                <a:gd name="connsiteX349" fmla="*/ 3287256 w 9533023"/>
                <a:gd name="connsiteY349" fmla="*/ 4595150 h 6628773"/>
                <a:gd name="connsiteX350" fmla="*/ 3183084 w 9533023"/>
                <a:gd name="connsiteY350" fmla="*/ 4421530 h 6628773"/>
                <a:gd name="connsiteX351" fmla="*/ 3148360 w 9533023"/>
                <a:gd name="connsiteY351" fmla="*/ 4363656 h 6628773"/>
                <a:gd name="connsiteX352" fmla="*/ 3090486 w 9533023"/>
                <a:gd name="connsiteY352" fmla="*/ 4236335 h 6628773"/>
                <a:gd name="connsiteX353" fmla="*/ 2893717 w 9533023"/>
                <a:gd name="connsiteY353" fmla="*/ 3993266 h 6628773"/>
                <a:gd name="connsiteX354" fmla="*/ 2615924 w 9533023"/>
                <a:gd name="connsiteY354" fmla="*/ 3680750 h 6628773"/>
                <a:gd name="connsiteX355" fmla="*/ 2280258 w 9533023"/>
                <a:gd name="connsiteY355" fmla="*/ 3414532 h 6628773"/>
                <a:gd name="connsiteX356" fmla="*/ 2152937 w 9533023"/>
                <a:gd name="connsiteY356" fmla="*/ 3345084 h 6628773"/>
                <a:gd name="connsiteX357" fmla="*/ 2095063 w 9533023"/>
                <a:gd name="connsiteY357" fmla="*/ 3310360 h 6628773"/>
                <a:gd name="connsiteX358" fmla="*/ 2060339 w 9533023"/>
                <a:gd name="connsiteY358" fmla="*/ 3287211 h 6628773"/>
                <a:gd name="connsiteX359" fmla="*/ 1956167 w 9533023"/>
                <a:gd name="connsiteY359" fmla="*/ 3252486 h 6628773"/>
                <a:gd name="connsiteX360" fmla="*/ 1886719 w 9533023"/>
                <a:gd name="connsiteY360" fmla="*/ 3229337 h 6628773"/>
                <a:gd name="connsiteX361" fmla="*/ 1851995 w 9533023"/>
                <a:gd name="connsiteY361" fmla="*/ 3217762 h 6628773"/>
                <a:gd name="connsiteX362" fmla="*/ 1759398 w 9533023"/>
                <a:gd name="connsiteY362" fmla="*/ 3194613 h 6628773"/>
                <a:gd name="connsiteX363" fmla="*/ 1701524 w 9533023"/>
                <a:gd name="connsiteY363" fmla="*/ 3183038 h 6628773"/>
                <a:gd name="connsiteX364" fmla="*/ 1551053 w 9533023"/>
                <a:gd name="connsiteY364" fmla="*/ 3148314 h 6628773"/>
                <a:gd name="connsiteX365" fmla="*/ 1389008 w 9533023"/>
                <a:gd name="connsiteY365" fmla="*/ 3125165 h 6628773"/>
                <a:gd name="connsiteX366" fmla="*/ 1226962 w 9533023"/>
                <a:gd name="connsiteY366" fmla="*/ 3102016 h 6628773"/>
                <a:gd name="connsiteX367" fmla="*/ 1157514 w 9533023"/>
                <a:gd name="connsiteY367" fmla="*/ 3090441 h 6628773"/>
                <a:gd name="connsiteX368" fmla="*/ 949170 w 9533023"/>
                <a:gd name="connsiteY368" fmla="*/ 3078866 h 6628773"/>
                <a:gd name="connsiteX369" fmla="*/ 833423 w 9533023"/>
                <a:gd name="connsiteY369" fmla="*/ 3067292 h 6628773"/>
                <a:gd name="connsiteX370" fmla="*/ 625079 w 9533023"/>
                <a:gd name="connsiteY370" fmla="*/ 3044142 h 6628773"/>
                <a:gd name="connsiteX371" fmla="*/ 405160 w 9533023"/>
                <a:gd name="connsiteY371" fmla="*/ 3055717 h 6628773"/>
                <a:gd name="connsiteX372" fmla="*/ 358861 w 9533023"/>
                <a:gd name="connsiteY372" fmla="*/ 3067292 h 6628773"/>
                <a:gd name="connsiteX373" fmla="*/ 266263 w 9533023"/>
                <a:gd name="connsiteY373" fmla="*/ 3113590 h 6628773"/>
                <a:gd name="connsiteX374" fmla="*/ 243114 w 9533023"/>
                <a:gd name="connsiteY374" fmla="*/ 3148314 h 6628773"/>
                <a:gd name="connsiteX375" fmla="*/ 208390 w 9533023"/>
                <a:gd name="connsiteY375" fmla="*/ 3275636 h 6628773"/>
                <a:gd name="connsiteX376" fmla="*/ 254689 w 9533023"/>
                <a:gd name="connsiteY376" fmla="*/ 3426107 h 6628773"/>
                <a:gd name="connsiteX377" fmla="*/ 382010 w 9533023"/>
                <a:gd name="connsiteY377" fmla="*/ 3565003 h 6628773"/>
                <a:gd name="connsiteX378" fmla="*/ 512129 w 9533023"/>
                <a:gd name="connsiteY378" fmla="*/ 3641782 h 6628773"/>
                <a:gd name="connsiteX379" fmla="*/ 760599 w 9533023"/>
                <a:gd name="connsiteY379" fmla="*/ 3703899 h 6628773"/>
                <a:gd name="connsiteX380" fmla="*/ 856572 w 9533023"/>
                <a:gd name="connsiteY380" fmla="*/ 3727049 h 6628773"/>
                <a:gd name="connsiteX381" fmla="*/ 891296 w 9533023"/>
                <a:gd name="connsiteY381" fmla="*/ 3750198 h 6628773"/>
                <a:gd name="connsiteX382" fmla="*/ 1014808 w 9533023"/>
                <a:gd name="connsiteY382" fmla="*/ 3803972 h 6628773"/>
                <a:gd name="connsiteX383" fmla="*/ 1076491 w 9533023"/>
                <a:gd name="connsiteY383" fmla="*/ 3819646 h 6628773"/>
                <a:gd name="connsiteX384" fmla="*/ 1134365 w 9533023"/>
                <a:gd name="connsiteY384" fmla="*/ 3831221 h 6628773"/>
                <a:gd name="connsiteX385" fmla="*/ 1226962 w 9533023"/>
                <a:gd name="connsiteY385" fmla="*/ 3854370 h 6628773"/>
                <a:gd name="connsiteX386" fmla="*/ 1420066 w 9533023"/>
                <a:gd name="connsiteY386" fmla="*/ 3885573 h 6628773"/>
                <a:gd name="connsiteX387" fmla="*/ 1551053 w 9533023"/>
                <a:gd name="connsiteY387" fmla="*/ 3935393 h 6628773"/>
                <a:gd name="connsiteX388" fmla="*/ 1673552 w 9533023"/>
                <a:gd name="connsiteY388" fmla="*/ 3946968 h 6628773"/>
                <a:gd name="connsiteX389" fmla="*/ 1827109 w 9533023"/>
                <a:gd name="connsiteY389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7095327 w 9533023"/>
                <a:gd name="connsiteY108" fmla="*/ 21991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099904 w 9533023"/>
                <a:gd name="connsiteY111" fmla="*/ 11575 h 6628773"/>
                <a:gd name="connsiteX112" fmla="*/ 6076755 w 9533023"/>
                <a:gd name="connsiteY112" fmla="*/ 46299 h 6628773"/>
                <a:gd name="connsiteX113" fmla="*/ 5926284 w 9533023"/>
                <a:gd name="connsiteY113" fmla="*/ 115747 h 6628773"/>
                <a:gd name="connsiteX114" fmla="*/ 5845261 w 9533023"/>
                <a:gd name="connsiteY114" fmla="*/ 196770 h 6628773"/>
                <a:gd name="connsiteX115" fmla="*/ 5798962 w 9533023"/>
                <a:gd name="connsiteY115" fmla="*/ 219919 h 6628773"/>
                <a:gd name="connsiteX116" fmla="*/ 5694790 w 9533023"/>
                <a:gd name="connsiteY116" fmla="*/ 312517 h 6628773"/>
                <a:gd name="connsiteX117" fmla="*/ 5660066 w 9533023"/>
                <a:gd name="connsiteY117" fmla="*/ 347241 h 6628773"/>
                <a:gd name="connsiteX118" fmla="*/ 5544319 w 9533023"/>
                <a:gd name="connsiteY118" fmla="*/ 509286 h 6628773"/>
                <a:gd name="connsiteX119" fmla="*/ 5405423 w 9533023"/>
                <a:gd name="connsiteY119" fmla="*/ 821803 h 6628773"/>
                <a:gd name="connsiteX120" fmla="*/ 5393848 w 9533023"/>
                <a:gd name="connsiteY120" fmla="*/ 1018573 h 6628773"/>
                <a:gd name="connsiteX121" fmla="*/ 5463296 w 9533023"/>
                <a:gd name="connsiteY121" fmla="*/ 1331089 h 6628773"/>
                <a:gd name="connsiteX122" fmla="*/ 5540509 w 9533023"/>
                <a:gd name="connsiteY122" fmla="*/ 1527569 h 6628773"/>
                <a:gd name="connsiteX123" fmla="*/ 5683215 w 9533023"/>
                <a:gd name="connsiteY123" fmla="*/ 1759352 h 6628773"/>
                <a:gd name="connsiteX124" fmla="*/ 5752663 w 9533023"/>
                <a:gd name="connsiteY124" fmla="*/ 1840375 h 6628773"/>
                <a:gd name="connsiteX125" fmla="*/ 5949433 w 9533023"/>
                <a:gd name="connsiteY125" fmla="*/ 2083443 h 6628773"/>
                <a:gd name="connsiteX126" fmla="*/ 6210300 w 9533023"/>
                <a:gd name="connsiteY126" fmla="*/ 2292897 h 6628773"/>
                <a:gd name="connsiteX127" fmla="*/ 6516593 w 9533023"/>
                <a:gd name="connsiteY127" fmla="*/ 2500132 h 6628773"/>
                <a:gd name="connsiteX128" fmla="*/ 6620765 w 9533023"/>
                <a:gd name="connsiteY128" fmla="*/ 2592730 h 6628773"/>
                <a:gd name="connsiteX129" fmla="*/ 7373119 w 9533023"/>
                <a:gd name="connsiteY129" fmla="*/ 3078866 h 6628773"/>
                <a:gd name="connsiteX130" fmla="*/ 7488866 w 9533023"/>
                <a:gd name="connsiteY130" fmla="*/ 3136740 h 6628773"/>
                <a:gd name="connsiteX131" fmla="*/ 7859256 w 9533023"/>
                <a:gd name="connsiteY131" fmla="*/ 3426107 h 6628773"/>
                <a:gd name="connsiteX132" fmla="*/ 8137048 w 9533023"/>
                <a:gd name="connsiteY132" fmla="*/ 3657600 h 6628773"/>
                <a:gd name="connsiteX133" fmla="*/ 8229646 w 9533023"/>
                <a:gd name="connsiteY133" fmla="*/ 3784922 h 6628773"/>
                <a:gd name="connsiteX134" fmla="*/ 8241220 w 9533023"/>
                <a:gd name="connsiteY134" fmla="*/ 3831221 h 6628773"/>
                <a:gd name="connsiteX135" fmla="*/ 8299094 w 9533023"/>
                <a:gd name="connsiteY135" fmla="*/ 3970117 h 6628773"/>
                <a:gd name="connsiteX136" fmla="*/ 8310668 w 9533023"/>
                <a:gd name="connsiteY136" fmla="*/ 4143737 h 6628773"/>
                <a:gd name="connsiteX137" fmla="*/ 8275366 w 9533023"/>
                <a:gd name="connsiteY137" fmla="*/ 4479837 h 6628773"/>
                <a:gd name="connsiteX138" fmla="*/ 8218071 w 9533023"/>
                <a:gd name="connsiteY138" fmla="*/ 4583575 h 6628773"/>
                <a:gd name="connsiteX139" fmla="*/ 8102324 w 9533023"/>
                <a:gd name="connsiteY139" fmla="*/ 4803494 h 6628773"/>
                <a:gd name="connsiteX140" fmla="*/ 7940279 w 9533023"/>
                <a:gd name="connsiteY140" fmla="*/ 5034988 h 6628773"/>
                <a:gd name="connsiteX141" fmla="*/ 7766658 w 9533023"/>
                <a:gd name="connsiteY141" fmla="*/ 5185459 h 6628773"/>
                <a:gd name="connsiteX142" fmla="*/ 7697210 w 9533023"/>
                <a:gd name="connsiteY142" fmla="*/ 5231757 h 6628773"/>
                <a:gd name="connsiteX143" fmla="*/ 7442567 w 9533023"/>
                <a:gd name="connsiteY143" fmla="*/ 5382228 h 6628773"/>
                <a:gd name="connsiteX144" fmla="*/ 6829109 w 9533023"/>
                <a:gd name="connsiteY144" fmla="*/ 5625297 h 6628773"/>
                <a:gd name="connsiteX145" fmla="*/ 6528167 w 9533023"/>
                <a:gd name="connsiteY145" fmla="*/ 5660021 h 6628773"/>
                <a:gd name="connsiteX146" fmla="*/ 6273524 w 9533023"/>
                <a:gd name="connsiteY146" fmla="*/ 5648446 h 6628773"/>
                <a:gd name="connsiteX147" fmla="*/ 6215651 w 9533023"/>
                <a:gd name="connsiteY147" fmla="*/ 5636871 h 6628773"/>
                <a:gd name="connsiteX148" fmla="*/ 6007306 w 9533023"/>
                <a:gd name="connsiteY148" fmla="*/ 5590573 h 6628773"/>
                <a:gd name="connsiteX149" fmla="*/ 5949433 w 9533023"/>
                <a:gd name="connsiteY149" fmla="*/ 5567423 h 6628773"/>
                <a:gd name="connsiteX150" fmla="*/ 5486446 w 9533023"/>
                <a:gd name="connsiteY150" fmla="*/ 5428527 h 6628773"/>
                <a:gd name="connsiteX151" fmla="*/ 5139205 w 9533023"/>
                <a:gd name="connsiteY151" fmla="*/ 5312780 h 6628773"/>
                <a:gd name="connsiteX152" fmla="*/ 4977160 w 9533023"/>
                <a:gd name="connsiteY152" fmla="*/ 5254907 h 6628773"/>
                <a:gd name="connsiteX153" fmla="*/ 4942436 w 9533023"/>
                <a:gd name="connsiteY153" fmla="*/ 5231757 h 6628773"/>
                <a:gd name="connsiteX154" fmla="*/ 4791965 w 9533023"/>
                <a:gd name="connsiteY154" fmla="*/ 5092861 h 6628773"/>
                <a:gd name="connsiteX155" fmla="*/ 4734091 w 9533023"/>
                <a:gd name="connsiteY155" fmla="*/ 4965540 h 6628773"/>
                <a:gd name="connsiteX156" fmla="*/ 4722083 w 9533023"/>
                <a:gd name="connsiteY156" fmla="*/ 4773448 h 6628773"/>
                <a:gd name="connsiteX157" fmla="*/ 4795341 w 9533023"/>
                <a:gd name="connsiteY157" fmla="*/ 4556471 h 6628773"/>
                <a:gd name="connsiteX158" fmla="*/ 4815114 w 9533023"/>
                <a:gd name="connsiteY158" fmla="*/ 4490978 h 6628773"/>
                <a:gd name="connsiteX159" fmla="*/ 4887793 w 9533023"/>
                <a:gd name="connsiteY159" fmla="*/ 4425629 h 6628773"/>
                <a:gd name="connsiteX160" fmla="*/ 4930861 w 9533023"/>
                <a:gd name="connsiteY160" fmla="*/ 4386805 h 6628773"/>
                <a:gd name="connsiteX161" fmla="*/ 5035033 w 9533023"/>
                <a:gd name="connsiteY161" fmla="*/ 4282633 h 6628773"/>
                <a:gd name="connsiteX162" fmla="*/ 5231803 w 9533023"/>
                <a:gd name="connsiteY162" fmla="*/ 4166886 h 6628773"/>
                <a:gd name="connsiteX163" fmla="*/ 5335975 w 9533023"/>
                <a:gd name="connsiteY163" fmla="*/ 4109013 h 6628773"/>
                <a:gd name="connsiteX164" fmla="*/ 5463296 w 9533023"/>
                <a:gd name="connsiteY164" fmla="*/ 4016416 h 6628773"/>
                <a:gd name="connsiteX165" fmla="*/ 5613767 w 9533023"/>
                <a:gd name="connsiteY165" fmla="*/ 3889094 h 6628773"/>
                <a:gd name="connsiteX166" fmla="*/ 5845261 w 9533023"/>
                <a:gd name="connsiteY166" fmla="*/ 3657600 h 6628773"/>
                <a:gd name="connsiteX167" fmla="*/ 5914709 w 9533023"/>
                <a:gd name="connsiteY167" fmla="*/ 3611302 h 6628773"/>
                <a:gd name="connsiteX168" fmla="*/ 6053316 w 9533023"/>
                <a:gd name="connsiteY168" fmla="*/ 3484270 h 6628773"/>
                <a:gd name="connsiteX169" fmla="*/ 6157777 w 9533023"/>
                <a:gd name="connsiteY169" fmla="*/ 3391383 h 6628773"/>
                <a:gd name="connsiteX170" fmla="*/ 6319823 w 9533023"/>
                <a:gd name="connsiteY170" fmla="*/ 3287211 h 6628773"/>
                <a:gd name="connsiteX171" fmla="*/ 6435570 w 9533023"/>
                <a:gd name="connsiteY171" fmla="*/ 3194613 h 6628773"/>
                <a:gd name="connsiteX172" fmla="*/ 6562891 w 9533023"/>
                <a:gd name="connsiteY172" fmla="*/ 3102016 h 6628773"/>
                <a:gd name="connsiteX173" fmla="*/ 6690213 w 9533023"/>
                <a:gd name="connsiteY173" fmla="*/ 2997843 h 6628773"/>
                <a:gd name="connsiteX174" fmla="*/ 6858866 w 9533023"/>
                <a:gd name="connsiteY174" fmla="*/ 2886630 h 6628773"/>
                <a:gd name="connsiteX175" fmla="*/ 6956431 w 9533023"/>
                <a:gd name="connsiteY175" fmla="*/ 2777924 h 6628773"/>
                <a:gd name="connsiteX176" fmla="*/ 7118476 w 9533023"/>
                <a:gd name="connsiteY176" fmla="*/ 2210765 h 6628773"/>
                <a:gd name="connsiteX177" fmla="*/ 6771236 w 9533023"/>
                <a:gd name="connsiteY177" fmla="*/ 1828800 h 6628773"/>
                <a:gd name="connsiteX178" fmla="*/ 6412420 w 9533023"/>
                <a:gd name="connsiteY178" fmla="*/ 1632031 h 6628773"/>
                <a:gd name="connsiteX179" fmla="*/ 6111479 w 9533023"/>
                <a:gd name="connsiteY179" fmla="*/ 1585732 h 6628773"/>
                <a:gd name="connsiteX180" fmla="*/ 5879985 w 9533023"/>
                <a:gd name="connsiteY180" fmla="*/ 1620456 h 6628773"/>
                <a:gd name="connsiteX181" fmla="*/ 5822112 w 9533023"/>
                <a:gd name="connsiteY181" fmla="*/ 1632031 h 6628773"/>
                <a:gd name="connsiteX182" fmla="*/ 5660066 w 9533023"/>
                <a:gd name="connsiteY182" fmla="*/ 1724628 h 6628773"/>
                <a:gd name="connsiteX183" fmla="*/ 5590618 w 9533023"/>
                <a:gd name="connsiteY183" fmla="*/ 1759352 h 6628773"/>
                <a:gd name="connsiteX184" fmla="*/ 5405423 w 9533023"/>
                <a:gd name="connsiteY184" fmla="*/ 1909823 h 6628773"/>
                <a:gd name="connsiteX185" fmla="*/ 5347549 w 9533023"/>
                <a:gd name="connsiteY185" fmla="*/ 1944547 h 6628773"/>
                <a:gd name="connsiteX186" fmla="*/ 5046608 w 9533023"/>
                <a:gd name="connsiteY186" fmla="*/ 2210765 h 6628773"/>
                <a:gd name="connsiteX187" fmla="*/ 5023458 w 9533023"/>
                <a:gd name="connsiteY187" fmla="*/ 2245489 h 6628773"/>
                <a:gd name="connsiteX188" fmla="*/ 4861413 w 9533023"/>
                <a:gd name="connsiteY188" fmla="*/ 2523281 h 6628773"/>
                <a:gd name="connsiteX189" fmla="*/ 4830643 w 9533023"/>
                <a:gd name="connsiteY189" fmla="*/ 2601073 h 6628773"/>
                <a:gd name="connsiteX190" fmla="*/ 4803539 w 9533023"/>
                <a:gd name="connsiteY190" fmla="*/ 2673752 h 6628773"/>
                <a:gd name="connsiteX191" fmla="*/ 4768815 w 9533023"/>
                <a:gd name="connsiteY191" fmla="*/ 2824223 h 6628773"/>
                <a:gd name="connsiteX192" fmla="*/ 4745666 w 9533023"/>
                <a:gd name="connsiteY192" fmla="*/ 2870522 h 6628773"/>
                <a:gd name="connsiteX193" fmla="*/ 4710942 w 9533023"/>
                <a:gd name="connsiteY193" fmla="*/ 3032568 h 6628773"/>
                <a:gd name="connsiteX194" fmla="*/ 4687793 w 9533023"/>
                <a:gd name="connsiteY194" fmla="*/ 3078866 h 6628773"/>
                <a:gd name="connsiteX195" fmla="*/ 4525747 w 9533023"/>
                <a:gd name="connsiteY195" fmla="*/ 3472405 h 6628773"/>
                <a:gd name="connsiteX196" fmla="*/ 4514172 w 9533023"/>
                <a:gd name="connsiteY196" fmla="*/ 3541854 h 6628773"/>
                <a:gd name="connsiteX197" fmla="*/ 4444724 w 9533023"/>
                <a:gd name="connsiteY197" fmla="*/ 3669175 h 6628773"/>
                <a:gd name="connsiteX198" fmla="*/ 4410000 w 9533023"/>
                <a:gd name="connsiteY198" fmla="*/ 3715474 h 6628773"/>
                <a:gd name="connsiteX199" fmla="*/ 4363701 w 9533023"/>
                <a:gd name="connsiteY199" fmla="*/ 3819646 h 6628773"/>
                <a:gd name="connsiteX200" fmla="*/ 4352127 w 9533023"/>
                <a:gd name="connsiteY200" fmla="*/ 3854370 h 6628773"/>
                <a:gd name="connsiteX201" fmla="*/ 4282679 w 9533023"/>
                <a:gd name="connsiteY201" fmla="*/ 3958542 h 6628773"/>
                <a:gd name="connsiteX202" fmla="*/ 4182172 w 9533023"/>
                <a:gd name="connsiteY202" fmla="*/ 4097583 h 6628773"/>
                <a:gd name="connsiteX203" fmla="*/ 3935438 w 9533023"/>
                <a:gd name="connsiteY203" fmla="*/ 4433104 h 6628773"/>
                <a:gd name="connsiteX204" fmla="*/ 3889139 w 9533023"/>
                <a:gd name="connsiteY204" fmla="*/ 4502552 h 6628773"/>
                <a:gd name="connsiteX205" fmla="*/ 3727094 w 9533023"/>
                <a:gd name="connsiteY205" fmla="*/ 4641449 h 6628773"/>
                <a:gd name="connsiteX206" fmla="*/ 3657646 w 9533023"/>
                <a:gd name="connsiteY206" fmla="*/ 4722471 h 6628773"/>
                <a:gd name="connsiteX207" fmla="*/ 3449301 w 9533023"/>
                <a:gd name="connsiteY207" fmla="*/ 4861368 h 6628773"/>
                <a:gd name="connsiteX208" fmla="*/ 3391428 w 9533023"/>
                <a:gd name="connsiteY208" fmla="*/ 4930816 h 6628773"/>
                <a:gd name="connsiteX209" fmla="*/ 2928441 w 9533023"/>
                <a:gd name="connsiteY209" fmla="*/ 5278056 h 6628773"/>
                <a:gd name="connsiteX210" fmla="*/ 2639074 w 9533023"/>
                <a:gd name="connsiteY210" fmla="*/ 5405378 h 6628773"/>
                <a:gd name="connsiteX211" fmla="*/ 2546476 w 9533023"/>
                <a:gd name="connsiteY211" fmla="*/ 5451676 h 6628773"/>
                <a:gd name="connsiteX212" fmla="*/ 2314982 w 9533023"/>
                <a:gd name="connsiteY212" fmla="*/ 5521124 h 6628773"/>
                <a:gd name="connsiteX213" fmla="*/ 1979317 w 9533023"/>
                <a:gd name="connsiteY213" fmla="*/ 5636871 h 6628773"/>
                <a:gd name="connsiteX214" fmla="*/ 1886719 w 9533023"/>
                <a:gd name="connsiteY214" fmla="*/ 5648446 h 6628773"/>
                <a:gd name="connsiteX215" fmla="*/ 1655225 w 9533023"/>
                <a:gd name="connsiteY215" fmla="*/ 5671595 h 6628773"/>
                <a:gd name="connsiteX216" fmla="*/ 1250112 w 9533023"/>
                <a:gd name="connsiteY216" fmla="*/ 5660021 h 6628773"/>
                <a:gd name="connsiteX217" fmla="*/ 1215387 w 9533023"/>
                <a:gd name="connsiteY217" fmla="*/ 5648446 h 6628773"/>
                <a:gd name="connsiteX218" fmla="*/ 1122790 w 9533023"/>
                <a:gd name="connsiteY218" fmla="*/ 5590573 h 6628773"/>
                <a:gd name="connsiteX219" fmla="*/ 891296 w 9533023"/>
                <a:gd name="connsiteY219" fmla="*/ 5428527 h 6628773"/>
                <a:gd name="connsiteX220" fmla="*/ 763975 w 9533023"/>
                <a:gd name="connsiteY220" fmla="*/ 5335930 h 6628773"/>
                <a:gd name="connsiteX221" fmla="*/ 729251 w 9533023"/>
                <a:gd name="connsiteY221" fmla="*/ 5312780 h 6628773"/>
                <a:gd name="connsiteX222" fmla="*/ 648228 w 9533023"/>
                <a:gd name="connsiteY222" fmla="*/ 5254907 h 6628773"/>
                <a:gd name="connsiteX223" fmla="*/ 463033 w 9533023"/>
                <a:gd name="connsiteY223" fmla="*/ 5127585 h 6628773"/>
                <a:gd name="connsiteX224" fmla="*/ 335712 w 9533023"/>
                <a:gd name="connsiteY224" fmla="*/ 4965540 h 6628773"/>
                <a:gd name="connsiteX225" fmla="*/ 277838 w 9533023"/>
                <a:gd name="connsiteY225" fmla="*/ 4757195 h 6628773"/>
                <a:gd name="connsiteX226" fmla="*/ 266263 w 9533023"/>
                <a:gd name="connsiteY226" fmla="*/ 4560426 h 6628773"/>
                <a:gd name="connsiteX227" fmla="*/ 358861 w 9533023"/>
                <a:gd name="connsiteY227" fmla="*/ 4294208 h 6628773"/>
                <a:gd name="connsiteX228" fmla="*/ 463033 w 9533023"/>
                <a:gd name="connsiteY228" fmla="*/ 4178461 h 6628773"/>
                <a:gd name="connsiteX229" fmla="*/ 810274 w 9533023"/>
                <a:gd name="connsiteY229" fmla="*/ 4039565 h 6628773"/>
                <a:gd name="connsiteX230" fmla="*/ 1099641 w 9533023"/>
                <a:gd name="connsiteY230" fmla="*/ 3981692 h 6628773"/>
                <a:gd name="connsiteX231" fmla="*/ 1365858 w 9533023"/>
                <a:gd name="connsiteY231" fmla="*/ 3946968 h 6628773"/>
                <a:gd name="connsiteX232" fmla="*/ 1635163 w 9533023"/>
                <a:gd name="connsiteY232" fmla="*/ 3896859 h 6628773"/>
                <a:gd name="connsiteX233" fmla="*/ 1909868 w 9533023"/>
                <a:gd name="connsiteY233" fmla="*/ 3831221 h 6628773"/>
                <a:gd name="connsiteX234" fmla="*/ 2048765 w 9533023"/>
                <a:gd name="connsiteY234" fmla="*/ 3819646 h 6628773"/>
                <a:gd name="connsiteX235" fmla="*/ 2777970 w 9533023"/>
                <a:gd name="connsiteY235" fmla="*/ 3819646 h 6628773"/>
                <a:gd name="connsiteX236" fmla="*/ 3032613 w 9533023"/>
                <a:gd name="connsiteY236" fmla="*/ 3784922 h 6628773"/>
                <a:gd name="connsiteX237" fmla="*/ 3495600 w 9533023"/>
                <a:gd name="connsiteY237" fmla="*/ 3669175 h 6628773"/>
                <a:gd name="connsiteX238" fmla="*/ 3622922 w 9533023"/>
                <a:gd name="connsiteY238" fmla="*/ 3576578 h 6628773"/>
                <a:gd name="connsiteX239" fmla="*/ 3646071 w 9533023"/>
                <a:gd name="connsiteY239" fmla="*/ 3553428 h 6628773"/>
                <a:gd name="connsiteX240" fmla="*/ 3738668 w 9533023"/>
                <a:gd name="connsiteY240" fmla="*/ 3437681 h 6628773"/>
                <a:gd name="connsiteX241" fmla="*/ 3808117 w 9533023"/>
                <a:gd name="connsiteY241" fmla="*/ 3298785 h 6628773"/>
                <a:gd name="connsiteX242" fmla="*/ 3877565 w 9533023"/>
                <a:gd name="connsiteY242" fmla="*/ 3171464 h 6628773"/>
                <a:gd name="connsiteX243" fmla="*/ 3912289 w 9533023"/>
                <a:gd name="connsiteY243" fmla="*/ 2997843 h 6628773"/>
                <a:gd name="connsiteX244" fmla="*/ 3947013 w 9533023"/>
                <a:gd name="connsiteY244" fmla="*/ 2766350 h 6628773"/>
                <a:gd name="connsiteX245" fmla="*/ 3923863 w 9533023"/>
                <a:gd name="connsiteY245" fmla="*/ 2558005 h 6628773"/>
                <a:gd name="connsiteX246" fmla="*/ 3877565 w 9533023"/>
                <a:gd name="connsiteY246" fmla="*/ 2465408 h 6628773"/>
                <a:gd name="connsiteX247" fmla="*/ 3784967 w 9533023"/>
                <a:gd name="connsiteY247" fmla="*/ 2361236 h 6628773"/>
                <a:gd name="connsiteX248" fmla="*/ 3692370 w 9533023"/>
                <a:gd name="connsiteY248" fmla="*/ 2291788 h 6628773"/>
                <a:gd name="connsiteX249" fmla="*/ 3646071 w 9533023"/>
                <a:gd name="connsiteY249" fmla="*/ 2268638 h 6628773"/>
                <a:gd name="connsiteX250" fmla="*/ 3472451 w 9533023"/>
                <a:gd name="connsiteY250" fmla="*/ 2187616 h 6628773"/>
                <a:gd name="connsiteX251" fmla="*/ 3345129 w 9533023"/>
                <a:gd name="connsiteY251" fmla="*/ 2164466 h 6628773"/>
                <a:gd name="connsiteX252" fmla="*/ 2858993 w 9533023"/>
                <a:gd name="connsiteY252" fmla="*/ 2245489 h 6628773"/>
                <a:gd name="connsiteX253" fmla="*/ 2801119 w 9533023"/>
                <a:gd name="connsiteY253" fmla="*/ 2291788 h 6628773"/>
                <a:gd name="connsiteX254" fmla="*/ 2766395 w 9533023"/>
                <a:gd name="connsiteY254" fmla="*/ 2361236 h 6628773"/>
                <a:gd name="connsiteX255" fmla="*/ 2789544 w 9533023"/>
                <a:gd name="connsiteY255" fmla="*/ 2766350 h 6628773"/>
                <a:gd name="connsiteX256" fmla="*/ 2858993 w 9533023"/>
                <a:gd name="connsiteY256" fmla="*/ 3136740 h 6628773"/>
                <a:gd name="connsiteX257" fmla="*/ 2882142 w 9533023"/>
                <a:gd name="connsiteY257" fmla="*/ 3171464 h 6628773"/>
                <a:gd name="connsiteX258" fmla="*/ 2963165 w 9533023"/>
                <a:gd name="connsiteY258" fmla="*/ 3356659 h 6628773"/>
                <a:gd name="connsiteX259" fmla="*/ 3159934 w 9533023"/>
                <a:gd name="connsiteY259" fmla="*/ 3634451 h 6628773"/>
                <a:gd name="connsiteX260" fmla="*/ 3472451 w 9533023"/>
                <a:gd name="connsiteY260" fmla="*/ 3865945 h 6628773"/>
                <a:gd name="connsiteX261" fmla="*/ 4190081 w 9533023"/>
                <a:gd name="connsiteY261" fmla="*/ 4259484 h 6628773"/>
                <a:gd name="connsiteX262" fmla="*/ 4761485 w 9533023"/>
                <a:gd name="connsiteY262" fmla="*/ 4514416 h 6628773"/>
                <a:gd name="connsiteX263" fmla="*/ 5081332 w 9533023"/>
                <a:gd name="connsiteY263" fmla="*/ 4687747 h 6628773"/>
                <a:gd name="connsiteX264" fmla="*/ 5150780 w 9533023"/>
                <a:gd name="connsiteY264" fmla="*/ 4734046 h 6628773"/>
                <a:gd name="connsiteX265" fmla="*/ 5405423 w 9533023"/>
                <a:gd name="connsiteY265" fmla="*/ 4872942 h 6628773"/>
                <a:gd name="connsiteX266" fmla="*/ 5625342 w 9533023"/>
                <a:gd name="connsiteY266" fmla="*/ 5058137 h 6628773"/>
                <a:gd name="connsiteX267" fmla="*/ 5671641 w 9533023"/>
                <a:gd name="connsiteY267" fmla="*/ 5092861 h 6628773"/>
                <a:gd name="connsiteX268" fmla="*/ 5787387 w 9533023"/>
                <a:gd name="connsiteY268" fmla="*/ 5278056 h 6628773"/>
                <a:gd name="connsiteX269" fmla="*/ 5891560 w 9533023"/>
                <a:gd name="connsiteY269" fmla="*/ 5428527 h 6628773"/>
                <a:gd name="connsiteX270" fmla="*/ 5926284 w 9533023"/>
                <a:gd name="connsiteY270" fmla="*/ 5497975 h 6628773"/>
                <a:gd name="connsiteX271" fmla="*/ 6042031 w 9533023"/>
                <a:gd name="connsiteY271" fmla="*/ 5613722 h 6628773"/>
                <a:gd name="connsiteX272" fmla="*/ 6076755 w 9533023"/>
                <a:gd name="connsiteY272" fmla="*/ 5671595 h 6628773"/>
                <a:gd name="connsiteX273" fmla="*/ 6227225 w 9533023"/>
                <a:gd name="connsiteY273" fmla="*/ 5914664 h 6628773"/>
                <a:gd name="connsiteX274" fmla="*/ 6227225 w 9533023"/>
                <a:gd name="connsiteY274" fmla="*/ 6111433 h 6628773"/>
                <a:gd name="connsiteX275" fmla="*/ 6076755 w 9533023"/>
                <a:gd name="connsiteY275" fmla="*/ 6319778 h 6628773"/>
                <a:gd name="connsiteX276" fmla="*/ 5868410 w 9533023"/>
                <a:gd name="connsiteY276" fmla="*/ 6447099 h 6628773"/>
                <a:gd name="connsiteX277" fmla="*/ 5706365 w 9533023"/>
                <a:gd name="connsiteY277" fmla="*/ 6528122 h 6628773"/>
                <a:gd name="connsiteX278" fmla="*/ 5544319 w 9533023"/>
                <a:gd name="connsiteY278" fmla="*/ 6585995 h 6628773"/>
                <a:gd name="connsiteX279" fmla="*/ 5213331 w 9533023"/>
                <a:gd name="connsiteY279" fmla="*/ 6628773 h 6628773"/>
                <a:gd name="connsiteX280" fmla="*/ 4722517 w 9533023"/>
                <a:gd name="connsiteY280" fmla="*/ 6597570 h 6628773"/>
                <a:gd name="connsiteX281" fmla="*/ 4491023 w 9533023"/>
                <a:gd name="connsiteY281" fmla="*/ 6551271 h 6628773"/>
                <a:gd name="connsiteX282" fmla="*/ 4176915 w 9533023"/>
                <a:gd name="connsiteY282" fmla="*/ 6500584 h 6628773"/>
                <a:gd name="connsiteX283" fmla="*/ 3907611 w 9533023"/>
                <a:gd name="connsiteY283" fmla="*/ 6427470 h 6628773"/>
                <a:gd name="connsiteX284" fmla="*/ 3773393 w 9533023"/>
                <a:gd name="connsiteY284" fmla="*/ 6389226 h 6628773"/>
                <a:gd name="connsiteX285" fmla="*/ 3676551 w 9533023"/>
                <a:gd name="connsiteY285" fmla="*/ 6327253 h 6628773"/>
                <a:gd name="connsiteX286" fmla="*/ 3611058 w 9533023"/>
                <a:gd name="connsiteY286" fmla="*/ 6162410 h 6628773"/>
                <a:gd name="connsiteX287" fmla="*/ 3634496 w 9533023"/>
                <a:gd name="connsiteY287" fmla="*/ 5960962 h 6628773"/>
                <a:gd name="connsiteX288" fmla="*/ 3696469 w 9533023"/>
                <a:gd name="connsiteY288" fmla="*/ 5826166 h 6628773"/>
                <a:gd name="connsiteX289" fmla="*/ 3761818 w 9533023"/>
                <a:gd name="connsiteY289" fmla="*/ 5683170 h 6628773"/>
                <a:gd name="connsiteX290" fmla="*/ 3784967 w 9533023"/>
                <a:gd name="connsiteY290" fmla="*/ 5648446 h 6628773"/>
                <a:gd name="connsiteX291" fmla="*/ 3865990 w 9533023"/>
                <a:gd name="connsiteY291" fmla="*/ 5509550 h 6628773"/>
                <a:gd name="connsiteX292" fmla="*/ 4004886 w 9533023"/>
                <a:gd name="connsiteY292" fmla="*/ 5393803 h 6628773"/>
                <a:gd name="connsiteX293" fmla="*/ 4097484 w 9533023"/>
                <a:gd name="connsiteY293" fmla="*/ 5359079 h 6628773"/>
                <a:gd name="connsiteX294" fmla="*/ 4340552 w 9533023"/>
                <a:gd name="connsiteY294" fmla="*/ 5289631 h 6628773"/>
                <a:gd name="connsiteX295" fmla="*/ 4491023 w 9533023"/>
                <a:gd name="connsiteY295" fmla="*/ 5278056 h 6628773"/>
                <a:gd name="connsiteX296" fmla="*/ 5254952 w 9533023"/>
                <a:gd name="connsiteY296" fmla="*/ 5266481 h 6628773"/>
                <a:gd name="connsiteX297" fmla="*/ 5764238 w 9533023"/>
                <a:gd name="connsiteY297" fmla="*/ 5254907 h 6628773"/>
                <a:gd name="connsiteX298" fmla="*/ 6944856 w 9533023"/>
                <a:gd name="connsiteY298" fmla="*/ 5197033 h 6628773"/>
                <a:gd name="connsiteX299" fmla="*/ 7488866 w 9533023"/>
                <a:gd name="connsiteY299" fmla="*/ 5116011 h 6628773"/>
                <a:gd name="connsiteX300" fmla="*/ 7639337 w 9533023"/>
                <a:gd name="connsiteY300" fmla="*/ 5081286 h 6628773"/>
                <a:gd name="connsiteX301" fmla="*/ 8090749 w 9533023"/>
                <a:gd name="connsiteY301" fmla="*/ 4907666 h 6628773"/>
                <a:gd name="connsiteX302" fmla="*/ 8368542 w 9533023"/>
                <a:gd name="connsiteY302" fmla="*/ 4791919 h 6628773"/>
                <a:gd name="connsiteX303" fmla="*/ 8727357 w 9533023"/>
                <a:gd name="connsiteY303" fmla="*/ 4572000 h 6628773"/>
                <a:gd name="connsiteX304" fmla="*/ 8831529 w 9533023"/>
                <a:gd name="connsiteY304" fmla="*/ 4479403 h 6628773"/>
                <a:gd name="connsiteX305" fmla="*/ 9109322 w 9533023"/>
                <a:gd name="connsiteY305" fmla="*/ 4120588 h 6628773"/>
                <a:gd name="connsiteX306" fmla="*/ 9259793 w 9533023"/>
                <a:gd name="connsiteY306" fmla="*/ 3865945 h 6628773"/>
                <a:gd name="connsiteX307" fmla="*/ 9282942 w 9533023"/>
                <a:gd name="connsiteY307" fmla="*/ 3773347 h 6628773"/>
                <a:gd name="connsiteX308" fmla="*/ 9387114 w 9533023"/>
                <a:gd name="connsiteY308" fmla="*/ 3576578 h 6628773"/>
                <a:gd name="connsiteX309" fmla="*/ 9444987 w 9533023"/>
                <a:gd name="connsiteY309" fmla="*/ 3449256 h 6628773"/>
                <a:gd name="connsiteX310" fmla="*/ 9456562 w 9533023"/>
                <a:gd name="connsiteY310" fmla="*/ 3275636 h 6628773"/>
                <a:gd name="connsiteX311" fmla="*/ 9502861 w 9533023"/>
                <a:gd name="connsiteY311" fmla="*/ 3067292 h 6628773"/>
                <a:gd name="connsiteX312" fmla="*/ 9529676 w 9533023"/>
                <a:gd name="connsiteY312" fmla="*/ 2970016 h 6628773"/>
                <a:gd name="connsiteX313" fmla="*/ 9526010 w 9533023"/>
                <a:gd name="connsiteY313" fmla="*/ 2870522 h 6628773"/>
                <a:gd name="connsiteX314" fmla="*/ 9456562 w 9533023"/>
                <a:gd name="connsiteY314" fmla="*/ 2534856 h 6628773"/>
                <a:gd name="connsiteX315" fmla="*/ 9425359 w 9533023"/>
                <a:gd name="connsiteY315" fmla="*/ 2477127 h 6628773"/>
                <a:gd name="connsiteX316" fmla="*/ 9356055 w 9533023"/>
                <a:gd name="connsiteY316" fmla="*/ 2384675 h 6628773"/>
                <a:gd name="connsiteX317" fmla="*/ 9213494 w 9533023"/>
                <a:gd name="connsiteY317" fmla="*/ 2291788 h 6628773"/>
                <a:gd name="connsiteX318" fmla="*/ 9140236 w 9533023"/>
                <a:gd name="connsiteY318" fmla="*/ 2291643 h 6628773"/>
                <a:gd name="connsiteX319" fmla="*/ 9005294 w 9533023"/>
                <a:gd name="connsiteY319" fmla="*/ 2299697 h 6628773"/>
                <a:gd name="connsiteX320" fmla="*/ 8900977 w 9533023"/>
                <a:gd name="connsiteY320" fmla="*/ 2361236 h 6628773"/>
                <a:gd name="connsiteX321" fmla="*/ 8738932 w 9533023"/>
                <a:gd name="connsiteY321" fmla="*/ 2569580 h 6628773"/>
                <a:gd name="connsiteX322" fmla="*/ 8692633 w 9533023"/>
                <a:gd name="connsiteY322" fmla="*/ 2650603 h 6628773"/>
                <a:gd name="connsiteX323" fmla="*/ 8638714 w 9533023"/>
                <a:gd name="connsiteY323" fmla="*/ 2816603 h 6628773"/>
                <a:gd name="connsiteX324" fmla="*/ 8611610 w 9533023"/>
                <a:gd name="connsiteY324" fmla="*/ 2905246 h 6628773"/>
                <a:gd name="connsiteX325" fmla="*/ 8588461 w 9533023"/>
                <a:gd name="connsiteY325" fmla="*/ 3229337 h 6628773"/>
                <a:gd name="connsiteX326" fmla="*/ 8576886 w 9533023"/>
                <a:gd name="connsiteY326" fmla="*/ 3321935 h 6628773"/>
                <a:gd name="connsiteX327" fmla="*/ 8495863 w 9533023"/>
                <a:gd name="connsiteY327" fmla="*/ 3588152 h 6628773"/>
                <a:gd name="connsiteX328" fmla="*/ 8449565 w 9533023"/>
                <a:gd name="connsiteY328" fmla="*/ 3796497 h 6628773"/>
                <a:gd name="connsiteX329" fmla="*/ 8264370 w 9533023"/>
                <a:gd name="connsiteY329" fmla="*/ 4259484 h 6628773"/>
                <a:gd name="connsiteX330" fmla="*/ 8102324 w 9533023"/>
                <a:gd name="connsiteY330" fmla="*/ 4572000 h 6628773"/>
                <a:gd name="connsiteX331" fmla="*/ 7836106 w 9533023"/>
                <a:gd name="connsiteY331" fmla="*/ 4896092 h 6628773"/>
                <a:gd name="connsiteX332" fmla="*/ 7743509 w 9533023"/>
                <a:gd name="connsiteY332" fmla="*/ 4977114 h 6628773"/>
                <a:gd name="connsiteX333" fmla="*/ 7326820 w 9533023"/>
                <a:gd name="connsiteY333" fmla="*/ 5243332 h 6628773"/>
                <a:gd name="connsiteX334" fmla="*/ 7168585 w 9533023"/>
                <a:gd name="connsiteY334" fmla="*/ 5304871 h 6628773"/>
                <a:gd name="connsiteX335" fmla="*/ 6868801 w 9533023"/>
                <a:gd name="connsiteY335" fmla="*/ 5427948 h 6628773"/>
                <a:gd name="connsiteX336" fmla="*/ 6493443 w 9533023"/>
                <a:gd name="connsiteY336" fmla="*/ 5578998 h 6628773"/>
                <a:gd name="connsiteX337" fmla="*/ 6342972 w 9533023"/>
                <a:gd name="connsiteY337" fmla="*/ 5648446 h 6628773"/>
                <a:gd name="connsiteX338" fmla="*/ 5949433 w 9533023"/>
                <a:gd name="connsiteY338" fmla="*/ 5717894 h 6628773"/>
                <a:gd name="connsiteX339" fmla="*/ 5486446 w 9533023"/>
                <a:gd name="connsiteY339" fmla="*/ 5706319 h 6628773"/>
                <a:gd name="connsiteX340" fmla="*/ 5393848 w 9533023"/>
                <a:gd name="connsiteY340" fmla="*/ 5683170 h 6628773"/>
                <a:gd name="connsiteX341" fmla="*/ 5104481 w 9533023"/>
                <a:gd name="connsiteY341" fmla="*/ 5613722 h 6628773"/>
                <a:gd name="connsiteX342" fmla="*/ 4907712 w 9533023"/>
                <a:gd name="connsiteY342" fmla="*/ 5567423 h 6628773"/>
                <a:gd name="connsiteX343" fmla="*/ 4745666 w 9533023"/>
                <a:gd name="connsiteY343" fmla="*/ 5521124 h 6628773"/>
                <a:gd name="connsiteX344" fmla="*/ 4051185 w 9533023"/>
                <a:gd name="connsiteY344" fmla="*/ 5324355 h 6628773"/>
                <a:gd name="connsiteX345" fmla="*/ 3495600 w 9533023"/>
                <a:gd name="connsiteY345" fmla="*/ 5046562 h 6628773"/>
                <a:gd name="connsiteX346" fmla="*/ 3414577 w 9533023"/>
                <a:gd name="connsiteY346" fmla="*/ 4942390 h 6628773"/>
                <a:gd name="connsiteX347" fmla="*/ 3345129 w 9533023"/>
                <a:gd name="connsiteY347" fmla="*/ 4757195 h 6628773"/>
                <a:gd name="connsiteX348" fmla="*/ 3287256 w 9533023"/>
                <a:gd name="connsiteY348" fmla="*/ 4595150 h 6628773"/>
                <a:gd name="connsiteX349" fmla="*/ 3183084 w 9533023"/>
                <a:gd name="connsiteY349" fmla="*/ 4421530 h 6628773"/>
                <a:gd name="connsiteX350" fmla="*/ 3148360 w 9533023"/>
                <a:gd name="connsiteY350" fmla="*/ 4363656 h 6628773"/>
                <a:gd name="connsiteX351" fmla="*/ 3090486 w 9533023"/>
                <a:gd name="connsiteY351" fmla="*/ 4236335 h 6628773"/>
                <a:gd name="connsiteX352" fmla="*/ 2893717 w 9533023"/>
                <a:gd name="connsiteY352" fmla="*/ 3993266 h 6628773"/>
                <a:gd name="connsiteX353" fmla="*/ 2615924 w 9533023"/>
                <a:gd name="connsiteY353" fmla="*/ 3680750 h 6628773"/>
                <a:gd name="connsiteX354" fmla="*/ 2280258 w 9533023"/>
                <a:gd name="connsiteY354" fmla="*/ 3414532 h 6628773"/>
                <a:gd name="connsiteX355" fmla="*/ 2152937 w 9533023"/>
                <a:gd name="connsiteY355" fmla="*/ 3345084 h 6628773"/>
                <a:gd name="connsiteX356" fmla="*/ 2095063 w 9533023"/>
                <a:gd name="connsiteY356" fmla="*/ 3310360 h 6628773"/>
                <a:gd name="connsiteX357" fmla="*/ 2060339 w 9533023"/>
                <a:gd name="connsiteY357" fmla="*/ 3287211 h 6628773"/>
                <a:gd name="connsiteX358" fmla="*/ 1956167 w 9533023"/>
                <a:gd name="connsiteY358" fmla="*/ 3252486 h 6628773"/>
                <a:gd name="connsiteX359" fmla="*/ 1886719 w 9533023"/>
                <a:gd name="connsiteY359" fmla="*/ 3229337 h 6628773"/>
                <a:gd name="connsiteX360" fmla="*/ 1851995 w 9533023"/>
                <a:gd name="connsiteY360" fmla="*/ 3217762 h 6628773"/>
                <a:gd name="connsiteX361" fmla="*/ 1759398 w 9533023"/>
                <a:gd name="connsiteY361" fmla="*/ 3194613 h 6628773"/>
                <a:gd name="connsiteX362" fmla="*/ 1701524 w 9533023"/>
                <a:gd name="connsiteY362" fmla="*/ 3183038 h 6628773"/>
                <a:gd name="connsiteX363" fmla="*/ 1551053 w 9533023"/>
                <a:gd name="connsiteY363" fmla="*/ 3148314 h 6628773"/>
                <a:gd name="connsiteX364" fmla="*/ 1389008 w 9533023"/>
                <a:gd name="connsiteY364" fmla="*/ 3125165 h 6628773"/>
                <a:gd name="connsiteX365" fmla="*/ 1226962 w 9533023"/>
                <a:gd name="connsiteY365" fmla="*/ 3102016 h 6628773"/>
                <a:gd name="connsiteX366" fmla="*/ 1157514 w 9533023"/>
                <a:gd name="connsiteY366" fmla="*/ 3090441 h 6628773"/>
                <a:gd name="connsiteX367" fmla="*/ 949170 w 9533023"/>
                <a:gd name="connsiteY367" fmla="*/ 3078866 h 6628773"/>
                <a:gd name="connsiteX368" fmla="*/ 833423 w 9533023"/>
                <a:gd name="connsiteY368" fmla="*/ 3067292 h 6628773"/>
                <a:gd name="connsiteX369" fmla="*/ 625079 w 9533023"/>
                <a:gd name="connsiteY369" fmla="*/ 3044142 h 6628773"/>
                <a:gd name="connsiteX370" fmla="*/ 405160 w 9533023"/>
                <a:gd name="connsiteY370" fmla="*/ 3055717 h 6628773"/>
                <a:gd name="connsiteX371" fmla="*/ 358861 w 9533023"/>
                <a:gd name="connsiteY371" fmla="*/ 3067292 h 6628773"/>
                <a:gd name="connsiteX372" fmla="*/ 266263 w 9533023"/>
                <a:gd name="connsiteY372" fmla="*/ 3113590 h 6628773"/>
                <a:gd name="connsiteX373" fmla="*/ 243114 w 9533023"/>
                <a:gd name="connsiteY373" fmla="*/ 3148314 h 6628773"/>
                <a:gd name="connsiteX374" fmla="*/ 208390 w 9533023"/>
                <a:gd name="connsiteY374" fmla="*/ 3275636 h 6628773"/>
                <a:gd name="connsiteX375" fmla="*/ 254689 w 9533023"/>
                <a:gd name="connsiteY375" fmla="*/ 3426107 h 6628773"/>
                <a:gd name="connsiteX376" fmla="*/ 382010 w 9533023"/>
                <a:gd name="connsiteY376" fmla="*/ 3565003 h 6628773"/>
                <a:gd name="connsiteX377" fmla="*/ 512129 w 9533023"/>
                <a:gd name="connsiteY377" fmla="*/ 3641782 h 6628773"/>
                <a:gd name="connsiteX378" fmla="*/ 760599 w 9533023"/>
                <a:gd name="connsiteY378" fmla="*/ 3703899 h 6628773"/>
                <a:gd name="connsiteX379" fmla="*/ 856572 w 9533023"/>
                <a:gd name="connsiteY379" fmla="*/ 3727049 h 6628773"/>
                <a:gd name="connsiteX380" fmla="*/ 891296 w 9533023"/>
                <a:gd name="connsiteY380" fmla="*/ 3750198 h 6628773"/>
                <a:gd name="connsiteX381" fmla="*/ 1014808 w 9533023"/>
                <a:gd name="connsiteY381" fmla="*/ 3803972 h 6628773"/>
                <a:gd name="connsiteX382" fmla="*/ 1076491 w 9533023"/>
                <a:gd name="connsiteY382" fmla="*/ 3819646 h 6628773"/>
                <a:gd name="connsiteX383" fmla="*/ 1134365 w 9533023"/>
                <a:gd name="connsiteY383" fmla="*/ 3831221 h 6628773"/>
                <a:gd name="connsiteX384" fmla="*/ 1226962 w 9533023"/>
                <a:gd name="connsiteY384" fmla="*/ 3854370 h 6628773"/>
                <a:gd name="connsiteX385" fmla="*/ 1420066 w 9533023"/>
                <a:gd name="connsiteY385" fmla="*/ 3885573 h 6628773"/>
                <a:gd name="connsiteX386" fmla="*/ 1551053 w 9533023"/>
                <a:gd name="connsiteY386" fmla="*/ 3935393 h 6628773"/>
                <a:gd name="connsiteX387" fmla="*/ 1673552 w 9533023"/>
                <a:gd name="connsiteY387" fmla="*/ 3946968 h 6628773"/>
                <a:gd name="connsiteX388" fmla="*/ 1827109 w 9533023"/>
                <a:gd name="connsiteY38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6969597 w 9533023"/>
                <a:gd name="connsiteY108" fmla="*/ 15133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099904 w 9533023"/>
                <a:gd name="connsiteY111" fmla="*/ 11575 h 6628773"/>
                <a:gd name="connsiteX112" fmla="*/ 6076755 w 9533023"/>
                <a:gd name="connsiteY112" fmla="*/ 46299 h 6628773"/>
                <a:gd name="connsiteX113" fmla="*/ 5926284 w 9533023"/>
                <a:gd name="connsiteY113" fmla="*/ 115747 h 6628773"/>
                <a:gd name="connsiteX114" fmla="*/ 5845261 w 9533023"/>
                <a:gd name="connsiteY114" fmla="*/ 196770 h 6628773"/>
                <a:gd name="connsiteX115" fmla="*/ 5798962 w 9533023"/>
                <a:gd name="connsiteY115" fmla="*/ 219919 h 6628773"/>
                <a:gd name="connsiteX116" fmla="*/ 5694790 w 9533023"/>
                <a:gd name="connsiteY116" fmla="*/ 312517 h 6628773"/>
                <a:gd name="connsiteX117" fmla="*/ 5660066 w 9533023"/>
                <a:gd name="connsiteY117" fmla="*/ 347241 h 6628773"/>
                <a:gd name="connsiteX118" fmla="*/ 5544319 w 9533023"/>
                <a:gd name="connsiteY118" fmla="*/ 509286 h 6628773"/>
                <a:gd name="connsiteX119" fmla="*/ 5405423 w 9533023"/>
                <a:gd name="connsiteY119" fmla="*/ 821803 h 6628773"/>
                <a:gd name="connsiteX120" fmla="*/ 5393848 w 9533023"/>
                <a:gd name="connsiteY120" fmla="*/ 1018573 h 6628773"/>
                <a:gd name="connsiteX121" fmla="*/ 5463296 w 9533023"/>
                <a:gd name="connsiteY121" fmla="*/ 1331089 h 6628773"/>
                <a:gd name="connsiteX122" fmla="*/ 5540509 w 9533023"/>
                <a:gd name="connsiteY122" fmla="*/ 1527569 h 6628773"/>
                <a:gd name="connsiteX123" fmla="*/ 5683215 w 9533023"/>
                <a:gd name="connsiteY123" fmla="*/ 1759352 h 6628773"/>
                <a:gd name="connsiteX124" fmla="*/ 5752663 w 9533023"/>
                <a:gd name="connsiteY124" fmla="*/ 1840375 h 6628773"/>
                <a:gd name="connsiteX125" fmla="*/ 5949433 w 9533023"/>
                <a:gd name="connsiteY125" fmla="*/ 2083443 h 6628773"/>
                <a:gd name="connsiteX126" fmla="*/ 6210300 w 9533023"/>
                <a:gd name="connsiteY126" fmla="*/ 2292897 h 6628773"/>
                <a:gd name="connsiteX127" fmla="*/ 6516593 w 9533023"/>
                <a:gd name="connsiteY127" fmla="*/ 2500132 h 6628773"/>
                <a:gd name="connsiteX128" fmla="*/ 6620765 w 9533023"/>
                <a:gd name="connsiteY128" fmla="*/ 2592730 h 6628773"/>
                <a:gd name="connsiteX129" fmla="*/ 7373119 w 9533023"/>
                <a:gd name="connsiteY129" fmla="*/ 3078866 h 6628773"/>
                <a:gd name="connsiteX130" fmla="*/ 7488866 w 9533023"/>
                <a:gd name="connsiteY130" fmla="*/ 3136740 h 6628773"/>
                <a:gd name="connsiteX131" fmla="*/ 7859256 w 9533023"/>
                <a:gd name="connsiteY131" fmla="*/ 3426107 h 6628773"/>
                <a:gd name="connsiteX132" fmla="*/ 8137048 w 9533023"/>
                <a:gd name="connsiteY132" fmla="*/ 3657600 h 6628773"/>
                <a:gd name="connsiteX133" fmla="*/ 8229646 w 9533023"/>
                <a:gd name="connsiteY133" fmla="*/ 3784922 h 6628773"/>
                <a:gd name="connsiteX134" fmla="*/ 8241220 w 9533023"/>
                <a:gd name="connsiteY134" fmla="*/ 3831221 h 6628773"/>
                <a:gd name="connsiteX135" fmla="*/ 8299094 w 9533023"/>
                <a:gd name="connsiteY135" fmla="*/ 3970117 h 6628773"/>
                <a:gd name="connsiteX136" fmla="*/ 8310668 w 9533023"/>
                <a:gd name="connsiteY136" fmla="*/ 4143737 h 6628773"/>
                <a:gd name="connsiteX137" fmla="*/ 8275366 w 9533023"/>
                <a:gd name="connsiteY137" fmla="*/ 4479837 h 6628773"/>
                <a:gd name="connsiteX138" fmla="*/ 8218071 w 9533023"/>
                <a:gd name="connsiteY138" fmla="*/ 4583575 h 6628773"/>
                <a:gd name="connsiteX139" fmla="*/ 8102324 w 9533023"/>
                <a:gd name="connsiteY139" fmla="*/ 4803494 h 6628773"/>
                <a:gd name="connsiteX140" fmla="*/ 7940279 w 9533023"/>
                <a:gd name="connsiteY140" fmla="*/ 5034988 h 6628773"/>
                <a:gd name="connsiteX141" fmla="*/ 7766658 w 9533023"/>
                <a:gd name="connsiteY141" fmla="*/ 5185459 h 6628773"/>
                <a:gd name="connsiteX142" fmla="*/ 7697210 w 9533023"/>
                <a:gd name="connsiteY142" fmla="*/ 5231757 h 6628773"/>
                <a:gd name="connsiteX143" fmla="*/ 7442567 w 9533023"/>
                <a:gd name="connsiteY143" fmla="*/ 5382228 h 6628773"/>
                <a:gd name="connsiteX144" fmla="*/ 6829109 w 9533023"/>
                <a:gd name="connsiteY144" fmla="*/ 5625297 h 6628773"/>
                <a:gd name="connsiteX145" fmla="*/ 6528167 w 9533023"/>
                <a:gd name="connsiteY145" fmla="*/ 5660021 h 6628773"/>
                <a:gd name="connsiteX146" fmla="*/ 6273524 w 9533023"/>
                <a:gd name="connsiteY146" fmla="*/ 5648446 h 6628773"/>
                <a:gd name="connsiteX147" fmla="*/ 6215651 w 9533023"/>
                <a:gd name="connsiteY147" fmla="*/ 5636871 h 6628773"/>
                <a:gd name="connsiteX148" fmla="*/ 6007306 w 9533023"/>
                <a:gd name="connsiteY148" fmla="*/ 5590573 h 6628773"/>
                <a:gd name="connsiteX149" fmla="*/ 5949433 w 9533023"/>
                <a:gd name="connsiteY149" fmla="*/ 5567423 h 6628773"/>
                <a:gd name="connsiteX150" fmla="*/ 5486446 w 9533023"/>
                <a:gd name="connsiteY150" fmla="*/ 5428527 h 6628773"/>
                <a:gd name="connsiteX151" fmla="*/ 5139205 w 9533023"/>
                <a:gd name="connsiteY151" fmla="*/ 5312780 h 6628773"/>
                <a:gd name="connsiteX152" fmla="*/ 4977160 w 9533023"/>
                <a:gd name="connsiteY152" fmla="*/ 5254907 h 6628773"/>
                <a:gd name="connsiteX153" fmla="*/ 4942436 w 9533023"/>
                <a:gd name="connsiteY153" fmla="*/ 5231757 h 6628773"/>
                <a:gd name="connsiteX154" fmla="*/ 4791965 w 9533023"/>
                <a:gd name="connsiteY154" fmla="*/ 5092861 h 6628773"/>
                <a:gd name="connsiteX155" fmla="*/ 4734091 w 9533023"/>
                <a:gd name="connsiteY155" fmla="*/ 4965540 h 6628773"/>
                <a:gd name="connsiteX156" fmla="*/ 4722083 w 9533023"/>
                <a:gd name="connsiteY156" fmla="*/ 4773448 h 6628773"/>
                <a:gd name="connsiteX157" fmla="*/ 4795341 w 9533023"/>
                <a:gd name="connsiteY157" fmla="*/ 4556471 h 6628773"/>
                <a:gd name="connsiteX158" fmla="*/ 4815114 w 9533023"/>
                <a:gd name="connsiteY158" fmla="*/ 4490978 h 6628773"/>
                <a:gd name="connsiteX159" fmla="*/ 4887793 w 9533023"/>
                <a:gd name="connsiteY159" fmla="*/ 4425629 h 6628773"/>
                <a:gd name="connsiteX160" fmla="*/ 4930861 w 9533023"/>
                <a:gd name="connsiteY160" fmla="*/ 4386805 h 6628773"/>
                <a:gd name="connsiteX161" fmla="*/ 5035033 w 9533023"/>
                <a:gd name="connsiteY161" fmla="*/ 4282633 h 6628773"/>
                <a:gd name="connsiteX162" fmla="*/ 5231803 w 9533023"/>
                <a:gd name="connsiteY162" fmla="*/ 4166886 h 6628773"/>
                <a:gd name="connsiteX163" fmla="*/ 5335975 w 9533023"/>
                <a:gd name="connsiteY163" fmla="*/ 4109013 h 6628773"/>
                <a:gd name="connsiteX164" fmla="*/ 5463296 w 9533023"/>
                <a:gd name="connsiteY164" fmla="*/ 4016416 h 6628773"/>
                <a:gd name="connsiteX165" fmla="*/ 5613767 w 9533023"/>
                <a:gd name="connsiteY165" fmla="*/ 3889094 h 6628773"/>
                <a:gd name="connsiteX166" fmla="*/ 5845261 w 9533023"/>
                <a:gd name="connsiteY166" fmla="*/ 3657600 h 6628773"/>
                <a:gd name="connsiteX167" fmla="*/ 5914709 w 9533023"/>
                <a:gd name="connsiteY167" fmla="*/ 3611302 h 6628773"/>
                <a:gd name="connsiteX168" fmla="*/ 6053316 w 9533023"/>
                <a:gd name="connsiteY168" fmla="*/ 3484270 h 6628773"/>
                <a:gd name="connsiteX169" fmla="*/ 6157777 w 9533023"/>
                <a:gd name="connsiteY169" fmla="*/ 3391383 h 6628773"/>
                <a:gd name="connsiteX170" fmla="*/ 6319823 w 9533023"/>
                <a:gd name="connsiteY170" fmla="*/ 3287211 h 6628773"/>
                <a:gd name="connsiteX171" fmla="*/ 6435570 w 9533023"/>
                <a:gd name="connsiteY171" fmla="*/ 3194613 h 6628773"/>
                <a:gd name="connsiteX172" fmla="*/ 6562891 w 9533023"/>
                <a:gd name="connsiteY172" fmla="*/ 3102016 h 6628773"/>
                <a:gd name="connsiteX173" fmla="*/ 6690213 w 9533023"/>
                <a:gd name="connsiteY173" fmla="*/ 2997843 h 6628773"/>
                <a:gd name="connsiteX174" fmla="*/ 6858866 w 9533023"/>
                <a:gd name="connsiteY174" fmla="*/ 2886630 h 6628773"/>
                <a:gd name="connsiteX175" fmla="*/ 6956431 w 9533023"/>
                <a:gd name="connsiteY175" fmla="*/ 2777924 h 6628773"/>
                <a:gd name="connsiteX176" fmla="*/ 7118476 w 9533023"/>
                <a:gd name="connsiteY176" fmla="*/ 2210765 h 6628773"/>
                <a:gd name="connsiteX177" fmla="*/ 6771236 w 9533023"/>
                <a:gd name="connsiteY177" fmla="*/ 1828800 h 6628773"/>
                <a:gd name="connsiteX178" fmla="*/ 6412420 w 9533023"/>
                <a:gd name="connsiteY178" fmla="*/ 1632031 h 6628773"/>
                <a:gd name="connsiteX179" fmla="*/ 6111479 w 9533023"/>
                <a:gd name="connsiteY179" fmla="*/ 1585732 h 6628773"/>
                <a:gd name="connsiteX180" fmla="*/ 5879985 w 9533023"/>
                <a:gd name="connsiteY180" fmla="*/ 1620456 h 6628773"/>
                <a:gd name="connsiteX181" fmla="*/ 5822112 w 9533023"/>
                <a:gd name="connsiteY181" fmla="*/ 1632031 h 6628773"/>
                <a:gd name="connsiteX182" fmla="*/ 5660066 w 9533023"/>
                <a:gd name="connsiteY182" fmla="*/ 1724628 h 6628773"/>
                <a:gd name="connsiteX183" fmla="*/ 5590618 w 9533023"/>
                <a:gd name="connsiteY183" fmla="*/ 1759352 h 6628773"/>
                <a:gd name="connsiteX184" fmla="*/ 5405423 w 9533023"/>
                <a:gd name="connsiteY184" fmla="*/ 1909823 h 6628773"/>
                <a:gd name="connsiteX185" fmla="*/ 5347549 w 9533023"/>
                <a:gd name="connsiteY185" fmla="*/ 1944547 h 6628773"/>
                <a:gd name="connsiteX186" fmla="*/ 5046608 w 9533023"/>
                <a:gd name="connsiteY186" fmla="*/ 2210765 h 6628773"/>
                <a:gd name="connsiteX187" fmla="*/ 5023458 w 9533023"/>
                <a:gd name="connsiteY187" fmla="*/ 2245489 h 6628773"/>
                <a:gd name="connsiteX188" fmla="*/ 4861413 w 9533023"/>
                <a:gd name="connsiteY188" fmla="*/ 2523281 h 6628773"/>
                <a:gd name="connsiteX189" fmla="*/ 4830643 w 9533023"/>
                <a:gd name="connsiteY189" fmla="*/ 2601073 h 6628773"/>
                <a:gd name="connsiteX190" fmla="*/ 4803539 w 9533023"/>
                <a:gd name="connsiteY190" fmla="*/ 2673752 h 6628773"/>
                <a:gd name="connsiteX191" fmla="*/ 4768815 w 9533023"/>
                <a:gd name="connsiteY191" fmla="*/ 2824223 h 6628773"/>
                <a:gd name="connsiteX192" fmla="*/ 4745666 w 9533023"/>
                <a:gd name="connsiteY192" fmla="*/ 2870522 h 6628773"/>
                <a:gd name="connsiteX193" fmla="*/ 4710942 w 9533023"/>
                <a:gd name="connsiteY193" fmla="*/ 3032568 h 6628773"/>
                <a:gd name="connsiteX194" fmla="*/ 4687793 w 9533023"/>
                <a:gd name="connsiteY194" fmla="*/ 3078866 h 6628773"/>
                <a:gd name="connsiteX195" fmla="*/ 4525747 w 9533023"/>
                <a:gd name="connsiteY195" fmla="*/ 3472405 h 6628773"/>
                <a:gd name="connsiteX196" fmla="*/ 4514172 w 9533023"/>
                <a:gd name="connsiteY196" fmla="*/ 3541854 h 6628773"/>
                <a:gd name="connsiteX197" fmla="*/ 4444724 w 9533023"/>
                <a:gd name="connsiteY197" fmla="*/ 3669175 h 6628773"/>
                <a:gd name="connsiteX198" fmla="*/ 4410000 w 9533023"/>
                <a:gd name="connsiteY198" fmla="*/ 3715474 h 6628773"/>
                <a:gd name="connsiteX199" fmla="*/ 4363701 w 9533023"/>
                <a:gd name="connsiteY199" fmla="*/ 3819646 h 6628773"/>
                <a:gd name="connsiteX200" fmla="*/ 4352127 w 9533023"/>
                <a:gd name="connsiteY200" fmla="*/ 3854370 h 6628773"/>
                <a:gd name="connsiteX201" fmla="*/ 4282679 w 9533023"/>
                <a:gd name="connsiteY201" fmla="*/ 3958542 h 6628773"/>
                <a:gd name="connsiteX202" fmla="*/ 4182172 w 9533023"/>
                <a:gd name="connsiteY202" fmla="*/ 4097583 h 6628773"/>
                <a:gd name="connsiteX203" fmla="*/ 3935438 w 9533023"/>
                <a:gd name="connsiteY203" fmla="*/ 4433104 h 6628773"/>
                <a:gd name="connsiteX204" fmla="*/ 3889139 w 9533023"/>
                <a:gd name="connsiteY204" fmla="*/ 4502552 h 6628773"/>
                <a:gd name="connsiteX205" fmla="*/ 3727094 w 9533023"/>
                <a:gd name="connsiteY205" fmla="*/ 4641449 h 6628773"/>
                <a:gd name="connsiteX206" fmla="*/ 3657646 w 9533023"/>
                <a:gd name="connsiteY206" fmla="*/ 4722471 h 6628773"/>
                <a:gd name="connsiteX207" fmla="*/ 3449301 w 9533023"/>
                <a:gd name="connsiteY207" fmla="*/ 4861368 h 6628773"/>
                <a:gd name="connsiteX208" fmla="*/ 3391428 w 9533023"/>
                <a:gd name="connsiteY208" fmla="*/ 4930816 h 6628773"/>
                <a:gd name="connsiteX209" fmla="*/ 2928441 w 9533023"/>
                <a:gd name="connsiteY209" fmla="*/ 5278056 h 6628773"/>
                <a:gd name="connsiteX210" fmla="*/ 2639074 w 9533023"/>
                <a:gd name="connsiteY210" fmla="*/ 5405378 h 6628773"/>
                <a:gd name="connsiteX211" fmla="*/ 2546476 w 9533023"/>
                <a:gd name="connsiteY211" fmla="*/ 5451676 h 6628773"/>
                <a:gd name="connsiteX212" fmla="*/ 2314982 w 9533023"/>
                <a:gd name="connsiteY212" fmla="*/ 5521124 h 6628773"/>
                <a:gd name="connsiteX213" fmla="*/ 1979317 w 9533023"/>
                <a:gd name="connsiteY213" fmla="*/ 5636871 h 6628773"/>
                <a:gd name="connsiteX214" fmla="*/ 1886719 w 9533023"/>
                <a:gd name="connsiteY214" fmla="*/ 5648446 h 6628773"/>
                <a:gd name="connsiteX215" fmla="*/ 1655225 w 9533023"/>
                <a:gd name="connsiteY215" fmla="*/ 5671595 h 6628773"/>
                <a:gd name="connsiteX216" fmla="*/ 1250112 w 9533023"/>
                <a:gd name="connsiteY216" fmla="*/ 5660021 h 6628773"/>
                <a:gd name="connsiteX217" fmla="*/ 1215387 w 9533023"/>
                <a:gd name="connsiteY217" fmla="*/ 5648446 h 6628773"/>
                <a:gd name="connsiteX218" fmla="*/ 1122790 w 9533023"/>
                <a:gd name="connsiteY218" fmla="*/ 5590573 h 6628773"/>
                <a:gd name="connsiteX219" fmla="*/ 891296 w 9533023"/>
                <a:gd name="connsiteY219" fmla="*/ 5428527 h 6628773"/>
                <a:gd name="connsiteX220" fmla="*/ 763975 w 9533023"/>
                <a:gd name="connsiteY220" fmla="*/ 5335930 h 6628773"/>
                <a:gd name="connsiteX221" fmla="*/ 729251 w 9533023"/>
                <a:gd name="connsiteY221" fmla="*/ 5312780 h 6628773"/>
                <a:gd name="connsiteX222" fmla="*/ 648228 w 9533023"/>
                <a:gd name="connsiteY222" fmla="*/ 5254907 h 6628773"/>
                <a:gd name="connsiteX223" fmla="*/ 463033 w 9533023"/>
                <a:gd name="connsiteY223" fmla="*/ 5127585 h 6628773"/>
                <a:gd name="connsiteX224" fmla="*/ 335712 w 9533023"/>
                <a:gd name="connsiteY224" fmla="*/ 4965540 h 6628773"/>
                <a:gd name="connsiteX225" fmla="*/ 277838 w 9533023"/>
                <a:gd name="connsiteY225" fmla="*/ 4757195 h 6628773"/>
                <a:gd name="connsiteX226" fmla="*/ 266263 w 9533023"/>
                <a:gd name="connsiteY226" fmla="*/ 4560426 h 6628773"/>
                <a:gd name="connsiteX227" fmla="*/ 358861 w 9533023"/>
                <a:gd name="connsiteY227" fmla="*/ 4294208 h 6628773"/>
                <a:gd name="connsiteX228" fmla="*/ 463033 w 9533023"/>
                <a:gd name="connsiteY228" fmla="*/ 4178461 h 6628773"/>
                <a:gd name="connsiteX229" fmla="*/ 810274 w 9533023"/>
                <a:gd name="connsiteY229" fmla="*/ 4039565 h 6628773"/>
                <a:gd name="connsiteX230" fmla="*/ 1099641 w 9533023"/>
                <a:gd name="connsiteY230" fmla="*/ 3981692 h 6628773"/>
                <a:gd name="connsiteX231" fmla="*/ 1365858 w 9533023"/>
                <a:gd name="connsiteY231" fmla="*/ 3946968 h 6628773"/>
                <a:gd name="connsiteX232" fmla="*/ 1635163 w 9533023"/>
                <a:gd name="connsiteY232" fmla="*/ 3896859 h 6628773"/>
                <a:gd name="connsiteX233" fmla="*/ 1909868 w 9533023"/>
                <a:gd name="connsiteY233" fmla="*/ 3831221 h 6628773"/>
                <a:gd name="connsiteX234" fmla="*/ 2048765 w 9533023"/>
                <a:gd name="connsiteY234" fmla="*/ 3819646 h 6628773"/>
                <a:gd name="connsiteX235" fmla="*/ 2777970 w 9533023"/>
                <a:gd name="connsiteY235" fmla="*/ 3819646 h 6628773"/>
                <a:gd name="connsiteX236" fmla="*/ 3032613 w 9533023"/>
                <a:gd name="connsiteY236" fmla="*/ 3784922 h 6628773"/>
                <a:gd name="connsiteX237" fmla="*/ 3495600 w 9533023"/>
                <a:gd name="connsiteY237" fmla="*/ 3669175 h 6628773"/>
                <a:gd name="connsiteX238" fmla="*/ 3622922 w 9533023"/>
                <a:gd name="connsiteY238" fmla="*/ 3576578 h 6628773"/>
                <a:gd name="connsiteX239" fmla="*/ 3646071 w 9533023"/>
                <a:gd name="connsiteY239" fmla="*/ 3553428 h 6628773"/>
                <a:gd name="connsiteX240" fmla="*/ 3738668 w 9533023"/>
                <a:gd name="connsiteY240" fmla="*/ 3437681 h 6628773"/>
                <a:gd name="connsiteX241" fmla="*/ 3808117 w 9533023"/>
                <a:gd name="connsiteY241" fmla="*/ 3298785 h 6628773"/>
                <a:gd name="connsiteX242" fmla="*/ 3877565 w 9533023"/>
                <a:gd name="connsiteY242" fmla="*/ 3171464 h 6628773"/>
                <a:gd name="connsiteX243" fmla="*/ 3912289 w 9533023"/>
                <a:gd name="connsiteY243" fmla="*/ 2997843 h 6628773"/>
                <a:gd name="connsiteX244" fmla="*/ 3947013 w 9533023"/>
                <a:gd name="connsiteY244" fmla="*/ 2766350 h 6628773"/>
                <a:gd name="connsiteX245" fmla="*/ 3923863 w 9533023"/>
                <a:gd name="connsiteY245" fmla="*/ 2558005 h 6628773"/>
                <a:gd name="connsiteX246" fmla="*/ 3877565 w 9533023"/>
                <a:gd name="connsiteY246" fmla="*/ 2465408 h 6628773"/>
                <a:gd name="connsiteX247" fmla="*/ 3784967 w 9533023"/>
                <a:gd name="connsiteY247" fmla="*/ 2361236 h 6628773"/>
                <a:gd name="connsiteX248" fmla="*/ 3692370 w 9533023"/>
                <a:gd name="connsiteY248" fmla="*/ 2291788 h 6628773"/>
                <a:gd name="connsiteX249" fmla="*/ 3646071 w 9533023"/>
                <a:gd name="connsiteY249" fmla="*/ 2268638 h 6628773"/>
                <a:gd name="connsiteX250" fmla="*/ 3472451 w 9533023"/>
                <a:gd name="connsiteY250" fmla="*/ 2187616 h 6628773"/>
                <a:gd name="connsiteX251" fmla="*/ 3345129 w 9533023"/>
                <a:gd name="connsiteY251" fmla="*/ 2164466 h 6628773"/>
                <a:gd name="connsiteX252" fmla="*/ 2858993 w 9533023"/>
                <a:gd name="connsiteY252" fmla="*/ 2245489 h 6628773"/>
                <a:gd name="connsiteX253" fmla="*/ 2801119 w 9533023"/>
                <a:gd name="connsiteY253" fmla="*/ 2291788 h 6628773"/>
                <a:gd name="connsiteX254" fmla="*/ 2766395 w 9533023"/>
                <a:gd name="connsiteY254" fmla="*/ 2361236 h 6628773"/>
                <a:gd name="connsiteX255" fmla="*/ 2789544 w 9533023"/>
                <a:gd name="connsiteY255" fmla="*/ 2766350 h 6628773"/>
                <a:gd name="connsiteX256" fmla="*/ 2858993 w 9533023"/>
                <a:gd name="connsiteY256" fmla="*/ 3136740 h 6628773"/>
                <a:gd name="connsiteX257" fmla="*/ 2882142 w 9533023"/>
                <a:gd name="connsiteY257" fmla="*/ 3171464 h 6628773"/>
                <a:gd name="connsiteX258" fmla="*/ 2963165 w 9533023"/>
                <a:gd name="connsiteY258" fmla="*/ 3356659 h 6628773"/>
                <a:gd name="connsiteX259" fmla="*/ 3159934 w 9533023"/>
                <a:gd name="connsiteY259" fmla="*/ 3634451 h 6628773"/>
                <a:gd name="connsiteX260" fmla="*/ 3472451 w 9533023"/>
                <a:gd name="connsiteY260" fmla="*/ 3865945 h 6628773"/>
                <a:gd name="connsiteX261" fmla="*/ 4190081 w 9533023"/>
                <a:gd name="connsiteY261" fmla="*/ 4259484 h 6628773"/>
                <a:gd name="connsiteX262" fmla="*/ 4761485 w 9533023"/>
                <a:gd name="connsiteY262" fmla="*/ 4514416 h 6628773"/>
                <a:gd name="connsiteX263" fmla="*/ 5081332 w 9533023"/>
                <a:gd name="connsiteY263" fmla="*/ 4687747 h 6628773"/>
                <a:gd name="connsiteX264" fmla="*/ 5150780 w 9533023"/>
                <a:gd name="connsiteY264" fmla="*/ 4734046 h 6628773"/>
                <a:gd name="connsiteX265" fmla="*/ 5405423 w 9533023"/>
                <a:gd name="connsiteY265" fmla="*/ 4872942 h 6628773"/>
                <a:gd name="connsiteX266" fmla="*/ 5625342 w 9533023"/>
                <a:gd name="connsiteY266" fmla="*/ 5058137 h 6628773"/>
                <a:gd name="connsiteX267" fmla="*/ 5671641 w 9533023"/>
                <a:gd name="connsiteY267" fmla="*/ 5092861 h 6628773"/>
                <a:gd name="connsiteX268" fmla="*/ 5787387 w 9533023"/>
                <a:gd name="connsiteY268" fmla="*/ 5278056 h 6628773"/>
                <a:gd name="connsiteX269" fmla="*/ 5891560 w 9533023"/>
                <a:gd name="connsiteY269" fmla="*/ 5428527 h 6628773"/>
                <a:gd name="connsiteX270" fmla="*/ 5926284 w 9533023"/>
                <a:gd name="connsiteY270" fmla="*/ 5497975 h 6628773"/>
                <a:gd name="connsiteX271" fmla="*/ 6042031 w 9533023"/>
                <a:gd name="connsiteY271" fmla="*/ 5613722 h 6628773"/>
                <a:gd name="connsiteX272" fmla="*/ 6076755 w 9533023"/>
                <a:gd name="connsiteY272" fmla="*/ 5671595 h 6628773"/>
                <a:gd name="connsiteX273" fmla="*/ 6227225 w 9533023"/>
                <a:gd name="connsiteY273" fmla="*/ 5914664 h 6628773"/>
                <a:gd name="connsiteX274" fmla="*/ 6227225 w 9533023"/>
                <a:gd name="connsiteY274" fmla="*/ 6111433 h 6628773"/>
                <a:gd name="connsiteX275" fmla="*/ 6076755 w 9533023"/>
                <a:gd name="connsiteY275" fmla="*/ 6319778 h 6628773"/>
                <a:gd name="connsiteX276" fmla="*/ 5868410 w 9533023"/>
                <a:gd name="connsiteY276" fmla="*/ 6447099 h 6628773"/>
                <a:gd name="connsiteX277" fmla="*/ 5706365 w 9533023"/>
                <a:gd name="connsiteY277" fmla="*/ 6528122 h 6628773"/>
                <a:gd name="connsiteX278" fmla="*/ 5544319 w 9533023"/>
                <a:gd name="connsiteY278" fmla="*/ 6585995 h 6628773"/>
                <a:gd name="connsiteX279" fmla="*/ 5213331 w 9533023"/>
                <a:gd name="connsiteY279" fmla="*/ 6628773 h 6628773"/>
                <a:gd name="connsiteX280" fmla="*/ 4722517 w 9533023"/>
                <a:gd name="connsiteY280" fmla="*/ 6597570 h 6628773"/>
                <a:gd name="connsiteX281" fmla="*/ 4491023 w 9533023"/>
                <a:gd name="connsiteY281" fmla="*/ 6551271 h 6628773"/>
                <a:gd name="connsiteX282" fmla="*/ 4176915 w 9533023"/>
                <a:gd name="connsiteY282" fmla="*/ 6500584 h 6628773"/>
                <a:gd name="connsiteX283" fmla="*/ 3907611 w 9533023"/>
                <a:gd name="connsiteY283" fmla="*/ 6427470 h 6628773"/>
                <a:gd name="connsiteX284" fmla="*/ 3773393 w 9533023"/>
                <a:gd name="connsiteY284" fmla="*/ 6389226 h 6628773"/>
                <a:gd name="connsiteX285" fmla="*/ 3676551 w 9533023"/>
                <a:gd name="connsiteY285" fmla="*/ 6327253 h 6628773"/>
                <a:gd name="connsiteX286" fmla="*/ 3611058 w 9533023"/>
                <a:gd name="connsiteY286" fmla="*/ 6162410 h 6628773"/>
                <a:gd name="connsiteX287" fmla="*/ 3634496 w 9533023"/>
                <a:gd name="connsiteY287" fmla="*/ 5960962 h 6628773"/>
                <a:gd name="connsiteX288" fmla="*/ 3696469 w 9533023"/>
                <a:gd name="connsiteY288" fmla="*/ 5826166 h 6628773"/>
                <a:gd name="connsiteX289" fmla="*/ 3761818 w 9533023"/>
                <a:gd name="connsiteY289" fmla="*/ 5683170 h 6628773"/>
                <a:gd name="connsiteX290" fmla="*/ 3784967 w 9533023"/>
                <a:gd name="connsiteY290" fmla="*/ 5648446 h 6628773"/>
                <a:gd name="connsiteX291" fmla="*/ 3865990 w 9533023"/>
                <a:gd name="connsiteY291" fmla="*/ 5509550 h 6628773"/>
                <a:gd name="connsiteX292" fmla="*/ 4004886 w 9533023"/>
                <a:gd name="connsiteY292" fmla="*/ 5393803 h 6628773"/>
                <a:gd name="connsiteX293" fmla="*/ 4097484 w 9533023"/>
                <a:gd name="connsiteY293" fmla="*/ 5359079 h 6628773"/>
                <a:gd name="connsiteX294" fmla="*/ 4340552 w 9533023"/>
                <a:gd name="connsiteY294" fmla="*/ 5289631 h 6628773"/>
                <a:gd name="connsiteX295" fmla="*/ 4491023 w 9533023"/>
                <a:gd name="connsiteY295" fmla="*/ 5278056 h 6628773"/>
                <a:gd name="connsiteX296" fmla="*/ 5254952 w 9533023"/>
                <a:gd name="connsiteY296" fmla="*/ 5266481 h 6628773"/>
                <a:gd name="connsiteX297" fmla="*/ 5764238 w 9533023"/>
                <a:gd name="connsiteY297" fmla="*/ 5254907 h 6628773"/>
                <a:gd name="connsiteX298" fmla="*/ 6944856 w 9533023"/>
                <a:gd name="connsiteY298" fmla="*/ 5197033 h 6628773"/>
                <a:gd name="connsiteX299" fmla="*/ 7488866 w 9533023"/>
                <a:gd name="connsiteY299" fmla="*/ 5116011 h 6628773"/>
                <a:gd name="connsiteX300" fmla="*/ 7639337 w 9533023"/>
                <a:gd name="connsiteY300" fmla="*/ 5081286 h 6628773"/>
                <a:gd name="connsiteX301" fmla="*/ 8090749 w 9533023"/>
                <a:gd name="connsiteY301" fmla="*/ 4907666 h 6628773"/>
                <a:gd name="connsiteX302" fmla="*/ 8368542 w 9533023"/>
                <a:gd name="connsiteY302" fmla="*/ 4791919 h 6628773"/>
                <a:gd name="connsiteX303" fmla="*/ 8727357 w 9533023"/>
                <a:gd name="connsiteY303" fmla="*/ 4572000 h 6628773"/>
                <a:gd name="connsiteX304" fmla="*/ 8831529 w 9533023"/>
                <a:gd name="connsiteY304" fmla="*/ 4479403 h 6628773"/>
                <a:gd name="connsiteX305" fmla="*/ 9109322 w 9533023"/>
                <a:gd name="connsiteY305" fmla="*/ 4120588 h 6628773"/>
                <a:gd name="connsiteX306" fmla="*/ 9259793 w 9533023"/>
                <a:gd name="connsiteY306" fmla="*/ 3865945 h 6628773"/>
                <a:gd name="connsiteX307" fmla="*/ 9282942 w 9533023"/>
                <a:gd name="connsiteY307" fmla="*/ 3773347 h 6628773"/>
                <a:gd name="connsiteX308" fmla="*/ 9387114 w 9533023"/>
                <a:gd name="connsiteY308" fmla="*/ 3576578 h 6628773"/>
                <a:gd name="connsiteX309" fmla="*/ 9444987 w 9533023"/>
                <a:gd name="connsiteY309" fmla="*/ 3449256 h 6628773"/>
                <a:gd name="connsiteX310" fmla="*/ 9456562 w 9533023"/>
                <a:gd name="connsiteY310" fmla="*/ 3275636 h 6628773"/>
                <a:gd name="connsiteX311" fmla="*/ 9502861 w 9533023"/>
                <a:gd name="connsiteY311" fmla="*/ 3067292 h 6628773"/>
                <a:gd name="connsiteX312" fmla="*/ 9529676 w 9533023"/>
                <a:gd name="connsiteY312" fmla="*/ 2970016 h 6628773"/>
                <a:gd name="connsiteX313" fmla="*/ 9526010 w 9533023"/>
                <a:gd name="connsiteY313" fmla="*/ 2870522 h 6628773"/>
                <a:gd name="connsiteX314" fmla="*/ 9456562 w 9533023"/>
                <a:gd name="connsiteY314" fmla="*/ 2534856 h 6628773"/>
                <a:gd name="connsiteX315" fmla="*/ 9425359 w 9533023"/>
                <a:gd name="connsiteY315" fmla="*/ 2477127 h 6628773"/>
                <a:gd name="connsiteX316" fmla="*/ 9356055 w 9533023"/>
                <a:gd name="connsiteY316" fmla="*/ 2384675 h 6628773"/>
                <a:gd name="connsiteX317" fmla="*/ 9213494 w 9533023"/>
                <a:gd name="connsiteY317" fmla="*/ 2291788 h 6628773"/>
                <a:gd name="connsiteX318" fmla="*/ 9140236 w 9533023"/>
                <a:gd name="connsiteY318" fmla="*/ 2291643 h 6628773"/>
                <a:gd name="connsiteX319" fmla="*/ 9005294 w 9533023"/>
                <a:gd name="connsiteY319" fmla="*/ 2299697 h 6628773"/>
                <a:gd name="connsiteX320" fmla="*/ 8900977 w 9533023"/>
                <a:gd name="connsiteY320" fmla="*/ 2361236 h 6628773"/>
                <a:gd name="connsiteX321" fmla="*/ 8738932 w 9533023"/>
                <a:gd name="connsiteY321" fmla="*/ 2569580 h 6628773"/>
                <a:gd name="connsiteX322" fmla="*/ 8692633 w 9533023"/>
                <a:gd name="connsiteY322" fmla="*/ 2650603 h 6628773"/>
                <a:gd name="connsiteX323" fmla="*/ 8638714 w 9533023"/>
                <a:gd name="connsiteY323" fmla="*/ 2816603 h 6628773"/>
                <a:gd name="connsiteX324" fmla="*/ 8611610 w 9533023"/>
                <a:gd name="connsiteY324" fmla="*/ 2905246 h 6628773"/>
                <a:gd name="connsiteX325" fmla="*/ 8588461 w 9533023"/>
                <a:gd name="connsiteY325" fmla="*/ 3229337 h 6628773"/>
                <a:gd name="connsiteX326" fmla="*/ 8576886 w 9533023"/>
                <a:gd name="connsiteY326" fmla="*/ 3321935 h 6628773"/>
                <a:gd name="connsiteX327" fmla="*/ 8495863 w 9533023"/>
                <a:gd name="connsiteY327" fmla="*/ 3588152 h 6628773"/>
                <a:gd name="connsiteX328" fmla="*/ 8449565 w 9533023"/>
                <a:gd name="connsiteY328" fmla="*/ 3796497 h 6628773"/>
                <a:gd name="connsiteX329" fmla="*/ 8264370 w 9533023"/>
                <a:gd name="connsiteY329" fmla="*/ 4259484 h 6628773"/>
                <a:gd name="connsiteX330" fmla="*/ 8102324 w 9533023"/>
                <a:gd name="connsiteY330" fmla="*/ 4572000 h 6628773"/>
                <a:gd name="connsiteX331" fmla="*/ 7836106 w 9533023"/>
                <a:gd name="connsiteY331" fmla="*/ 4896092 h 6628773"/>
                <a:gd name="connsiteX332" fmla="*/ 7743509 w 9533023"/>
                <a:gd name="connsiteY332" fmla="*/ 4977114 h 6628773"/>
                <a:gd name="connsiteX333" fmla="*/ 7326820 w 9533023"/>
                <a:gd name="connsiteY333" fmla="*/ 5243332 h 6628773"/>
                <a:gd name="connsiteX334" fmla="*/ 7168585 w 9533023"/>
                <a:gd name="connsiteY334" fmla="*/ 5304871 h 6628773"/>
                <a:gd name="connsiteX335" fmla="*/ 6868801 w 9533023"/>
                <a:gd name="connsiteY335" fmla="*/ 5427948 h 6628773"/>
                <a:gd name="connsiteX336" fmla="*/ 6493443 w 9533023"/>
                <a:gd name="connsiteY336" fmla="*/ 5578998 h 6628773"/>
                <a:gd name="connsiteX337" fmla="*/ 6342972 w 9533023"/>
                <a:gd name="connsiteY337" fmla="*/ 5648446 h 6628773"/>
                <a:gd name="connsiteX338" fmla="*/ 5949433 w 9533023"/>
                <a:gd name="connsiteY338" fmla="*/ 5717894 h 6628773"/>
                <a:gd name="connsiteX339" fmla="*/ 5486446 w 9533023"/>
                <a:gd name="connsiteY339" fmla="*/ 5706319 h 6628773"/>
                <a:gd name="connsiteX340" fmla="*/ 5393848 w 9533023"/>
                <a:gd name="connsiteY340" fmla="*/ 5683170 h 6628773"/>
                <a:gd name="connsiteX341" fmla="*/ 5104481 w 9533023"/>
                <a:gd name="connsiteY341" fmla="*/ 5613722 h 6628773"/>
                <a:gd name="connsiteX342" fmla="*/ 4907712 w 9533023"/>
                <a:gd name="connsiteY342" fmla="*/ 5567423 h 6628773"/>
                <a:gd name="connsiteX343" fmla="*/ 4745666 w 9533023"/>
                <a:gd name="connsiteY343" fmla="*/ 5521124 h 6628773"/>
                <a:gd name="connsiteX344" fmla="*/ 4051185 w 9533023"/>
                <a:gd name="connsiteY344" fmla="*/ 5324355 h 6628773"/>
                <a:gd name="connsiteX345" fmla="*/ 3495600 w 9533023"/>
                <a:gd name="connsiteY345" fmla="*/ 5046562 h 6628773"/>
                <a:gd name="connsiteX346" fmla="*/ 3414577 w 9533023"/>
                <a:gd name="connsiteY346" fmla="*/ 4942390 h 6628773"/>
                <a:gd name="connsiteX347" fmla="*/ 3345129 w 9533023"/>
                <a:gd name="connsiteY347" fmla="*/ 4757195 h 6628773"/>
                <a:gd name="connsiteX348" fmla="*/ 3287256 w 9533023"/>
                <a:gd name="connsiteY348" fmla="*/ 4595150 h 6628773"/>
                <a:gd name="connsiteX349" fmla="*/ 3183084 w 9533023"/>
                <a:gd name="connsiteY349" fmla="*/ 4421530 h 6628773"/>
                <a:gd name="connsiteX350" fmla="*/ 3148360 w 9533023"/>
                <a:gd name="connsiteY350" fmla="*/ 4363656 h 6628773"/>
                <a:gd name="connsiteX351" fmla="*/ 3090486 w 9533023"/>
                <a:gd name="connsiteY351" fmla="*/ 4236335 h 6628773"/>
                <a:gd name="connsiteX352" fmla="*/ 2893717 w 9533023"/>
                <a:gd name="connsiteY352" fmla="*/ 3993266 h 6628773"/>
                <a:gd name="connsiteX353" fmla="*/ 2615924 w 9533023"/>
                <a:gd name="connsiteY353" fmla="*/ 3680750 h 6628773"/>
                <a:gd name="connsiteX354" fmla="*/ 2280258 w 9533023"/>
                <a:gd name="connsiteY354" fmla="*/ 3414532 h 6628773"/>
                <a:gd name="connsiteX355" fmla="*/ 2152937 w 9533023"/>
                <a:gd name="connsiteY355" fmla="*/ 3345084 h 6628773"/>
                <a:gd name="connsiteX356" fmla="*/ 2095063 w 9533023"/>
                <a:gd name="connsiteY356" fmla="*/ 3310360 h 6628773"/>
                <a:gd name="connsiteX357" fmla="*/ 2060339 w 9533023"/>
                <a:gd name="connsiteY357" fmla="*/ 3287211 h 6628773"/>
                <a:gd name="connsiteX358" fmla="*/ 1956167 w 9533023"/>
                <a:gd name="connsiteY358" fmla="*/ 3252486 h 6628773"/>
                <a:gd name="connsiteX359" fmla="*/ 1886719 w 9533023"/>
                <a:gd name="connsiteY359" fmla="*/ 3229337 h 6628773"/>
                <a:gd name="connsiteX360" fmla="*/ 1851995 w 9533023"/>
                <a:gd name="connsiteY360" fmla="*/ 3217762 h 6628773"/>
                <a:gd name="connsiteX361" fmla="*/ 1759398 w 9533023"/>
                <a:gd name="connsiteY361" fmla="*/ 3194613 h 6628773"/>
                <a:gd name="connsiteX362" fmla="*/ 1701524 w 9533023"/>
                <a:gd name="connsiteY362" fmla="*/ 3183038 h 6628773"/>
                <a:gd name="connsiteX363" fmla="*/ 1551053 w 9533023"/>
                <a:gd name="connsiteY363" fmla="*/ 3148314 h 6628773"/>
                <a:gd name="connsiteX364" fmla="*/ 1389008 w 9533023"/>
                <a:gd name="connsiteY364" fmla="*/ 3125165 h 6628773"/>
                <a:gd name="connsiteX365" fmla="*/ 1226962 w 9533023"/>
                <a:gd name="connsiteY365" fmla="*/ 3102016 h 6628773"/>
                <a:gd name="connsiteX366" fmla="*/ 1157514 w 9533023"/>
                <a:gd name="connsiteY366" fmla="*/ 3090441 h 6628773"/>
                <a:gd name="connsiteX367" fmla="*/ 949170 w 9533023"/>
                <a:gd name="connsiteY367" fmla="*/ 3078866 h 6628773"/>
                <a:gd name="connsiteX368" fmla="*/ 833423 w 9533023"/>
                <a:gd name="connsiteY368" fmla="*/ 3067292 h 6628773"/>
                <a:gd name="connsiteX369" fmla="*/ 625079 w 9533023"/>
                <a:gd name="connsiteY369" fmla="*/ 3044142 h 6628773"/>
                <a:gd name="connsiteX370" fmla="*/ 405160 w 9533023"/>
                <a:gd name="connsiteY370" fmla="*/ 3055717 h 6628773"/>
                <a:gd name="connsiteX371" fmla="*/ 358861 w 9533023"/>
                <a:gd name="connsiteY371" fmla="*/ 3067292 h 6628773"/>
                <a:gd name="connsiteX372" fmla="*/ 266263 w 9533023"/>
                <a:gd name="connsiteY372" fmla="*/ 3113590 h 6628773"/>
                <a:gd name="connsiteX373" fmla="*/ 243114 w 9533023"/>
                <a:gd name="connsiteY373" fmla="*/ 3148314 h 6628773"/>
                <a:gd name="connsiteX374" fmla="*/ 208390 w 9533023"/>
                <a:gd name="connsiteY374" fmla="*/ 3275636 h 6628773"/>
                <a:gd name="connsiteX375" fmla="*/ 254689 w 9533023"/>
                <a:gd name="connsiteY375" fmla="*/ 3426107 h 6628773"/>
                <a:gd name="connsiteX376" fmla="*/ 382010 w 9533023"/>
                <a:gd name="connsiteY376" fmla="*/ 3565003 h 6628773"/>
                <a:gd name="connsiteX377" fmla="*/ 512129 w 9533023"/>
                <a:gd name="connsiteY377" fmla="*/ 3641782 h 6628773"/>
                <a:gd name="connsiteX378" fmla="*/ 760599 w 9533023"/>
                <a:gd name="connsiteY378" fmla="*/ 3703899 h 6628773"/>
                <a:gd name="connsiteX379" fmla="*/ 856572 w 9533023"/>
                <a:gd name="connsiteY379" fmla="*/ 3727049 h 6628773"/>
                <a:gd name="connsiteX380" fmla="*/ 891296 w 9533023"/>
                <a:gd name="connsiteY380" fmla="*/ 3750198 h 6628773"/>
                <a:gd name="connsiteX381" fmla="*/ 1014808 w 9533023"/>
                <a:gd name="connsiteY381" fmla="*/ 3803972 h 6628773"/>
                <a:gd name="connsiteX382" fmla="*/ 1076491 w 9533023"/>
                <a:gd name="connsiteY382" fmla="*/ 3819646 h 6628773"/>
                <a:gd name="connsiteX383" fmla="*/ 1134365 w 9533023"/>
                <a:gd name="connsiteY383" fmla="*/ 3831221 h 6628773"/>
                <a:gd name="connsiteX384" fmla="*/ 1226962 w 9533023"/>
                <a:gd name="connsiteY384" fmla="*/ 3854370 h 6628773"/>
                <a:gd name="connsiteX385" fmla="*/ 1420066 w 9533023"/>
                <a:gd name="connsiteY385" fmla="*/ 3885573 h 6628773"/>
                <a:gd name="connsiteX386" fmla="*/ 1551053 w 9533023"/>
                <a:gd name="connsiteY386" fmla="*/ 3935393 h 6628773"/>
                <a:gd name="connsiteX387" fmla="*/ 1673552 w 9533023"/>
                <a:gd name="connsiteY387" fmla="*/ 3946968 h 6628773"/>
                <a:gd name="connsiteX388" fmla="*/ 1827109 w 9533023"/>
                <a:gd name="connsiteY388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6969597 w 9533023"/>
                <a:gd name="connsiteY108" fmla="*/ 15133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099904 w 9533023"/>
                <a:gd name="connsiteY111" fmla="*/ 11575 h 6628773"/>
                <a:gd name="connsiteX112" fmla="*/ 5926284 w 9533023"/>
                <a:gd name="connsiteY112" fmla="*/ 115747 h 6628773"/>
                <a:gd name="connsiteX113" fmla="*/ 5845261 w 9533023"/>
                <a:gd name="connsiteY113" fmla="*/ 196770 h 6628773"/>
                <a:gd name="connsiteX114" fmla="*/ 5798962 w 9533023"/>
                <a:gd name="connsiteY114" fmla="*/ 219919 h 6628773"/>
                <a:gd name="connsiteX115" fmla="*/ 5694790 w 9533023"/>
                <a:gd name="connsiteY115" fmla="*/ 312517 h 6628773"/>
                <a:gd name="connsiteX116" fmla="*/ 5660066 w 9533023"/>
                <a:gd name="connsiteY116" fmla="*/ 347241 h 6628773"/>
                <a:gd name="connsiteX117" fmla="*/ 5544319 w 9533023"/>
                <a:gd name="connsiteY117" fmla="*/ 509286 h 6628773"/>
                <a:gd name="connsiteX118" fmla="*/ 5405423 w 9533023"/>
                <a:gd name="connsiteY118" fmla="*/ 821803 h 6628773"/>
                <a:gd name="connsiteX119" fmla="*/ 5393848 w 9533023"/>
                <a:gd name="connsiteY119" fmla="*/ 1018573 h 6628773"/>
                <a:gd name="connsiteX120" fmla="*/ 5463296 w 9533023"/>
                <a:gd name="connsiteY120" fmla="*/ 1331089 h 6628773"/>
                <a:gd name="connsiteX121" fmla="*/ 5540509 w 9533023"/>
                <a:gd name="connsiteY121" fmla="*/ 1527569 h 6628773"/>
                <a:gd name="connsiteX122" fmla="*/ 5683215 w 9533023"/>
                <a:gd name="connsiteY122" fmla="*/ 1759352 h 6628773"/>
                <a:gd name="connsiteX123" fmla="*/ 5752663 w 9533023"/>
                <a:gd name="connsiteY123" fmla="*/ 1840375 h 6628773"/>
                <a:gd name="connsiteX124" fmla="*/ 5949433 w 9533023"/>
                <a:gd name="connsiteY124" fmla="*/ 2083443 h 6628773"/>
                <a:gd name="connsiteX125" fmla="*/ 6210300 w 9533023"/>
                <a:gd name="connsiteY125" fmla="*/ 2292897 h 6628773"/>
                <a:gd name="connsiteX126" fmla="*/ 6516593 w 9533023"/>
                <a:gd name="connsiteY126" fmla="*/ 2500132 h 6628773"/>
                <a:gd name="connsiteX127" fmla="*/ 6620765 w 9533023"/>
                <a:gd name="connsiteY127" fmla="*/ 2592730 h 6628773"/>
                <a:gd name="connsiteX128" fmla="*/ 7373119 w 9533023"/>
                <a:gd name="connsiteY128" fmla="*/ 3078866 h 6628773"/>
                <a:gd name="connsiteX129" fmla="*/ 7488866 w 9533023"/>
                <a:gd name="connsiteY129" fmla="*/ 3136740 h 6628773"/>
                <a:gd name="connsiteX130" fmla="*/ 7859256 w 9533023"/>
                <a:gd name="connsiteY130" fmla="*/ 3426107 h 6628773"/>
                <a:gd name="connsiteX131" fmla="*/ 8137048 w 9533023"/>
                <a:gd name="connsiteY131" fmla="*/ 3657600 h 6628773"/>
                <a:gd name="connsiteX132" fmla="*/ 8229646 w 9533023"/>
                <a:gd name="connsiteY132" fmla="*/ 3784922 h 6628773"/>
                <a:gd name="connsiteX133" fmla="*/ 8241220 w 9533023"/>
                <a:gd name="connsiteY133" fmla="*/ 3831221 h 6628773"/>
                <a:gd name="connsiteX134" fmla="*/ 8299094 w 9533023"/>
                <a:gd name="connsiteY134" fmla="*/ 3970117 h 6628773"/>
                <a:gd name="connsiteX135" fmla="*/ 8310668 w 9533023"/>
                <a:gd name="connsiteY135" fmla="*/ 4143737 h 6628773"/>
                <a:gd name="connsiteX136" fmla="*/ 8275366 w 9533023"/>
                <a:gd name="connsiteY136" fmla="*/ 4479837 h 6628773"/>
                <a:gd name="connsiteX137" fmla="*/ 8218071 w 9533023"/>
                <a:gd name="connsiteY137" fmla="*/ 4583575 h 6628773"/>
                <a:gd name="connsiteX138" fmla="*/ 8102324 w 9533023"/>
                <a:gd name="connsiteY138" fmla="*/ 4803494 h 6628773"/>
                <a:gd name="connsiteX139" fmla="*/ 7940279 w 9533023"/>
                <a:gd name="connsiteY139" fmla="*/ 5034988 h 6628773"/>
                <a:gd name="connsiteX140" fmla="*/ 7766658 w 9533023"/>
                <a:gd name="connsiteY140" fmla="*/ 5185459 h 6628773"/>
                <a:gd name="connsiteX141" fmla="*/ 7697210 w 9533023"/>
                <a:gd name="connsiteY141" fmla="*/ 5231757 h 6628773"/>
                <a:gd name="connsiteX142" fmla="*/ 7442567 w 9533023"/>
                <a:gd name="connsiteY142" fmla="*/ 5382228 h 6628773"/>
                <a:gd name="connsiteX143" fmla="*/ 6829109 w 9533023"/>
                <a:gd name="connsiteY143" fmla="*/ 5625297 h 6628773"/>
                <a:gd name="connsiteX144" fmla="*/ 6528167 w 9533023"/>
                <a:gd name="connsiteY144" fmla="*/ 5660021 h 6628773"/>
                <a:gd name="connsiteX145" fmla="*/ 6273524 w 9533023"/>
                <a:gd name="connsiteY145" fmla="*/ 5648446 h 6628773"/>
                <a:gd name="connsiteX146" fmla="*/ 6215651 w 9533023"/>
                <a:gd name="connsiteY146" fmla="*/ 5636871 h 6628773"/>
                <a:gd name="connsiteX147" fmla="*/ 6007306 w 9533023"/>
                <a:gd name="connsiteY147" fmla="*/ 5590573 h 6628773"/>
                <a:gd name="connsiteX148" fmla="*/ 5949433 w 9533023"/>
                <a:gd name="connsiteY148" fmla="*/ 5567423 h 6628773"/>
                <a:gd name="connsiteX149" fmla="*/ 5486446 w 9533023"/>
                <a:gd name="connsiteY149" fmla="*/ 5428527 h 6628773"/>
                <a:gd name="connsiteX150" fmla="*/ 5139205 w 9533023"/>
                <a:gd name="connsiteY150" fmla="*/ 5312780 h 6628773"/>
                <a:gd name="connsiteX151" fmla="*/ 4977160 w 9533023"/>
                <a:gd name="connsiteY151" fmla="*/ 5254907 h 6628773"/>
                <a:gd name="connsiteX152" fmla="*/ 4942436 w 9533023"/>
                <a:gd name="connsiteY152" fmla="*/ 5231757 h 6628773"/>
                <a:gd name="connsiteX153" fmla="*/ 4791965 w 9533023"/>
                <a:gd name="connsiteY153" fmla="*/ 5092861 h 6628773"/>
                <a:gd name="connsiteX154" fmla="*/ 4734091 w 9533023"/>
                <a:gd name="connsiteY154" fmla="*/ 4965540 h 6628773"/>
                <a:gd name="connsiteX155" fmla="*/ 4722083 w 9533023"/>
                <a:gd name="connsiteY155" fmla="*/ 4773448 h 6628773"/>
                <a:gd name="connsiteX156" fmla="*/ 4795341 w 9533023"/>
                <a:gd name="connsiteY156" fmla="*/ 4556471 h 6628773"/>
                <a:gd name="connsiteX157" fmla="*/ 4815114 w 9533023"/>
                <a:gd name="connsiteY157" fmla="*/ 4490978 h 6628773"/>
                <a:gd name="connsiteX158" fmla="*/ 4887793 w 9533023"/>
                <a:gd name="connsiteY158" fmla="*/ 4425629 h 6628773"/>
                <a:gd name="connsiteX159" fmla="*/ 4930861 w 9533023"/>
                <a:gd name="connsiteY159" fmla="*/ 4386805 h 6628773"/>
                <a:gd name="connsiteX160" fmla="*/ 5035033 w 9533023"/>
                <a:gd name="connsiteY160" fmla="*/ 4282633 h 6628773"/>
                <a:gd name="connsiteX161" fmla="*/ 5231803 w 9533023"/>
                <a:gd name="connsiteY161" fmla="*/ 4166886 h 6628773"/>
                <a:gd name="connsiteX162" fmla="*/ 5335975 w 9533023"/>
                <a:gd name="connsiteY162" fmla="*/ 4109013 h 6628773"/>
                <a:gd name="connsiteX163" fmla="*/ 5463296 w 9533023"/>
                <a:gd name="connsiteY163" fmla="*/ 4016416 h 6628773"/>
                <a:gd name="connsiteX164" fmla="*/ 5613767 w 9533023"/>
                <a:gd name="connsiteY164" fmla="*/ 3889094 h 6628773"/>
                <a:gd name="connsiteX165" fmla="*/ 5845261 w 9533023"/>
                <a:gd name="connsiteY165" fmla="*/ 3657600 h 6628773"/>
                <a:gd name="connsiteX166" fmla="*/ 5914709 w 9533023"/>
                <a:gd name="connsiteY166" fmla="*/ 3611302 h 6628773"/>
                <a:gd name="connsiteX167" fmla="*/ 6053316 w 9533023"/>
                <a:gd name="connsiteY167" fmla="*/ 3484270 h 6628773"/>
                <a:gd name="connsiteX168" fmla="*/ 6157777 w 9533023"/>
                <a:gd name="connsiteY168" fmla="*/ 3391383 h 6628773"/>
                <a:gd name="connsiteX169" fmla="*/ 6319823 w 9533023"/>
                <a:gd name="connsiteY169" fmla="*/ 3287211 h 6628773"/>
                <a:gd name="connsiteX170" fmla="*/ 6435570 w 9533023"/>
                <a:gd name="connsiteY170" fmla="*/ 3194613 h 6628773"/>
                <a:gd name="connsiteX171" fmla="*/ 6562891 w 9533023"/>
                <a:gd name="connsiteY171" fmla="*/ 3102016 h 6628773"/>
                <a:gd name="connsiteX172" fmla="*/ 6690213 w 9533023"/>
                <a:gd name="connsiteY172" fmla="*/ 2997843 h 6628773"/>
                <a:gd name="connsiteX173" fmla="*/ 6858866 w 9533023"/>
                <a:gd name="connsiteY173" fmla="*/ 2886630 h 6628773"/>
                <a:gd name="connsiteX174" fmla="*/ 6956431 w 9533023"/>
                <a:gd name="connsiteY174" fmla="*/ 2777924 h 6628773"/>
                <a:gd name="connsiteX175" fmla="*/ 7118476 w 9533023"/>
                <a:gd name="connsiteY175" fmla="*/ 2210765 h 6628773"/>
                <a:gd name="connsiteX176" fmla="*/ 6771236 w 9533023"/>
                <a:gd name="connsiteY176" fmla="*/ 1828800 h 6628773"/>
                <a:gd name="connsiteX177" fmla="*/ 6412420 w 9533023"/>
                <a:gd name="connsiteY177" fmla="*/ 1632031 h 6628773"/>
                <a:gd name="connsiteX178" fmla="*/ 6111479 w 9533023"/>
                <a:gd name="connsiteY178" fmla="*/ 1585732 h 6628773"/>
                <a:gd name="connsiteX179" fmla="*/ 5879985 w 9533023"/>
                <a:gd name="connsiteY179" fmla="*/ 1620456 h 6628773"/>
                <a:gd name="connsiteX180" fmla="*/ 5822112 w 9533023"/>
                <a:gd name="connsiteY180" fmla="*/ 1632031 h 6628773"/>
                <a:gd name="connsiteX181" fmla="*/ 5660066 w 9533023"/>
                <a:gd name="connsiteY181" fmla="*/ 1724628 h 6628773"/>
                <a:gd name="connsiteX182" fmla="*/ 5590618 w 9533023"/>
                <a:gd name="connsiteY182" fmla="*/ 1759352 h 6628773"/>
                <a:gd name="connsiteX183" fmla="*/ 5405423 w 9533023"/>
                <a:gd name="connsiteY183" fmla="*/ 1909823 h 6628773"/>
                <a:gd name="connsiteX184" fmla="*/ 5347549 w 9533023"/>
                <a:gd name="connsiteY184" fmla="*/ 1944547 h 6628773"/>
                <a:gd name="connsiteX185" fmla="*/ 5046608 w 9533023"/>
                <a:gd name="connsiteY185" fmla="*/ 2210765 h 6628773"/>
                <a:gd name="connsiteX186" fmla="*/ 5023458 w 9533023"/>
                <a:gd name="connsiteY186" fmla="*/ 2245489 h 6628773"/>
                <a:gd name="connsiteX187" fmla="*/ 4861413 w 9533023"/>
                <a:gd name="connsiteY187" fmla="*/ 2523281 h 6628773"/>
                <a:gd name="connsiteX188" fmla="*/ 4830643 w 9533023"/>
                <a:gd name="connsiteY188" fmla="*/ 2601073 h 6628773"/>
                <a:gd name="connsiteX189" fmla="*/ 4803539 w 9533023"/>
                <a:gd name="connsiteY189" fmla="*/ 2673752 h 6628773"/>
                <a:gd name="connsiteX190" fmla="*/ 4768815 w 9533023"/>
                <a:gd name="connsiteY190" fmla="*/ 2824223 h 6628773"/>
                <a:gd name="connsiteX191" fmla="*/ 4745666 w 9533023"/>
                <a:gd name="connsiteY191" fmla="*/ 2870522 h 6628773"/>
                <a:gd name="connsiteX192" fmla="*/ 4710942 w 9533023"/>
                <a:gd name="connsiteY192" fmla="*/ 3032568 h 6628773"/>
                <a:gd name="connsiteX193" fmla="*/ 4687793 w 9533023"/>
                <a:gd name="connsiteY193" fmla="*/ 3078866 h 6628773"/>
                <a:gd name="connsiteX194" fmla="*/ 4525747 w 9533023"/>
                <a:gd name="connsiteY194" fmla="*/ 3472405 h 6628773"/>
                <a:gd name="connsiteX195" fmla="*/ 4514172 w 9533023"/>
                <a:gd name="connsiteY195" fmla="*/ 3541854 h 6628773"/>
                <a:gd name="connsiteX196" fmla="*/ 4444724 w 9533023"/>
                <a:gd name="connsiteY196" fmla="*/ 3669175 h 6628773"/>
                <a:gd name="connsiteX197" fmla="*/ 4410000 w 9533023"/>
                <a:gd name="connsiteY197" fmla="*/ 3715474 h 6628773"/>
                <a:gd name="connsiteX198" fmla="*/ 4363701 w 9533023"/>
                <a:gd name="connsiteY198" fmla="*/ 3819646 h 6628773"/>
                <a:gd name="connsiteX199" fmla="*/ 4352127 w 9533023"/>
                <a:gd name="connsiteY199" fmla="*/ 3854370 h 6628773"/>
                <a:gd name="connsiteX200" fmla="*/ 4282679 w 9533023"/>
                <a:gd name="connsiteY200" fmla="*/ 3958542 h 6628773"/>
                <a:gd name="connsiteX201" fmla="*/ 4182172 w 9533023"/>
                <a:gd name="connsiteY201" fmla="*/ 4097583 h 6628773"/>
                <a:gd name="connsiteX202" fmla="*/ 3935438 w 9533023"/>
                <a:gd name="connsiteY202" fmla="*/ 4433104 h 6628773"/>
                <a:gd name="connsiteX203" fmla="*/ 3889139 w 9533023"/>
                <a:gd name="connsiteY203" fmla="*/ 4502552 h 6628773"/>
                <a:gd name="connsiteX204" fmla="*/ 3727094 w 9533023"/>
                <a:gd name="connsiteY204" fmla="*/ 4641449 h 6628773"/>
                <a:gd name="connsiteX205" fmla="*/ 3657646 w 9533023"/>
                <a:gd name="connsiteY205" fmla="*/ 4722471 h 6628773"/>
                <a:gd name="connsiteX206" fmla="*/ 3449301 w 9533023"/>
                <a:gd name="connsiteY206" fmla="*/ 4861368 h 6628773"/>
                <a:gd name="connsiteX207" fmla="*/ 3391428 w 9533023"/>
                <a:gd name="connsiteY207" fmla="*/ 4930816 h 6628773"/>
                <a:gd name="connsiteX208" fmla="*/ 2928441 w 9533023"/>
                <a:gd name="connsiteY208" fmla="*/ 5278056 h 6628773"/>
                <a:gd name="connsiteX209" fmla="*/ 2639074 w 9533023"/>
                <a:gd name="connsiteY209" fmla="*/ 5405378 h 6628773"/>
                <a:gd name="connsiteX210" fmla="*/ 2546476 w 9533023"/>
                <a:gd name="connsiteY210" fmla="*/ 5451676 h 6628773"/>
                <a:gd name="connsiteX211" fmla="*/ 2314982 w 9533023"/>
                <a:gd name="connsiteY211" fmla="*/ 5521124 h 6628773"/>
                <a:gd name="connsiteX212" fmla="*/ 1979317 w 9533023"/>
                <a:gd name="connsiteY212" fmla="*/ 5636871 h 6628773"/>
                <a:gd name="connsiteX213" fmla="*/ 1886719 w 9533023"/>
                <a:gd name="connsiteY213" fmla="*/ 5648446 h 6628773"/>
                <a:gd name="connsiteX214" fmla="*/ 1655225 w 9533023"/>
                <a:gd name="connsiteY214" fmla="*/ 5671595 h 6628773"/>
                <a:gd name="connsiteX215" fmla="*/ 1250112 w 9533023"/>
                <a:gd name="connsiteY215" fmla="*/ 5660021 h 6628773"/>
                <a:gd name="connsiteX216" fmla="*/ 1215387 w 9533023"/>
                <a:gd name="connsiteY216" fmla="*/ 5648446 h 6628773"/>
                <a:gd name="connsiteX217" fmla="*/ 1122790 w 9533023"/>
                <a:gd name="connsiteY217" fmla="*/ 5590573 h 6628773"/>
                <a:gd name="connsiteX218" fmla="*/ 891296 w 9533023"/>
                <a:gd name="connsiteY218" fmla="*/ 5428527 h 6628773"/>
                <a:gd name="connsiteX219" fmla="*/ 763975 w 9533023"/>
                <a:gd name="connsiteY219" fmla="*/ 5335930 h 6628773"/>
                <a:gd name="connsiteX220" fmla="*/ 729251 w 9533023"/>
                <a:gd name="connsiteY220" fmla="*/ 5312780 h 6628773"/>
                <a:gd name="connsiteX221" fmla="*/ 648228 w 9533023"/>
                <a:gd name="connsiteY221" fmla="*/ 5254907 h 6628773"/>
                <a:gd name="connsiteX222" fmla="*/ 463033 w 9533023"/>
                <a:gd name="connsiteY222" fmla="*/ 5127585 h 6628773"/>
                <a:gd name="connsiteX223" fmla="*/ 335712 w 9533023"/>
                <a:gd name="connsiteY223" fmla="*/ 4965540 h 6628773"/>
                <a:gd name="connsiteX224" fmla="*/ 277838 w 9533023"/>
                <a:gd name="connsiteY224" fmla="*/ 4757195 h 6628773"/>
                <a:gd name="connsiteX225" fmla="*/ 266263 w 9533023"/>
                <a:gd name="connsiteY225" fmla="*/ 4560426 h 6628773"/>
                <a:gd name="connsiteX226" fmla="*/ 358861 w 9533023"/>
                <a:gd name="connsiteY226" fmla="*/ 4294208 h 6628773"/>
                <a:gd name="connsiteX227" fmla="*/ 463033 w 9533023"/>
                <a:gd name="connsiteY227" fmla="*/ 4178461 h 6628773"/>
                <a:gd name="connsiteX228" fmla="*/ 810274 w 9533023"/>
                <a:gd name="connsiteY228" fmla="*/ 4039565 h 6628773"/>
                <a:gd name="connsiteX229" fmla="*/ 1099641 w 9533023"/>
                <a:gd name="connsiteY229" fmla="*/ 3981692 h 6628773"/>
                <a:gd name="connsiteX230" fmla="*/ 1365858 w 9533023"/>
                <a:gd name="connsiteY230" fmla="*/ 3946968 h 6628773"/>
                <a:gd name="connsiteX231" fmla="*/ 1635163 w 9533023"/>
                <a:gd name="connsiteY231" fmla="*/ 3896859 h 6628773"/>
                <a:gd name="connsiteX232" fmla="*/ 1909868 w 9533023"/>
                <a:gd name="connsiteY232" fmla="*/ 3831221 h 6628773"/>
                <a:gd name="connsiteX233" fmla="*/ 2048765 w 9533023"/>
                <a:gd name="connsiteY233" fmla="*/ 3819646 h 6628773"/>
                <a:gd name="connsiteX234" fmla="*/ 2777970 w 9533023"/>
                <a:gd name="connsiteY234" fmla="*/ 3819646 h 6628773"/>
                <a:gd name="connsiteX235" fmla="*/ 3032613 w 9533023"/>
                <a:gd name="connsiteY235" fmla="*/ 3784922 h 6628773"/>
                <a:gd name="connsiteX236" fmla="*/ 3495600 w 9533023"/>
                <a:gd name="connsiteY236" fmla="*/ 3669175 h 6628773"/>
                <a:gd name="connsiteX237" fmla="*/ 3622922 w 9533023"/>
                <a:gd name="connsiteY237" fmla="*/ 3576578 h 6628773"/>
                <a:gd name="connsiteX238" fmla="*/ 3646071 w 9533023"/>
                <a:gd name="connsiteY238" fmla="*/ 3553428 h 6628773"/>
                <a:gd name="connsiteX239" fmla="*/ 3738668 w 9533023"/>
                <a:gd name="connsiteY239" fmla="*/ 3437681 h 6628773"/>
                <a:gd name="connsiteX240" fmla="*/ 3808117 w 9533023"/>
                <a:gd name="connsiteY240" fmla="*/ 3298785 h 6628773"/>
                <a:gd name="connsiteX241" fmla="*/ 3877565 w 9533023"/>
                <a:gd name="connsiteY241" fmla="*/ 3171464 h 6628773"/>
                <a:gd name="connsiteX242" fmla="*/ 3912289 w 9533023"/>
                <a:gd name="connsiteY242" fmla="*/ 2997843 h 6628773"/>
                <a:gd name="connsiteX243" fmla="*/ 3947013 w 9533023"/>
                <a:gd name="connsiteY243" fmla="*/ 2766350 h 6628773"/>
                <a:gd name="connsiteX244" fmla="*/ 3923863 w 9533023"/>
                <a:gd name="connsiteY244" fmla="*/ 2558005 h 6628773"/>
                <a:gd name="connsiteX245" fmla="*/ 3877565 w 9533023"/>
                <a:gd name="connsiteY245" fmla="*/ 2465408 h 6628773"/>
                <a:gd name="connsiteX246" fmla="*/ 3784967 w 9533023"/>
                <a:gd name="connsiteY246" fmla="*/ 2361236 h 6628773"/>
                <a:gd name="connsiteX247" fmla="*/ 3692370 w 9533023"/>
                <a:gd name="connsiteY247" fmla="*/ 2291788 h 6628773"/>
                <a:gd name="connsiteX248" fmla="*/ 3646071 w 9533023"/>
                <a:gd name="connsiteY248" fmla="*/ 2268638 h 6628773"/>
                <a:gd name="connsiteX249" fmla="*/ 3472451 w 9533023"/>
                <a:gd name="connsiteY249" fmla="*/ 2187616 h 6628773"/>
                <a:gd name="connsiteX250" fmla="*/ 3345129 w 9533023"/>
                <a:gd name="connsiteY250" fmla="*/ 2164466 h 6628773"/>
                <a:gd name="connsiteX251" fmla="*/ 2858993 w 9533023"/>
                <a:gd name="connsiteY251" fmla="*/ 2245489 h 6628773"/>
                <a:gd name="connsiteX252" fmla="*/ 2801119 w 9533023"/>
                <a:gd name="connsiteY252" fmla="*/ 2291788 h 6628773"/>
                <a:gd name="connsiteX253" fmla="*/ 2766395 w 9533023"/>
                <a:gd name="connsiteY253" fmla="*/ 2361236 h 6628773"/>
                <a:gd name="connsiteX254" fmla="*/ 2789544 w 9533023"/>
                <a:gd name="connsiteY254" fmla="*/ 2766350 h 6628773"/>
                <a:gd name="connsiteX255" fmla="*/ 2858993 w 9533023"/>
                <a:gd name="connsiteY255" fmla="*/ 3136740 h 6628773"/>
                <a:gd name="connsiteX256" fmla="*/ 2882142 w 9533023"/>
                <a:gd name="connsiteY256" fmla="*/ 3171464 h 6628773"/>
                <a:gd name="connsiteX257" fmla="*/ 2963165 w 9533023"/>
                <a:gd name="connsiteY257" fmla="*/ 3356659 h 6628773"/>
                <a:gd name="connsiteX258" fmla="*/ 3159934 w 9533023"/>
                <a:gd name="connsiteY258" fmla="*/ 3634451 h 6628773"/>
                <a:gd name="connsiteX259" fmla="*/ 3472451 w 9533023"/>
                <a:gd name="connsiteY259" fmla="*/ 3865945 h 6628773"/>
                <a:gd name="connsiteX260" fmla="*/ 4190081 w 9533023"/>
                <a:gd name="connsiteY260" fmla="*/ 4259484 h 6628773"/>
                <a:gd name="connsiteX261" fmla="*/ 4761485 w 9533023"/>
                <a:gd name="connsiteY261" fmla="*/ 4514416 h 6628773"/>
                <a:gd name="connsiteX262" fmla="*/ 5081332 w 9533023"/>
                <a:gd name="connsiteY262" fmla="*/ 4687747 h 6628773"/>
                <a:gd name="connsiteX263" fmla="*/ 5150780 w 9533023"/>
                <a:gd name="connsiteY263" fmla="*/ 4734046 h 6628773"/>
                <a:gd name="connsiteX264" fmla="*/ 5405423 w 9533023"/>
                <a:gd name="connsiteY264" fmla="*/ 4872942 h 6628773"/>
                <a:gd name="connsiteX265" fmla="*/ 5625342 w 9533023"/>
                <a:gd name="connsiteY265" fmla="*/ 5058137 h 6628773"/>
                <a:gd name="connsiteX266" fmla="*/ 5671641 w 9533023"/>
                <a:gd name="connsiteY266" fmla="*/ 5092861 h 6628773"/>
                <a:gd name="connsiteX267" fmla="*/ 5787387 w 9533023"/>
                <a:gd name="connsiteY267" fmla="*/ 5278056 h 6628773"/>
                <a:gd name="connsiteX268" fmla="*/ 5891560 w 9533023"/>
                <a:gd name="connsiteY268" fmla="*/ 5428527 h 6628773"/>
                <a:gd name="connsiteX269" fmla="*/ 5926284 w 9533023"/>
                <a:gd name="connsiteY269" fmla="*/ 5497975 h 6628773"/>
                <a:gd name="connsiteX270" fmla="*/ 6042031 w 9533023"/>
                <a:gd name="connsiteY270" fmla="*/ 5613722 h 6628773"/>
                <a:gd name="connsiteX271" fmla="*/ 6076755 w 9533023"/>
                <a:gd name="connsiteY271" fmla="*/ 5671595 h 6628773"/>
                <a:gd name="connsiteX272" fmla="*/ 6227225 w 9533023"/>
                <a:gd name="connsiteY272" fmla="*/ 5914664 h 6628773"/>
                <a:gd name="connsiteX273" fmla="*/ 6227225 w 9533023"/>
                <a:gd name="connsiteY273" fmla="*/ 6111433 h 6628773"/>
                <a:gd name="connsiteX274" fmla="*/ 6076755 w 9533023"/>
                <a:gd name="connsiteY274" fmla="*/ 6319778 h 6628773"/>
                <a:gd name="connsiteX275" fmla="*/ 5868410 w 9533023"/>
                <a:gd name="connsiteY275" fmla="*/ 6447099 h 6628773"/>
                <a:gd name="connsiteX276" fmla="*/ 5706365 w 9533023"/>
                <a:gd name="connsiteY276" fmla="*/ 6528122 h 6628773"/>
                <a:gd name="connsiteX277" fmla="*/ 5544319 w 9533023"/>
                <a:gd name="connsiteY277" fmla="*/ 6585995 h 6628773"/>
                <a:gd name="connsiteX278" fmla="*/ 5213331 w 9533023"/>
                <a:gd name="connsiteY278" fmla="*/ 6628773 h 6628773"/>
                <a:gd name="connsiteX279" fmla="*/ 4722517 w 9533023"/>
                <a:gd name="connsiteY279" fmla="*/ 6597570 h 6628773"/>
                <a:gd name="connsiteX280" fmla="*/ 4491023 w 9533023"/>
                <a:gd name="connsiteY280" fmla="*/ 6551271 h 6628773"/>
                <a:gd name="connsiteX281" fmla="*/ 4176915 w 9533023"/>
                <a:gd name="connsiteY281" fmla="*/ 6500584 h 6628773"/>
                <a:gd name="connsiteX282" fmla="*/ 3907611 w 9533023"/>
                <a:gd name="connsiteY282" fmla="*/ 6427470 h 6628773"/>
                <a:gd name="connsiteX283" fmla="*/ 3773393 w 9533023"/>
                <a:gd name="connsiteY283" fmla="*/ 6389226 h 6628773"/>
                <a:gd name="connsiteX284" fmla="*/ 3676551 w 9533023"/>
                <a:gd name="connsiteY284" fmla="*/ 6327253 h 6628773"/>
                <a:gd name="connsiteX285" fmla="*/ 3611058 w 9533023"/>
                <a:gd name="connsiteY285" fmla="*/ 6162410 h 6628773"/>
                <a:gd name="connsiteX286" fmla="*/ 3634496 w 9533023"/>
                <a:gd name="connsiteY286" fmla="*/ 5960962 h 6628773"/>
                <a:gd name="connsiteX287" fmla="*/ 3696469 w 9533023"/>
                <a:gd name="connsiteY287" fmla="*/ 5826166 h 6628773"/>
                <a:gd name="connsiteX288" fmla="*/ 3761818 w 9533023"/>
                <a:gd name="connsiteY288" fmla="*/ 5683170 h 6628773"/>
                <a:gd name="connsiteX289" fmla="*/ 3784967 w 9533023"/>
                <a:gd name="connsiteY289" fmla="*/ 5648446 h 6628773"/>
                <a:gd name="connsiteX290" fmla="*/ 3865990 w 9533023"/>
                <a:gd name="connsiteY290" fmla="*/ 5509550 h 6628773"/>
                <a:gd name="connsiteX291" fmla="*/ 4004886 w 9533023"/>
                <a:gd name="connsiteY291" fmla="*/ 5393803 h 6628773"/>
                <a:gd name="connsiteX292" fmla="*/ 4097484 w 9533023"/>
                <a:gd name="connsiteY292" fmla="*/ 5359079 h 6628773"/>
                <a:gd name="connsiteX293" fmla="*/ 4340552 w 9533023"/>
                <a:gd name="connsiteY293" fmla="*/ 5289631 h 6628773"/>
                <a:gd name="connsiteX294" fmla="*/ 4491023 w 9533023"/>
                <a:gd name="connsiteY294" fmla="*/ 5278056 h 6628773"/>
                <a:gd name="connsiteX295" fmla="*/ 5254952 w 9533023"/>
                <a:gd name="connsiteY295" fmla="*/ 5266481 h 6628773"/>
                <a:gd name="connsiteX296" fmla="*/ 5764238 w 9533023"/>
                <a:gd name="connsiteY296" fmla="*/ 5254907 h 6628773"/>
                <a:gd name="connsiteX297" fmla="*/ 6944856 w 9533023"/>
                <a:gd name="connsiteY297" fmla="*/ 5197033 h 6628773"/>
                <a:gd name="connsiteX298" fmla="*/ 7488866 w 9533023"/>
                <a:gd name="connsiteY298" fmla="*/ 5116011 h 6628773"/>
                <a:gd name="connsiteX299" fmla="*/ 7639337 w 9533023"/>
                <a:gd name="connsiteY299" fmla="*/ 5081286 h 6628773"/>
                <a:gd name="connsiteX300" fmla="*/ 8090749 w 9533023"/>
                <a:gd name="connsiteY300" fmla="*/ 4907666 h 6628773"/>
                <a:gd name="connsiteX301" fmla="*/ 8368542 w 9533023"/>
                <a:gd name="connsiteY301" fmla="*/ 4791919 h 6628773"/>
                <a:gd name="connsiteX302" fmla="*/ 8727357 w 9533023"/>
                <a:gd name="connsiteY302" fmla="*/ 4572000 h 6628773"/>
                <a:gd name="connsiteX303" fmla="*/ 8831529 w 9533023"/>
                <a:gd name="connsiteY303" fmla="*/ 4479403 h 6628773"/>
                <a:gd name="connsiteX304" fmla="*/ 9109322 w 9533023"/>
                <a:gd name="connsiteY304" fmla="*/ 4120588 h 6628773"/>
                <a:gd name="connsiteX305" fmla="*/ 9259793 w 9533023"/>
                <a:gd name="connsiteY305" fmla="*/ 3865945 h 6628773"/>
                <a:gd name="connsiteX306" fmla="*/ 9282942 w 9533023"/>
                <a:gd name="connsiteY306" fmla="*/ 3773347 h 6628773"/>
                <a:gd name="connsiteX307" fmla="*/ 9387114 w 9533023"/>
                <a:gd name="connsiteY307" fmla="*/ 3576578 h 6628773"/>
                <a:gd name="connsiteX308" fmla="*/ 9444987 w 9533023"/>
                <a:gd name="connsiteY308" fmla="*/ 3449256 h 6628773"/>
                <a:gd name="connsiteX309" fmla="*/ 9456562 w 9533023"/>
                <a:gd name="connsiteY309" fmla="*/ 3275636 h 6628773"/>
                <a:gd name="connsiteX310" fmla="*/ 9502861 w 9533023"/>
                <a:gd name="connsiteY310" fmla="*/ 3067292 h 6628773"/>
                <a:gd name="connsiteX311" fmla="*/ 9529676 w 9533023"/>
                <a:gd name="connsiteY311" fmla="*/ 2970016 h 6628773"/>
                <a:gd name="connsiteX312" fmla="*/ 9526010 w 9533023"/>
                <a:gd name="connsiteY312" fmla="*/ 2870522 h 6628773"/>
                <a:gd name="connsiteX313" fmla="*/ 9456562 w 9533023"/>
                <a:gd name="connsiteY313" fmla="*/ 2534856 h 6628773"/>
                <a:gd name="connsiteX314" fmla="*/ 9425359 w 9533023"/>
                <a:gd name="connsiteY314" fmla="*/ 2477127 h 6628773"/>
                <a:gd name="connsiteX315" fmla="*/ 9356055 w 9533023"/>
                <a:gd name="connsiteY315" fmla="*/ 2384675 h 6628773"/>
                <a:gd name="connsiteX316" fmla="*/ 9213494 w 9533023"/>
                <a:gd name="connsiteY316" fmla="*/ 2291788 h 6628773"/>
                <a:gd name="connsiteX317" fmla="*/ 9140236 w 9533023"/>
                <a:gd name="connsiteY317" fmla="*/ 2291643 h 6628773"/>
                <a:gd name="connsiteX318" fmla="*/ 9005294 w 9533023"/>
                <a:gd name="connsiteY318" fmla="*/ 2299697 h 6628773"/>
                <a:gd name="connsiteX319" fmla="*/ 8900977 w 9533023"/>
                <a:gd name="connsiteY319" fmla="*/ 2361236 h 6628773"/>
                <a:gd name="connsiteX320" fmla="*/ 8738932 w 9533023"/>
                <a:gd name="connsiteY320" fmla="*/ 2569580 h 6628773"/>
                <a:gd name="connsiteX321" fmla="*/ 8692633 w 9533023"/>
                <a:gd name="connsiteY321" fmla="*/ 2650603 h 6628773"/>
                <a:gd name="connsiteX322" fmla="*/ 8638714 w 9533023"/>
                <a:gd name="connsiteY322" fmla="*/ 2816603 h 6628773"/>
                <a:gd name="connsiteX323" fmla="*/ 8611610 w 9533023"/>
                <a:gd name="connsiteY323" fmla="*/ 2905246 h 6628773"/>
                <a:gd name="connsiteX324" fmla="*/ 8588461 w 9533023"/>
                <a:gd name="connsiteY324" fmla="*/ 3229337 h 6628773"/>
                <a:gd name="connsiteX325" fmla="*/ 8576886 w 9533023"/>
                <a:gd name="connsiteY325" fmla="*/ 3321935 h 6628773"/>
                <a:gd name="connsiteX326" fmla="*/ 8495863 w 9533023"/>
                <a:gd name="connsiteY326" fmla="*/ 3588152 h 6628773"/>
                <a:gd name="connsiteX327" fmla="*/ 8449565 w 9533023"/>
                <a:gd name="connsiteY327" fmla="*/ 3796497 h 6628773"/>
                <a:gd name="connsiteX328" fmla="*/ 8264370 w 9533023"/>
                <a:gd name="connsiteY328" fmla="*/ 4259484 h 6628773"/>
                <a:gd name="connsiteX329" fmla="*/ 8102324 w 9533023"/>
                <a:gd name="connsiteY329" fmla="*/ 4572000 h 6628773"/>
                <a:gd name="connsiteX330" fmla="*/ 7836106 w 9533023"/>
                <a:gd name="connsiteY330" fmla="*/ 4896092 h 6628773"/>
                <a:gd name="connsiteX331" fmla="*/ 7743509 w 9533023"/>
                <a:gd name="connsiteY331" fmla="*/ 4977114 h 6628773"/>
                <a:gd name="connsiteX332" fmla="*/ 7326820 w 9533023"/>
                <a:gd name="connsiteY332" fmla="*/ 5243332 h 6628773"/>
                <a:gd name="connsiteX333" fmla="*/ 7168585 w 9533023"/>
                <a:gd name="connsiteY333" fmla="*/ 5304871 h 6628773"/>
                <a:gd name="connsiteX334" fmla="*/ 6868801 w 9533023"/>
                <a:gd name="connsiteY334" fmla="*/ 5427948 h 6628773"/>
                <a:gd name="connsiteX335" fmla="*/ 6493443 w 9533023"/>
                <a:gd name="connsiteY335" fmla="*/ 5578998 h 6628773"/>
                <a:gd name="connsiteX336" fmla="*/ 6342972 w 9533023"/>
                <a:gd name="connsiteY336" fmla="*/ 5648446 h 6628773"/>
                <a:gd name="connsiteX337" fmla="*/ 5949433 w 9533023"/>
                <a:gd name="connsiteY337" fmla="*/ 5717894 h 6628773"/>
                <a:gd name="connsiteX338" fmla="*/ 5486446 w 9533023"/>
                <a:gd name="connsiteY338" fmla="*/ 5706319 h 6628773"/>
                <a:gd name="connsiteX339" fmla="*/ 5393848 w 9533023"/>
                <a:gd name="connsiteY339" fmla="*/ 5683170 h 6628773"/>
                <a:gd name="connsiteX340" fmla="*/ 5104481 w 9533023"/>
                <a:gd name="connsiteY340" fmla="*/ 5613722 h 6628773"/>
                <a:gd name="connsiteX341" fmla="*/ 4907712 w 9533023"/>
                <a:gd name="connsiteY341" fmla="*/ 5567423 h 6628773"/>
                <a:gd name="connsiteX342" fmla="*/ 4745666 w 9533023"/>
                <a:gd name="connsiteY342" fmla="*/ 5521124 h 6628773"/>
                <a:gd name="connsiteX343" fmla="*/ 4051185 w 9533023"/>
                <a:gd name="connsiteY343" fmla="*/ 5324355 h 6628773"/>
                <a:gd name="connsiteX344" fmla="*/ 3495600 w 9533023"/>
                <a:gd name="connsiteY344" fmla="*/ 5046562 h 6628773"/>
                <a:gd name="connsiteX345" fmla="*/ 3414577 w 9533023"/>
                <a:gd name="connsiteY345" fmla="*/ 4942390 h 6628773"/>
                <a:gd name="connsiteX346" fmla="*/ 3345129 w 9533023"/>
                <a:gd name="connsiteY346" fmla="*/ 4757195 h 6628773"/>
                <a:gd name="connsiteX347" fmla="*/ 3287256 w 9533023"/>
                <a:gd name="connsiteY347" fmla="*/ 4595150 h 6628773"/>
                <a:gd name="connsiteX348" fmla="*/ 3183084 w 9533023"/>
                <a:gd name="connsiteY348" fmla="*/ 4421530 h 6628773"/>
                <a:gd name="connsiteX349" fmla="*/ 3148360 w 9533023"/>
                <a:gd name="connsiteY349" fmla="*/ 4363656 h 6628773"/>
                <a:gd name="connsiteX350" fmla="*/ 3090486 w 9533023"/>
                <a:gd name="connsiteY350" fmla="*/ 4236335 h 6628773"/>
                <a:gd name="connsiteX351" fmla="*/ 2893717 w 9533023"/>
                <a:gd name="connsiteY351" fmla="*/ 3993266 h 6628773"/>
                <a:gd name="connsiteX352" fmla="*/ 2615924 w 9533023"/>
                <a:gd name="connsiteY352" fmla="*/ 3680750 h 6628773"/>
                <a:gd name="connsiteX353" fmla="*/ 2280258 w 9533023"/>
                <a:gd name="connsiteY353" fmla="*/ 3414532 h 6628773"/>
                <a:gd name="connsiteX354" fmla="*/ 2152937 w 9533023"/>
                <a:gd name="connsiteY354" fmla="*/ 3345084 h 6628773"/>
                <a:gd name="connsiteX355" fmla="*/ 2095063 w 9533023"/>
                <a:gd name="connsiteY355" fmla="*/ 3310360 h 6628773"/>
                <a:gd name="connsiteX356" fmla="*/ 2060339 w 9533023"/>
                <a:gd name="connsiteY356" fmla="*/ 3287211 h 6628773"/>
                <a:gd name="connsiteX357" fmla="*/ 1956167 w 9533023"/>
                <a:gd name="connsiteY357" fmla="*/ 3252486 h 6628773"/>
                <a:gd name="connsiteX358" fmla="*/ 1886719 w 9533023"/>
                <a:gd name="connsiteY358" fmla="*/ 3229337 h 6628773"/>
                <a:gd name="connsiteX359" fmla="*/ 1851995 w 9533023"/>
                <a:gd name="connsiteY359" fmla="*/ 3217762 h 6628773"/>
                <a:gd name="connsiteX360" fmla="*/ 1759398 w 9533023"/>
                <a:gd name="connsiteY360" fmla="*/ 3194613 h 6628773"/>
                <a:gd name="connsiteX361" fmla="*/ 1701524 w 9533023"/>
                <a:gd name="connsiteY361" fmla="*/ 3183038 h 6628773"/>
                <a:gd name="connsiteX362" fmla="*/ 1551053 w 9533023"/>
                <a:gd name="connsiteY362" fmla="*/ 3148314 h 6628773"/>
                <a:gd name="connsiteX363" fmla="*/ 1389008 w 9533023"/>
                <a:gd name="connsiteY363" fmla="*/ 3125165 h 6628773"/>
                <a:gd name="connsiteX364" fmla="*/ 1226962 w 9533023"/>
                <a:gd name="connsiteY364" fmla="*/ 3102016 h 6628773"/>
                <a:gd name="connsiteX365" fmla="*/ 1157514 w 9533023"/>
                <a:gd name="connsiteY365" fmla="*/ 3090441 h 6628773"/>
                <a:gd name="connsiteX366" fmla="*/ 949170 w 9533023"/>
                <a:gd name="connsiteY366" fmla="*/ 3078866 h 6628773"/>
                <a:gd name="connsiteX367" fmla="*/ 833423 w 9533023"/>
                <a:gd name="connsiteY367" fmla="*/ 3067292 h 6628773"/>
                <a:gd name="connsiteX368" fmla="*/ 625079 w 9533023"/>
                <a:gd name="connsiteY368" fmla="*/ 3044142 h 6628773"/>
                <a:gd name="connsiteX369" fmla="*/ 405160 w 9533023"/>
                <a:gd name="connsiteY369" fmla="*/ 3055717 h 6628773"/>
                <a:gd name="connsiteX370" fmla="*/ 358861 w 9533023"/>
                <a:gd name="connsiteY370" fmla="*/ 3067292 h 6628773"/>
                <a:gd name="connsiteX371" fmla="*/ 266263 w 9533023"/>
                <a:gd name="connsiteY371" fmla="*/ 3113590 h 6628773"/>
                <a:gd name="connsiteX372" fmla="*/ 243114 w 9533023"/>
                <a:gd name="connsiteY372" fmla="*/ 3148314 h 6628773"/>
                <a:gd name="connsiteX373" fmla="*/ 208390 w 9533023"/>
                <a:gd name="connsiteY373" fmla="*/ 3275636 h 6628773"/>
                <a:gd name="connsiteX374" fmla="*/ 254689 w 9533023"/>
                <a:gd name="connsiteY374" fmla="*/ 3426107 h 6628773"/>
                <a:gd name="connsiteX375" fmla="*/ 382010 w 9533023"/>
                <a:gd name="connsiteY375" fmla="*/ 3565003 h 6628773"/>
                <a:gd name="connsiteX376" fmla="*/ 512129 w 9533023"/>
                <a:gd name="connsiteY376" fmla="*/ 3641782 h 6628773"/>
                <a:gd name="connsiteX377" fmla="*/ 760599 w 9533023"/>
                <a:gd name="connsiteY377" fmla="*/ 3703899 h 6628773"/>
                <a:gd name="connsiteX378" fmla="*/ 856572 w 9533023"/>
                <a:gd name="connsiteY378" fmla="*/ 3727049 h 6628773"/>
                <a:gd name="connsiteX379" fmla="*/ 891296 w 9533023"/>
                <a:gd name="connsiteY379" fmla="*/ 3750198 h 6628773"/>
                <a:gd name="connsiteX380" fmla="*/ 1014808 w 9533023"/>
                <a:gd name="connsiteY380" fmla="*/ 3803972 h 6628773"/>
                <a:gd name="connsiteX381" fmla="*/ 1076491 w 9533023"/>
                <a:gd name="connsiteY381" fmla="*/ 3819646 h 6628773"/>
                <a:gd name="connsiteX382" fmla="*/ 1134365 w 9533023"/>
                <a:gd name="connsiteY382" fmla="*/ 3831221 h 6628773"/>
                <a:gd name="connsiteX383" fmla="*/ 1226962 w 9533023"/>
                <a:gd name="connsiteY383" fmla="*/ 3854370 h 6628773"/>
                <a:gd name="connsiteX384" fmla="*/ 1420066 w 9533023"/>
                <a:gd name="connsiteY384" fmla="*/ 3885573 h 6628773"/>
                <a:gd name="connsiteX385" fmla="*/ 1551053 w 9533023"/>
                <a:gd name="connsiteY385" fmla="*/ 3935393 h 6628773"/>
                <a:gd name="connsiteX386" fmla="*/ 1673552 w 9533023"/>
                <a:gd name="connsiteY386" fmla="*/ 3946968 h 6628773"/>
                <a:gd name="connsiteX387" fmla="*/ 1827109 w 9533023"/>
                <a:gd name="connsiteY38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6969597 w 9533023"/>
                <a:gd name="connsiteY108" fmla="*/ 15133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099904 w 9533023"/>
                <a:gd name="connsiteY111" fmla="*/ 11575 h 6628773"/>
                <a:gd name="connsiteX112" fmla="*/ 5926284 w 9533023"/>
                <a:gd name="connsiteY112" fmla="*/ 115747 h 6628773"/>
                <a:gd name="connsiteX113" fmla="*/ 5822401 w 9533023"/>
                <a:gd name="connsiteY113" fmla="*/ 196770 h 6628773"/>
                <a:gd name="connsiteX114" fmla="*/ 5798962 w 9533023"/>
                <a:gd name="connsiteY114" fmla="*/ 219919 h 6628773"/>
                <a:gd name="connsiteX115" fmla="*/ 5694790 w 9533023"/>
                <a:gd name="connsiteY115" fmla="*/ 312517 h 6628773"/>
                <a:gd name="connsiteX116" fmla="*/ 5660066 w 9533023"/>
                <a:gd name="connsiteY116" fmla="*/ 347241 h 6628773"/>
                <a:gd name="connsiteX117" fmla="*/ 5544319 w 9533023"/>
                <a:gd name="connsiteY117" fmla="*/ 509286 h 6628773"/>
                <a:gd name="connsiteX118" fmla="*/ 5405423 w 9533023"/>
                <a:gd name="connsiteY118" fmla="*/ 821803 h 6628773"/>
                <a:gd name="connsiteX119" fmla="*/ 5393848 w 9533023"/>
                <a:gd name="connsiteY119" fmla="*/ 1018573 h 6628773"/>
                <a:gd name="connsiteX120" fmla="*/ 5463296 w 9533023"/>
                <a:gd name="connsiteY120" fmla="*/ 1331089 h 6628773"/>
                <a:gd name="connsiteX121" fmla="*/ 5540509 w 9533023"/>
                <a:gd name="connsiteY121" fmla="*/ 1527569 h 6628773"/>
                <a:gd name="connsiteX122" fmla="*/ 5683215 w 9533023"/>
                <a:gd name="connsiteY122" fmla="*/ 1759352 h 6628773"/>
                <a:gd name="connsiteX123" fmla="*/ 5752663 w 9533023"/>
                <a:gd name="connsiteY123" fmla="*/ 1840375 h 6628773"/>
                <a:gd name="connsiteX124" fmla="*/ 5949433 w 9533023"/>
                <a:gd name="connsiteY124" fmla="*/ 2083443 h 6628773"/>
                <a:gd name="connsiteX125" fmla="*/ 6210300 w 9533023"/>
                <a:gd name="connsiteY125" fmla="*/ 2292897 h 6628773"/>
                <a:gd name="connsiteX126" fmla="*/ 6516593 w 9533023"/>
                <a:gd name="connsiteY126" fmla="*/ 2500132 h 6628773"/>
                <a:gd name="connsiteX127" fmla="*/ 6620765 w 9533023"/>
                <a:gd name="connsiteY127" fmla="*/ 2592730 h 6628773"/>
                <a:gd name="connsiteX128" fmla="*/ 7373119 w 9533023"/>
                <a:gd name="connsiteY128" fmla="*/ 3078866 h 6628773"/>
                <a:gd name="connsiteX129" fmla="*/ 7488866 w 9533023"/>
                <a:gd name="connsiteY129" fmla="*/ 3136740 h 6628773"/>
                <a:gd name="connsiteX130" fmla="*/ 7859256 w 9533023"/>
                <a:gd name="connsiteY130" fmla="*/ 3426107 h 6628773"/>
                <a:gd name="connsiteX131" fmla="*/ 8137048 w 9533023"/>
                <a:gd name="connsiteY131" fmla="*/ 3657600 h 6628773"/>
                <a:gd name="connsiteX132" fmla="*/ 8229646 w 9533023"/>
                <a:gd name="connsiteY132" fmla="*/ 3784922 h 6628773"/>
                <a:gd name="connsiteX133" fmla="*/ 8241220 w 9533023"/>
                <a:gd name="connsiteY133" fmla="*/ 3831221 h 6628773"/>
                <a:gd name="connsiteX134" fmla="*/ 8299094 w 9533023"/>
                <a:gd name="connsiteY134" fmla="*/ 3970117 h 6628773"/>
                <a:gd name="connsiteX135" fmla="*/ 8310668 w 9533023"/>
                <a:gd name="connsiteY135" fmla="*/ 4143737 h 6628773"/>
                <a:gd name="connsiteX136" fmla="*/ 8275366 w 9533023"/>
                <a:gd name="connsiteY136" fmla="*/ 4479837 h 6628773"/>
                <a:gd name="connsiteX137" fmla="*/ 8218071 w 9533023"/>
                <a:gd name="connsiteY137" fmla="*/ 4583575 h 6628773"/>
                <a:gd name="connsiteX138" fmla="*/ 8102324 w 9533023"/>
                <a:gd name="connsiteY138" fmla="*/ 4803494 h 6628773"/>
                <a:gd name="connsiteX139" fmla="*/ 7940279 w 9533023"/>
                <a:gd name="connsiteY139" fmla="*/ 5034988 h 6628773"/>
                <a:gd name="connsiteX140" fmla="*/ 7766658 w 9533023"/>
                <a:gd name="connsiteY140" fmla="*/ 5185459 h 6628773"/>
                <a:gd name="connsiteX141" fmla="*/ 7697210 w 9533023"/>
                <a:gd name="connsiteY141" fmla="*/ 5231757 h 6628773"/>
                <a:gd name="connsiteX142" fmla="*/ 7442567 w 9533023"/>
                <a:gd name="connsiteY142" fmla="*/ 5382228 h 6628773"/>
                <a:gd name="connsiteX143" fmla="*/ 6829109 w 9533023"/>
                <a:gd name="connsiteY143" fmla="*/ 5625297 h 6628773"/>
                <a:gd name="connsiteX144" fmla="*/ 6528167 w 9533023"/>
                <a:gd name="connsiteY144" fmla="*/ 5660021 h 6628773"/>
                <a:gd name="connsiteX145" fmla="*/ 6273524 w 9533023"/>
                <a:gd name="connsiteY145" fmla="*/ 5648446 h 6628773"/>
                <a:gd name="connsiteX146" fmla="*/ 6215651 w 9533023"/>
                <a:gd name="connsiteY146" fmla="*/ 5636871 h 6628773"/>
                <a:gd name="connsiteX147" fmla="*/ 6007306 w 9533023"/>
                <a:gd name="connsiteY147" fmla="*/ 5590573 h 6628773"/>
                <a:gd name="connsiteX148" fmla="*/ 5949433 w 9533023"/>
                <a:gd name="connsiteY148" fmla="*/ 5567423 h 6628773"/>
                <a:gd name="connsiteX149" fmla="*/ 5486446 w 9533023"/>
                <a:gd name="connsiteY149" fmla="*/ 5428527 h 6628773"/>
                <a:gd name="connsiteX150" fmla="*/ 5139205 w 9533023"/>
                <a:gd name="connsiteY150" fmla="*/ 5312780 h 6628773"/>
                <a:gd name="connsiteX151" fmla="*/ 4977160 w 9533023"/>
                <a:gd name="connsiteY151" fmla="*/ 5254907 h 6628773"/>
                <a:gd name="connsiteX152" fmla="*/ 4942436 w 9533023"/>
                <a:gd name="connsiteY152" fmla="*/ 5231757 h 6628773"/>
                <a:gd name="connsiteX153" fmla="*/ 4791965 w 9533023"/>
                <a:gd name="connsiteY153" fmla="*/ 5092861 h 6628773"/>
                <a:gd name="connsiteX154" fmla="*/ 4734091 w 9533023"/>
                <a:gd name="connsiteY154" fmla="*/ 4965540 h 6628773"/>
                <a:gd name="connsiteX155" fmla="*/ 4722083 w 9533023"/>
                <a:gd name="connsiteY155" fmla="*/ 4773448 h 6628773"/>
                <a:gd name="connsiteX156" fmla="*/ 4795341 w 9533023"/>
                <a:gd name="connsiteY156" fmla="*/ 4556471 h 6628773"/>
                <a:gd name="connsiteX157" fmla="*/ 4815114 w 9533023"/>
                <a:gd name="connsiteY157" fmla="*/ 4490978 h 6628773"/>
                <a:gd name="connsiteX158" fmla="*/ 4887793 w 9533023"/>
                <a:gd name="connsiteY158" fmla="*/ 4425629 h 6628773"/>
                <a:gd name="connsiteX159" fmla="*/ 4930861 w 9533023"/>
                <a:gd name="connsiteY159" fmla="*/ 4386805 h 6628773"/>
                <a:gd name="connsiteX160" fmla="*/ 5035033 w 9533023"/>
                <a:gd name="connsiteY160" fmla="*/ 4282633 h 6628773"/>
                <a:gd name="connsiteX161" fmla="*/ 5231803 w 9533023"/>
                <a:gd name="connsiteY161" fmla="*/ 4166886 h 6628773"/>
                <a:gd name="connsiteX162" fmla="*/ 5335975 w 9533023"/>
                <a:gd name="connsiteY162" fmla="*/ 4109013 h 6628773"/>
                <a:gd name="connsiteX163" fmla="*/ 5463296 w 9533023"/>
                <a:gd name="connsiteY163" fmla="*/ 4016416 h 6628773"/>
                <a:gd name="connsiteX164" fmla="*/ 5613767 w 9533023"/>
                <a:gd name="connsiteY164" fmla="*/ 3889094 h 6628773"/>
                <a:gd name="connsiteX165" fmla="*/ 5845261 w 9533023"/>
                <a:gd name="connsiteY165" fmla="*/ 3657600 h 6628773"/>
                <a:gd name="connsiteX166" fmla="*/ 5914709 w 9533023"/>
                <a:gd name="connsiteY166" fmla="*/ 3611302 h 6628773"/>
                <a:gd name="connsiteX167" fmla="*/ 6053316 w 9533023"/>
                <a:gd name="connsiteY167" fmla="*/ 3484270 h 6628773"/>
                <a:gd name="connsiteX168" fmla="*/ 6157777 w 9533023"/>
                <a:gd name="connsiteY168" fmla="*/ 3391383 h 6628773"/>
                <a:gd name="connsiteX169" fmla="*/ 6319823 w 9533023"/>
                <a:gd name="connsiteY169" fmla="*/ 3287211 h 6628773"/>
                <a:gd name="connsiteX170" fmla="*/ 6435570 w 9533023"/>
                <a:gd name="connsiteY170" fmla="*/ 3194613 h 6628773"/>
                <a:gd name="connsiteX171" fmla="*/ 6562891 w 9533023"/>
                <a:gd name="connsiteY171" fmla="*/ 3102016 h 6628773"/>
                <a:gd name="connsiteX172" fmla="*/ 6690213 w 9533023"/>
                <a:gd name="connsiteY172" fmla="*/ 2997843 h 6628773"/>
                <a:gd name="connsiteX173" fmla="*/ 6858866 w 9533023"/>
                <a:gd name="connsiteY173" fmla="*/ 2886630 h 6628773"/>
                <a:gd name="connsiteX174" fmla="*/ 6956431 w 9533023"/>
                <a:gd name="connsiteY174" fmla="*/ 2777924 h 6628773"/>
                <a:gd name="connsiteX175" fmla="*/ 7118476 w 9533023"/>
                <a:gd name="connsiteY175" fmla="*/ 2210765 h 6628773"/>
                <a:gd name="connsiteX176" fmla="*/ 6771236 w 9533023"/>
                <a:gd name="connsiteY176" fmla="*/ 1828800 h 6628773"/>
                <a:gd name="connsiteX177" fmla="*/ 6412420 w 9533023"/>
                <a:gd name="connsiteY177" fmla="*/ 1632031 h 6628773"/>
                <a:gd name="connsiteX178" fmla="*/ 6111479 w 9533023"/>
                <a:gd name="connsiteY178" fmla="*/ 1585732 h 6628773"/>
                <a:gd name="connsiteX179" fmla="*/ 5879985 w 9533023"/>
                <a:gd name="connsiteY179" fmla="*/ 1620456 h 6628773"/>
                <a:gd name="connsiteX180" fmla="*/ 5822112 w 9533023"/>
                <a:gd name="connsiteY180" fmla="*/ 1632031 h 6628773"/>
                <a:gd name="connsiteX181" fmla="*/ 5660066 w 9533023"/>
                <a:gd name="connsiteY181" fmla="*/ 1724628 h 6628773"/>
                <a:gd name="connsiteX182" fmla="*/ 5590618 w 9533023"/>
                <a:gd name="connsiteY182" fmla="*/ 1759352 h 6628773"/>
                <a:gd name="connsiteX183" fmla="*/ 5405423 w 9533023"/>
                <a:gd name="connsiteY183" fmla="*/ 1909823 h 6628773"/>
                <a:gd name="connsiteX184" fmla="*/ 5347549 w 9533023"/>
                <a:gd name="connsiteY184" fmla="*/ 1944547 h 6628773"/>
                <a:gd name="connsiteX185" fmla="*/ 5046608 w 9533023"/>
                <a:gd name="connsiteY185" fmla="*/ 2210765 h 6628773"/>
                <a:gd name="connsiteX186" fmla="*/ 5023458 w 9533023"/>
                <a:gd name="connsiteY186" fmla="*/ 2245489 h 6628773"/>
                <a:gd name="connsiteX187" fmla="*/ 4861413 w 9533023"/>
                <a:gd name="connsiteY187" fmla="*/ 2523281 h 6628773"/>
                <a:gd name="connsiteX188" fmla="*/ 4830643 w 9533023"/>
                <a:gd name="connsiteY188" fmla="*/ 2601073 h 6628773"/>
                <a:gd name="connsiteX189" fmla="*/ 4803539 w 9533023"/>
                <a:gd name="connsiteY189" fmla="*/ 2673752 h 6628773"/>
                <a:gd name="connsiteX190" fmla="*/ 4768815 w 9533023"/>
                <a:gd name="connsiteY190" fmla="*/ 2824223 h 6628773"/>
                <a:gd name="connsiteX191" fmla="*/ 4745666 w 9533023"/>
                <a:gd name="connsiteY191" fmla="*/ 2870522 h 6628773"/>
                <a:gd name="connsiteX192" fmla="*/ 4710942 w 9533023"/>
                <a:gd name="connsiteY192" fmla="*/ 3032568 h 6628773"/>
                <a:gd name="connsiteX193" fmla="*/ 4687793 w 9533023"/>
                <a:gd name="connsiteY193" fmla="*/ 3078866 h 6628773"/>
                <a:gd name="connsiteX194" fmla="*/ 4525747 w 9533023"/>
                <a:gd name="connsiteY194" fmla="*/ 3472405 h 6628773"/>
                <a:gd name="connsiteX195" fmla="*/ 4514172 w 9533023"/>
                <a:gd name="connsiteY195" fmla="*/ 3541854 h 6628773"/>
                <a:gd name="connsiteX196" fmla="*/ 4444724 w 9533023"/>
                <a:gd name="connsiteY196" fmla="*/ 3669175 h 6628773"/>
                <a:gd name="connsiteX197" fmla="*/ 4410000 w 9533023"/>
                <a:gd name="connsiteY197" fmla="*/ 3715474 h 6628773"/>
                <a:gd name="connsiteX198" fmla="*/ 4363701 w 9533023"/>
                <a:gd name="connsiteY198" fmla="*/ 3819646 h 6628773"/>
                <a:gd name="connsiteX199" fmla="*/ 4352127 w 9533023"/>
                <a:gd name="connsiteY199" fmla="*/ 3854370 h 6628773"/>
                <a:gd name="connsiteX200" fmla="*/ 4282679 w 9533023"/>
                <a:gd name="connsiteY200" fmla="*/ 3958542 h 6628773"/>
                <a:gd name="connsiteX201" fmla="*/ 4182172 w 9533023"/>
                <a:gd name="connsiteY201" fmla="*/ 4097583 h 6628773"/>
                <a:gd name="connsiteX202" fmla="*/ 3935438 w 9533023"/>
                <a:gd name="connsiteY202" fmla="*/ 4433104 h 6628773"/>
                <a:gd name="connsiteX203" fmla="*/ 3889139 w 9533023"/>
                <a:gd name="connsiteY203" fmla="*/ 4502552 h 6628773"/>
                <a:gd name="connsiteX204" fmla="*/ 3727094 w 9533023"/>
                <a:gd name="connsiteY204" fmla="*/ 4641449 h 6628773"/>
                <a:gd name="connsiteX205" fmla="*/ 3657646 w 9533023"/>
                <a:gd name="connsiteY205" fmla="*/ 4722471 h 6628773"/>
                <a:gd name="connsiteX206" fmla="*/ 3449301 w 9533023"/>
                <a:gd name="connsiteY206" fmla="*/ 4861368 h 6628773"/>
                <a:gd name="connsiteX207" fmla="*/ 3391428 w 9533023"/>
                <a:gd name="connsiteY207" fmla="*/ 4930816 h 6628773"/>
                <a:gd name="connsiteX208" fmla="*/ 2928441 w 9533023"/>
                <a:gd name="connsiteY208" fmla="*/ 5278056 h 6628773"/>
                <a:gd name="connsiteX209" fmla="*/ 2639074 w 9533023"/>
                <a:gd name="connsiteY209" fmla="*/ 5405378 h 6628773"/>
                <a:gd name="connsiteX210" fmla="*/ 2546476 w 9533023"/>
                <a:gd name="connsiteY210" fmla="*/ 5451676 h 6628773"/>
                <a:gd name="connsiteX211" fmla="*/ 2314982 w 9533023"/>
                <a:gd name="connsiteY211" fmla="*/ 5521124 h 6628773"/>
                <a:gd name="connsiteX212" fmla="*/ 1979317 w 9533023"/>
                <a:gd name="connsiteY212" fmla="*/ 5636871 h 6628773"/>
                <a:gd name="connsiteX213" fmla="*/ 1886719 w 9533023"/>
                <a:gd name="connsiteY213" fmla="*/ 5648446 h 6628773"/>
                <a:gd name="connsiteX214" fmla="*/ 1655225 w 9533023"/>
                <a:gd name="connsiteY214" fmla="*/ 5671595 h 6628773"/>
                <a:gd name="connsiteX215" fmla="*/ 1250112 w 9533023"/>
                <a:gd name="connsiteY215" fmla="*/ 5660021 h 6628773"/>
                <a:gd name="connsiteX216" fmla="*/ 1215387 w 9533023"/>
                <a:gd name="connsiteY216" fmla="*/ 5648446 h 6628773"/>
                <a:gd name="connsiteX217" fmla="*/ 1122790 w 9533023"/>
                <a:gd name="connsiteY217" fmla="*/ 5590573 h 6628773"/>
                <a:gd name="connsiteX218" fmla="*/ 891296 w 9533023"/>
                <a:gd name="connsiteY218" fmla="*/ 5428527 h 6628773"/>
                <a:gd name="connsiteX219" fmla="*/ 763975 w 9533023"/>
                <a:gd name="connsiteY219" fmla="*/ 5335930 h 6628773"/>
                <a:gd name="connsiteX220" fmla="*/ 729251 w 9533023"/>
                <a:gd name="connsiteY220" fmla="*/ 5312780 h 6628773"/>
                <a:gd name="connsiteX221" fmla="*/ 648228 w 9533023"/>
                <a:gd name="connsiteY221" fmla="*/ 5254907 h 6628773"/>
                <a:gd name="connsiteX222" fmla="*/ 463033 w 9533023"/>
                <a:gd name="connsiteY222" fmla="*/ 5127585 h 6628773"/>
                <a:gd name="connsiteX223" fmla="*/ 335712 w 9533023"/>
                <a:gd name="connsiteY223" fmla="*/ 4965540 h 6628773"/>
                <a:gd name="connsiteX224" fmla="*/ 277838 w 9533023"/>
                <a:gd name="connsiteY224" fmla="*/ 4757195 h 6628773"/>
                <a:gd name="connsiteX225" fmla="*/ 266263 w 9533023"/>
                <a:gd name="connsiteY225" fmla="*/ 4560426 h 6628773"/>
                <a:gd name="connsiteX226" fmla="*/ 358861 w 9533023"/>
                <a:gd name="connsiteY226" fmla="*/ 4294208 h 6628773"/>
                <a:gd name="connsiteX227" fmla="*/ 463033 w 9533023"/>
                <a:gd name="connsiteY227" fmla="*/ 4178461 h 6628773"/>
                <a:gd name="connsiteX228" fmla="*/ 810274 w 9533023"/>
                <a:gd name="connsiteY228" fmla="*/ 4039565 h 6628773"/>
                <a:gd name="connsiteX229" fmla="*/ 1099641 w 9533023"/>
                <a:gd name="connsiteY229" fmla="*/ 3981692 h 6628773"/>
                <a:gd name="connsiteX230" fmla="*/ 1365858 w 9533023"/>
                <a:gd name="connsiteY230" fmla="*/ 3946968 h 6628773"/>
                <a:gd name="connsiteX231" fmla="*/ 1635163 w 9533023"/>
                <a:gd name="connsiteY231" fmla="*/ 3896859 h 6628773"/>
                <a:gd name="connsiteX232" fmla="*/ 1909868 w 9533023"/>
                <a:gd name="connsiteY232" fmla="*/ 3831221 h 6628773"/>
                <a:gd name="connsiteX233" fmla="*/ 2048765 w 9533023"/>
                <a:gd name="connsiteY233" fmla="*/ 3819646 h 6628773"/>
                <a:gd name="connsiteX234" fmla="*/ 2777970 w 9533023"/>
                <a:gd name="connsiteY234" fmla="*/ 3819646 h 6628773"/>
                <a:gd name="connsiteX235" fmla="*/ 3032613 w 9533023"/>
                <a:gd name="connsiteY235" fmla="*/ 3784922 h 6628773"/>
                <a:gd name="connsiteX236" fmla="*/ 3495600 w 9533023"/>
                <a:gd name="connsiteY236" fmla="*/ 3669175 h 6628773"/>
                <a:gd name="connsiteX237" fmla="*/ 3622922 w 9533023"/>
                <a:gd name="connsiteY237" fmla="*/ 3576578 h 6628773"/>
                <a:gd name="connsiteX238" fmla="*/ 3646071 w 9533023"/>
                <a:gd name="connsiteY238" fmla="*/ 3553428 h 6628773"/>
                <a:gd name="connsiteX239" fmla="*/ 3738668 w 9533023"/>
                <a:gd name="connsiteY239" fmla="*/ 3437681 h 6628773"/>
                <a:gd name="connsiteX240" fmla="*/ 3808117 w 9533023"/>
                <a:gd name="connsiteY240" fmla="*/ 3298785 h 6628773"/>
                <a:gd name="connsiteX241" fmla="*/ 3877565 w 9533023"/>
                <a:gd name="connsiteY241" fmla="*/ 3171464 h 6628773"/>
                <a:gd name="connsiteX242" fmla="*/ 3912289 w 9533023"/>
                <a:gd name="connsiteY242" fmla="*/ 2997843 h 6628773"/>
                <a:gd name="connsiteX243" fmla="*/ 3947013 w 9533023"/>
                <a:gd name="connsiteY243" fmla="*/ 2766350 h 6628773"/>
                <a:gd name="connsiteX244" fmla="*/ 3923863 w 9533023"/>
                <a:gd name="connsiteY244" fmla="*/ 2558005 h 6628773"/>
                <a:gd name="connsiteX245" fmla="*/ 3877565 w 9533023"/>
                <a:gd name="connsiteY245" fmla="*/ 2465408 h 6628773"/>
                <a:gd name="connsiteX246" fmla="*/ 3784967 w 9533023"/>
                <a:gd name="connsiteY246" fmla="*/ 2361236 h 6628773"/>
                <a:gd name="connsiteX247" fmla="*/ 3692370 w 9533023"/>
                <a:gd name="connsiteY247" fmla="*/ 2291788 h 6628773"/>
                <a:gd name="connsiteX248" fmla="*/ 3646071 w 9533023"/>
                <a:gd name="connsiteY248" fmla="*/ 2268638 h 6628773"/>
                <a:gd name="connsiteX249" fmla="*/ 3472451 w 9533023"/>
                <a:gd name="connsiteY249" fmla="*/ 2187616 h 6628773"/>
                <a:gd name="connsiteX250" fmla="*/ 3345129 w 9533023"/>
                <a:gd name="connsiteY250" fmla="*/ 2164466 h 6628773"/>
                <a:gd name="connsiteX251" fmla="*/ 2858993 w 9533023"/>
                <a:gd name="connsiteY251" fmla="*/ 2245489 h 6628773"/>
                <a:gd name="connsiteX252" fmla="*/ 2801119 w 9533023"/>
                <a:gd name="connsiteY252" fmla="*/ 2291788 h 6628773"/>
                <a:gd name="connsiteX253" fmla="*/ 2766395 w 9533023"/>
                <a:gd name="connsiteY253" fmla="*/ 2361236 h 6628773"/>
                <a:gd name="connsiteX254" fmla="*/ 2789544 w 9533023"/>
                <a:gd name="connsiteY254" fmla="*/ 2766350 h 6628773"/>
                <a:gd name="connsiteX255" fmla="*/ 2858993 w 9533023"/>
                <a:gd name="connsiteY255" fmla="*/ 3136740 h 6628773"/>
                <a:gd name="connsiteX256" fmla="*/ 2882142 w 9533023"/>
                <a:gd name="connsiteY256" fmla="*/ 3171464 h 6628773"/>
                <a:gd name="connsiteX257" fmla="*/ 2963165 w 9533023"/>
                <a:gd name="connsiteY257" fmla="*/ 3356659 h 6628773"/>
                <a:gd name="connsiteX258" fmla="*/ 3159934 w 9533023"/>
                <a:gd name="connsiteY258" fmla="*/ 3634451 h 6628773"/>
                <a:gd name="connsiteX259" fmla="*/ 3472451 w 9533023"/>
                <a:gd name="connsiteY259" fmla="*/ 3865945 h 6628773"/>
                <a:gd name="connsiteX260" fmla="*/ 4190081 w 9533023"/>
                <a:gd name="connsiteY260" fmla="*/ 4259484 h 6628773"/>
                <a:gd name="connsiteX261" fmla="*/ 4761485 w 9533023"/>
                <a:gd name="connsiteY261" fmla="*/ 4514416 h 6628773"/>
                <a:gd name="connsiteX262" fmla="*/ 5081332 w 9533023"/>
                <a:gd name="connsiteY262" fmla="*/ 4687747 h 6628773"/>
                <a:gd name="connsiteX263" fmla="*/ 5150780 w 9533023"/>
                <a:gd name="connsiteY263" fmla="*/ 4734046 h 6628773"/>
                <a:gd name="connsiteX264" fmla="*/ 5405423 w 9533023"/>
                <a:gd name="connsiteY264" fmla="*/ 4872942 h 6628773"/>
                <a:gd name="connsiteX265" fmla="*/ 5625342 w 9533023"/>
                <a:gd name="connsiteY265" fmla="*/ 5058137 h 6628773"/>
                <a:gd name="connsiteX266" fmla="*/ 5671641 w 9533023"/>
                <a:gd name="connsiteY266" fmla="*/ 5092861 h 6628773"/>
                <a:gd name="connsiteX267" fmla="*/ 5787387 w 9533023"/>
                <a:gd name="connsiteY267" fmla="*/ 5278056 h 6628773"/>
                <a:gd name="connsiteX268" fmla="*/ 5891560 w 9533023"/>
                <a:gd name="connsiteY268" fmla="*/ 5428527 h 6628773"/>
                <a:gd name="connsiteX269" fmla="*/ 5926284 w 9533023"/>
                <a:gd name="connsiteY269" fmla="*/ 5497975 h 6628773"/>
                <a:gd name="connsiteX270" fmla="*/ 6042031 w 9533023"/>
                <a:gd name="connsiteY270" fmla="*/ 5613722 h 6628773"/>
                <a:gd name="connsiteX271" fmla="*/ 6076755 w 9533023"/>
                <a:gd name="connsiteY271" fmla="*/ 5671595 h 6628773"/>
                <a:gd name="connsiteX272" fmla="*/ 6227225 w 9533023"/>
                <a:gd name="connsiteY272" fmla="*/ 5914664 h 6628773"/>
                <a:gd name="connsiteX273" fmla="*/ 6227225 w 9533023"/>
                <a:gd name="connsiteY273" fmla="*/ 6111433 h 6628773"/>
                <a:gd name="connsiteX274" fmla="*/ 6076755 w 9533023"/>
                <a:gd name="connsiteY274" fmla="*/ 6319778 h 6628773"/>
                <a:gd name="connsiteX275" fmla="*/ 5868410 w 9533023"/>
                <a:gd name="connsiteY275" fmla="*/ 6447099 h 6628773"/>
                <a:gd name="connsiteX276" fmla="*/ 5706365 w 9533023"/>
                <a:gd name="connsiteY276" fmla="*/ 6528122 h 6628773"/>
                <a:gd name="connsiteX277" fmla="*/ 5544319 w 9533023"/>
                <a:gd name="connsiteY277" fmla="*/ 6585995 h 6628773"/>
                <a:gd name="connsiteX278" fmla="*/ 5213331 w 9533023"/>
                <a:gd name="connsiteY278" fmla="*/ 6628773 h 6628773"/>
                <a:gd name="connsiteX279" fmla="*/ 4722517 w 9533023"/>
                <a:gd name="connsiteY279" fmla="*/ 6597570 h 6628773"/>
                <a:gd name="connsiteX280" fmla="*/ 4491023 w 9533023"/>
                <a:gd name="connsiteY280" fmla="*/ 6551271 h 6628773"/>
                <a:gd name="connsiteX281" fmla="*/ 4176915 w 9533023"/>
                <a:gd name="connsiteY281" fmla="*/ 6500584 h 6628773"/>
                <a:gd name="connsiteX282" fmla="*/ 3907611 w 9533023"/>
                <a:gd name="connsiteY282" fmla="*/ 6427470 h 6628773"/>
                <a:gd name="connsiteX283" fmla="*/ 3773393 w 9533023"/>
                <a:gd name="connsiteY283" fmla="*/ 6389226 h 6628773"/>
                <a:gd name="connsiteX284" fmla="*/ 3676551 w 9533023"/>
                <a:gd name="connsiteY284" fmla="*/ 6327253 h 6628773"/>
                <a:gd name="connsiteX285" fmla="*/ 3611058 w 9533023"/>
                <a:gd name="connsiteY285" fmla="*/ 6162410 h 6628773"/>
                <a:gd name="connsiteX286" fmla="*/ 3634496 w 9533023"/>
                <a:gd name="connsiteY286" fmla="*/ 5960962 h 6628773"/>
                <a:gd name="connsiteX287" fmla="*/ 3696469 w 9533023"/>
                <a:gd name="connsiteY287" fmla="*/ 5826166 h 6628773"/>
                <a:gd name="connsiteX288" fmla="*/ 3761818 w 9533023"/>
                <a:gd name="connsiteY288" fmla="*/ 5683170 h 6628773"/>
                <a:gd name="connsiteX289" fmla="*/ 3784967 w 9533023"/>
                <a:gd name="connsiteY289" fmla="*/ 5648446 h 6628773"/>
                <a:gd name="connsiteX290" fmla="*/ 3865990 w 9533023"/>
                <a:gd name="connsiteY290" fmla="*/ 5509550 h 6628773"/>
                <a:gd name="connsiteX291" fmla="*/ 4004886 w 9533023"/>
                <a:gd name="connsiteY291" fmla="*/ 5393803 h 6628773"/>
                <a:gd name="connsiteX292" fmla="*/ 4097484 w 9533023"/>
                <a:gd name="connsiteY292" fmla="*/ 5359079 h 6628773"/>
                <a:gd name="connsiteX293" fmla="*/ 4340552 w 9533023"/>
                <a:gd name="connsiteY293" fmla="*/ 5289631 h 6628773"/>
                <a:gd name="connsiteX294" fmla="*/ 4491023 w 9533023"/>
                <a:gd name="connsiteY294" fmla="*/ 5278056 h 6628773"/>
                <a:gd name="connsiteX295" fmla="*/ 5254952 w 9533023"/>
                <a:gd name="connsiteY295" fmla="*/ 5266481 h 6628773"/>
                <a:gd name="connsiteX296" fmla="*/ 5764238 w 9533023"/>
                <a:gd name="connsiteY296" fmla="*/ 5254907 h 6628773"/>
                <a:gd name="connsiteX297" fmla="*/ 6944856 w 9533023"/>
                <a:gd name="connsiteY297" fmla="*/ 5197033 h 6628773"/>
                <a:gd name="connsiteX298" fmla="*/ 7488866 w 9533023"/>
                <a:gd name="connsiteY298" fmla="*/ 5116011 h 6628773"/>
                <a:gd name="connsiteX299" fmla="*/ 7639337 w 9533023"/>
                <a:gd name="connsiteY299" fmla="*/ 5081286 h 6628773"/>
                <a:gd name="connsiteX300" fmla="*/ 8090749 w 9533023"/>
                <a:gd name="connsiteY300" fmla="*/ 4907666 h 6628773"/>
                <a:gd name="connsiteX301" fmla="*/ 8368542 w 9533023"/>
                <a:gd name="connsiteY301" fmla="*/ 4791919 h 6628773"/>
                <a:gd name="connsiteX302" fmla="*/ 8727357 w 9533023"/>
                <a:gd name="connsiteY302" fmla="*/ 4572000 h 6628773"/>
                <a:gd name="connsiteX303" fmla="*/ 8831529 w 9533023"/>
                <a:gd name="connsiteY303" fmla="*/ 4479403 h 6628773"/>
                <a:gd name="connsiteX304" fmla="*/ 9109322 w 9533023"/>
                <a:gd name="connsiteY304" fmla="*/ 4120588 h 6628773"/>
                <a:gd name="connsiteX305" fmla="*/ 9259793 w 9533023"/>
                <a:gd name="connsiteY305" fmla="*/ 3865945 h 6628773"/>
                <a:gd name="connsiteX306" fmla="*/ 9282942 w 9533023"/>
                <a:gd name="connsiteY306" fmla="*/ 3773347 h 6628773"/>
                <a:gd name="connsiteX307" fmla="*/ 9387114 w 9533023"/>
                <a:gd name="connsiteY307" fmla="*/ 3576578 h 6628773"/>
                <a:gd name="connsiteX308" fmla="*/ 9444987 w 9533023"/>
                <a:gd name="connsiteY308" fmla="*/ 3449256 h 6628773"/>
                <a:gd name="connsiteX309" fmla="*/ 9456562 w 9533023"/>
                <a:gd name="connsiteY309" fmla="*/ 3275636 h 6628773"/>
                <a:gd name="connsiteX310" fmla="*/ 9502861 w 9533023"/>
                <a:gd name="connsiteY310" fmla="*/ 3067292 h 6628773"/>
                <a:gd name="connsiteX311" fmla="*/ 9529676 w 9533023"/>
                <a:gd name="connsiteY311" fmla="*/ 2970016 h 6628773"/>
                <a:gd name="connsiteX312" fmla="*/ 9526010 w 9533023"/>
                <a:gd name="connsiteY312" fmla="*/ 2870522 h 6628773"/>
                <a:gd name="connsiteX313" fmla="*/ 9456562 w 9533023"/>
                <a:gd name="connsiteY313" fmla="*/ 2534856 h 6628773"/>
                <a:gd name="connsiteX314" fmla="*/ 9425359 w 9533023"/>
                <a:gd name="connsiteY314" fmla="*/ 2477127 h 6628773"/>
                <a:gd name="connsiteX315" fmla="*/ 9356055 w 9533023"/>
                <a:gd name="connsiteY315" fmla="*/ 2384675 h 6628773"/>
                <a:gd name="connsiteX316" fmla="*/ 9213494 w 9533023"/>
                <a:gd name="connsiteY316" fmla="*/ 2291788 h 6628773"/>
                <a:gd name="connsiteX317" fmla="*/ 9140236 w 9533023"/>
                <a:gd name="connsiteY317" fmla="*/ 2291643 h 6628773"/>
                <a:gd name="connsiteX318" fmla="*/ 9005294 w 9533023"/>
                <a:gd name="connsiteY318" fmla="*/ 2299697 h 6628773"/>
                <a:gd name="connsiteX319" fmla="*/ 8900977 w 9533023"/>
                <a:gd name="connsiteY319" fmla="*/ 2361236 h 6628773"/>
                <a:gd name="connsiteX320" fmla="*/ 8738932 w 9533023"/>
                <a:gd name="connsiteY320" fmla="*/ 2569580 h 6628773"/>
                <a:gd name="connsiteX321" fmla="*/ 8692633 w 9533023"/>
                <a:gd name="connsiteY321" fmla="*/ 2650603 h 6628773"/>
                <a:gd name="connsiteX322" fmla="*/ 8638714 w 9533023"/>
                <a:gd name="connsiteY322" fmla="*/ 2816603 h 6628773"/>
                <a:gd name="connsiteX323" fmla="*/ 8611610 w 9533023"/>
                <a:gd name="connsiteY323" fmla="*/ 2905246 h 6628773"/>
                <a:gd name="connsiteX324" fmla="*/ 8588461 w 9533023"/>
                <a:gd name="connsiteY324" fmla="*/ 3229337 h 6628773"/>
                <a:gd name="connsiteX325" fmla="*/ 8576886 w 9533023"/>
                <a:gd name="connsiteY325" fmla="*/ 3321935 h 6628773"/>
                <a:gd name="connsiteX326" fmla="*/ 8495863 w 9533023"/>
                <a:gd name="connsiteY326" fmla="*/ 3588152 h 6628773"/>
                <a:gd name="connsiteX327" fmla="*/ 8449565 w 9533023"/>
                <a:gd name="connsiteY327" fmla="*/ 3796497 h 6628773"/>
                <a:gd name="connsiteX328" fmla="*/ 8264370 w 9533023"/>
                <a:gd name="connsiteY328" fmla="*/ 4259484 h 6628773"/>
                <a:gd name="connsiteX329" fmla="*/ 8102324 w 9533023"/>
                <a:gd name="connsiteY329" fmla="*/ 4572000 h 6628773"/>
                <a:gd name="connsiteX330" fmla="*/ 7836106 w 9533023"/>
                <a:gd name="connsiteY330" fmla="*/ 4896092 h 6628773"/>
                <a:gd name="connsiteX331" fmla="*/ 7743509 w 9533023"/>
                <a:gd name="connsiteY331" fmla="*/ 4977114 h 6628773"/>
                <a:gd name="connsiteX332" fmla="*/ 7326820 w 9533023"/>
                <a:gd name="connsiteY332" fmla="*/ 5243332 h 6628773"/>
                <a:gd name="connsiteX333" fmla="*/ 7168585 w 9533023"/>
                <a:gd name="connsiteY333" fmla="*/ 5304871 h 6628773"/>
                <a:gd name="connsiteX334" fmla="*/ 6868801 w 9533023"/>
                <a:gd name="connsiteY334" fmla="*/ 5427948 h 6628773"/>
                <a:gd name="connsiteX335" fmla="*/ 6493443 w 9533023"/>
                <a:gd name="connsiteY335" fmla="*/ 5578998 h 6628773"/>
                <a:gd name="connsiteX336" fmla="*/ 6342972 w 9533023"/>
                <a:gd name="connsiteY336" fmla="*/ 5648446 h 6628773"/>
                <a:gd name="connsiteX337" fmla="*/ 5949433 w 9533023"/>
                <a:gd name="connsiteY337" fmla="*/ 5717894 h 6628773"/>
                <a:gd name="connsiteX338" fmla="*/ 5486446 w 9533023"/>
                <a:gd name="connsiteY338" fmla="*/ 5706319 h 6628773"/>
                <a:gd name="connsiteX339" fmla="*/ 5393848 w 9533023"/>
                <a:gd name="connsiteY339" fmla="*/ 5683170 h 6628773"/>
                <a:gd name="connsiteX340" fmla="*/ 5104481 w 9533023"/>
                <a:gd name="connsiteY340" fmla="*/ 5613722 h 6628773"/>
                <a:gd name="connsiteX341" fmla="*/ 4907712 w 9533023"/>
                <a:gd name="connsiteY341" fmla="*/ 5567423 h 6628773"/>
                <a:gd name="connsiteX342" fmla="*/ 4745666 w 9533023"/>
                <a:gd name="connsiteY342" fmla="*/ 5521124 h 6628773"/>
                <a:gd name="connsiteX343" fmla="*/ 4051185 w 9533023"/>
                <a:gd name="connsiteY343" fmla="*/ 5324355 h 6628773"/>
                <a:gd name="connsiteX344" fmla="*/ 3495600 w 9533023"/>
                <a:gd name="connsiteY344" fmla="*/ 5046562 h 6628773"/>
                <a:gd name="connsiteX345" fmla="*/ 3414577 w 9533023"/>
                <a:gd name="connsiteY345" fmla="*/ 4942390 h 6628773"/>
                <a:gd name="connsiteX346" fmla="*/ 3345129 w 9533023"/>
                <a:gd name="connsiteY346" fmla="*/ 4757195 h 6628773"/>
                <a:gd name="connsiteX347" fmla="*/ 3287256 w 9533023"/>
                <a:gd name="connsiteY347" fmla="*/ 4595150 h 6628773"/>
                <a:gd name="connsiteX348" fmla="*/ 3183084 w 9533023"/>
                <a:gd name="connsiteY348" fmla="*/ 4421530 h 6628773"/>
                <a:gd name="connsiteX349" fmla="*/ 3148360 w 9533023"/>
                <a:gd name="connsiteY349" fmla="*/ 4363656 h 6628773"/>
                <a:gd name="connsiteX350" fmla="*/ 3090486 w 9533023"/>
                <a:gd name="connsiteY350" fmla="*/ 4236335 h 6628773"/>
                <a:gd name="connsiteX351" fmla="*/ 2893717 w 9533023"/>
                <a:gd name="connsiteY351" fmla="*/ 3993266 h 6628773"/>
                <a:gd name="connsiteX352" fmla="*/ 2615924 w 9533023"/>
                <a:gd name="connsiteY352" fmla="*/ 3680750 h 6628773"/>
                <a:gd name="connsiteX353" fmla="*/ 2280258 w 9533023"/>
                <a:gd name="connsiteY353" fmla="*/ 3414532 h 6628773"/>
                <a:gd name="connsiteX354" fmla="*/ 2152937 w 9533023"/>
                <a:gd name="connsiteY354" fmla="*/ 3345084 h 6628773"/>
                <a:gd name="connsiteX355" fmla="*/ 2095063 w 9533023"/>
                <a:gd name="connsiteY355" fmla="*/ 3310360 h 6628773"/>
                <a:gd name="connsiteX356" fmla="*/ 2060339 w 9533023"/>
                <a:gd name="connsiteY356" fmla="*/ 3287211 h 6628773"/>
                <a:gd name="connsiteX357" fmla="*/ 1956167 w 9533023"/>
                <a:gd name="connsiteY357" fmla="*/ 3252486 h 6628773"/>
                <a:gd name="connsiteX358" fmla="*/ 1886719 w 9533023"/>
                <a:gd name="connsiteY358" fmla="*/ 3229337 h 6628773"/>
                <a:gd name="connsiteX359" fmla="*/ 1851995 w 9533023"/>
                <a:gd name="connsiteY359" fmla="*/ 3217762 h 6628773"/>
                <a:gd name="connsiteX360" fmla="*/ 1759398 w 9533023"/>
                <a:gd name="connsiteY360" fmla="*/ 3194613 h 6628773"/>
                <a:gd name="connsiteX361" fmla="*/ 1701524 w 9533023"/>
                <a:gd name="connsiteY361" fmla="*/ 3183038 h 6628773"/>
                <a:gd name="connsiteX362" fmla="*/ 1551053 w 9533023"/>
                <a:gd name="connsiteY362" fmla="*/ 3148314 h 6628773"/>
                <a:gd name="connsiteX363" fmla="*/ 1389008 w 9533023"/>
                <a:gd name="connsiteY363" fmla="*/ 3125165 h 6628773"/>
                <a:gd name="connsiteX364" fmla="*/ 1226962 w 9533023"/>
                <a:gd name="connsiteY364" fmla="*/ 3102016 h 6628773"/>
                <a:gd name="connsiteX365" fmla="*/ 1157514 w 9533023"/>
                <a:gd name="connsiteY365" fmla="*/ 3090441 h 6628773"/>
                <a:gd name="connsiteX366" fmla="*/ 949170 w 9533023"/>
                <a:gd name="connsiteY366" fmla="*/ 3078866 h 6628773"/>
                <a:gd name="connsiteX367" fmla="*/ 833423 w 9533023"/>
                <a:gd name="connsiteY367" fmla="*/ 3067292 h 6628773"/>
                <a:gd name="connsiteX368" fmla="*/ 625079 w 9533023"/>
                <a:gd name="connsiteY368" fmla="*/ 3044142 h 6628773"/>
                <a:gd name="connsiteX369" fmla="*/ 405160 w 9533023"/>
                <a:gd name="connsiteY369" fmla="*/ 3055717 h 6628773"/>
                <a:gd name="connsiteX370" fmla="*/ 358861 w 9533023"/>
                <a:gd name="connsiteY370" fmla="*/ 3067292 h 6628773"/>
                <a:gd name="connsiteX371" fmla="*/ 266263 w 9533023"/>
                <a:gd name="connsiteY371" fmla="*/ 3113590 h 6628773"/>
                <a:gd name="connsiteX372" fmla="*/ 243114 w 9533023"/>
                <a:gd name="connsiteY372" fmla="*/ 3148314 h 6628773"/>
                <a:gd name="connsiteX373" fmla="*/ 208390 w 9533023"/>
                <a:gd name="connsiteY373" fmla="*/ 3275636 h 6628773"/>
                <a:gd name="connsiteX374" fmla="*/ 254689 w 9533023"/>
                <a:gd name="connsiteY374" fmla="*/ 3426107 h 6628773"/>
                <a:gd name="connsiteX375" fmla="*/ 382010 w 9533023"/>
                <a:gd name="connsiteY375" fmla="*/ 3565003 h 6628773"/>
                <a:gd name="connsiteX376" fmla="*/ 512129 w 9533023"/>
                <a:gd name="connsiteY376" fmla="*/ 3641782 h 6628773"/>
                <a:gd name="connsiteX377" fmla="*/ 760599 w 9533023"/>
                <a:gd name="connsiteY377" fmla="*/ 3703899 h 6628773"/>
                <a:gd name="connsiteX378" fmla="*/ 856572 w 9533023"/>
                <a:gd name="connsiteY378" fmla="*/ 3727049 h 6628773"/>
                <a:gd name="connsiteX379" fmla="*/ 891296 w 9533023"/>
                <a:gd name="connsiteY379" fmla="*/ 3750198 h 6628773"/>
                <a:gd name="connsiteX380" fmla="*/ 1014808 w 9533023"/>
                <a:gd name="connsiteY380" fmla="*/ 3803972 h 6628773"/>
                <a:gd name="connsiteX381" fmla="*/ 1076491 w 9533023"/>
                <a:gd name="connsiteY381" fmla="*/ 3819646 h 6628773"/>
                <a:gd name="connsiteX382" fmla="*/ 1134365 w 9533023"/>
                <a:gd name="connsiteY382" fmla="*/ 3831221 h 6628773"/>
                <a:gd name="connsiteX383" fmla="*/ 1226962 w 9533023"/>
                <a:gd name="connsiteY383" fmla="*/ 3854370 h 6628773"/>
                <a:gd name="connsiteX384" fmla="*/ 1420066 w 9533023"/>
                <a:gd name="connsiteY384" fmla="*/ 3885573 h 6628773"/>
                <a:gd name="connsiteX385" fmla="*/ 1551053 w 9533023"/>
                <a:gd name="connsiteY385" fmla="*/ 3935393 h 6628773"/>
                <a:gd name="connsiteX386" fmla="*/ 1673552 w 9533023"/>
                <a:gd name="connsiteY386" fmla="*/ 3946968 h 6628773"/>
                <a:gd name="connsiteX387" fmla="*/ 1827109 w 9533023"/>
                <a:gd name="connsiteY38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6969597 w 9533023"/>
                <a:gd name="connsiteY108" fmla="*/ 15133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198964 w 9533023"/>
                <a:gd name="connsiteY111" fmla="*/ 19195 h 6628773"/>
                <a:gd name="connsiteX112" fmla="*/ 5926284 w 9533023"/>
                <a:gd name="connsiteY112" fmla="*/ 115747 h 6628773"/>
                <a:gd name="connsiteX113" fmla="*/ 5822401 w 9533023"/>
                <a:gd name="connsiteY113" fmla="*/ 196770 h 6628773"/>
                <a:gd name="connsiteX114" fmla="*/ 5798962 w 9533023"/>
                <a:gd name="connsiteY114" fmla="*/ 219919 h 6628773"/>
                <a:gd name="connsiteX115" fmla="*/ 5694790 w 9533023"/>
                <a:gd name="connsiteY115" fmla="*/ 312517 h 6628773"/>
                <a:gd name="connsiteX116" fmla="*/ 5660066 w 9533023"/>
                <a:gd name="connsiteY116" fmla="*/ 347241 h 6628773"/>
                <a:gd name="connsiteX117" fmla="*/ 5544319 w 9533023"/>
                <a:gd name="connsiteY117" fmla="*/ 509286 h 6628773"/>
                <a:gd name="connsiteX118" fmla="*/ 5405423 w 9533023"/>
                <a:gd name="connsiteY118" fmla="*/ 821803 h 6628773"/>
                <a:gd name="connsiteX119" fmla="*/ 5393848 w 9533023"/>
                <a:gd name="connsiteY119" fmla="*/ 1018573 h 6628773"/>
                <a:gd name="connsiteX120" fmla="*/ 5463296 w 9533023"/>
                <a:gd name="connsiteY120" fmla="*/ 1331089 h 6628773"/>
                <a:gd name="connsiteX121" fmla="*/ 5540509 w 9533023"/>
                <a:gd name="connsiteY121" fmla="*/ 1527569 h 6628773"/>
                <a:gd name="connsiteX122" fmla="*/ 5683215 w 9533023"/>
                <a:gd name="connsiteY122" fmla="*/ 1759352 h 6628773"/>
                <a:gd name="connsiteX123" fmla="*/ 5752663 w 9533023"/>
                <a:gd name="connsiteY123" fmla="*/ 1840375 h 6628773"/>
                <a:gd name="connsiteX124" fmla="*/ 5949433 w 9533023"/>
                <a:gd name="connsiteY124" fmla="*/ 2083443 h 6628773"/>
                <a:gd name="connsiteX125" fmla="*/ 6210300 w 9533023"/>
                <a:gd name="connsiteY125" fmla="*/ 2292897 h 6628773"/>
                <a:gd name="connsiteX126" fmla="*/ 6516593 w 9533023"/>
                <a:gd name="connsiteY126" fmla="*/ 2500132 h 6628773"/>
                <a:gd name="connsiteX127" fmla="*/ 6620765 w 9533023"/>
                <a:gd name="connsiteY127" fmla="*/ 2592730 h 6628773"/>
                <a:gd name="connsiteX128" fmla="*/ 7373119 w 9533023"/>
                <a:gd name="connsiteY128" fmla="*/ 3078866 h 6628773"/>
                <a:gd name="connsiteX129" fmla="*/ 7488866 w 9533023"/>
                <a:gd name="connsiteY129" fmla="*/ 3136740 h 6628773"/>
                <a:gd name="connsiteX130" fmla="*/ 7859256 w 9533023"/>
                <a:gd name="connsiteY130" fmla="*/ 3426107 h 6628773"/>
                <a:gd name="connsiteX131" fmla="*/ 8137048 w 9533023"/>
                <a:gd name="connsiteY131" fmla="*/ 3657600 h 6628773"/>
                <a:gd name="connsiteX132" fmla="*/ 8229646 w 9533023"/>
                <a:gd name="connsiteY132" fmla="*/ 3784922 h 6628773"/>
                <a:gd name="connsiteX133" fmla="*/ 8241220 w 9533023"/>
                <a:gd name="connsiteY133" fmla="*/ 3831221 h 6628773"/>
                <a:gd name="connsiteX134" fmla="*/ 8299094 w 9533023"/>
                <a:gd name="connsiteY134" fmla="*/ 3970117 h 6628773"/>
                <a:gd name="connsiteX135" fmla="*/ 8310668 w 9533023"/>
                <a:gd name="connsiteY135" fmla="*/ 4143737 h 6628773"/>
                <a:gd name="connsiteX136" fmla="*/ 8275366 w 9533023"/>
                <a:gd name="connsiteY136" fmla="*/ 4479837 h 6628773"/>
                <a:gd name="connsiteX137" fmla="*/ 8218071 w 9533023"/>
                <a:gd name="connsiteY137" fmla="*/ 4583575 h 6628773"/>
                <a:gd name="connsiteX138" fmla="*/ 8102324 w 9533023"/>
                <a:gd name="connsiteY138" fmla="*/ 4803494 h 6628773"/>
                <a:gd name="connsiteX139" fmla="*/ 7940279 w 9533023"/>
                <a:gd name="connsiteY139" fmla="*/ 5034988 h 6628773"/>
                <a:gd name="connsiteX140" fmla="*/ 7766658 w 9533023"/>
                <a:gd name="connsiteY140" fmla="*/ 5185459 h 6628773"/>
                <a:gd name="connsiteX141" fmla="*/ 7697210 w 9533023"/>
                <a:gd name="connsiteY141" fmla="*/ 5231757 h 6628773"/>
                <a:gd name="connsiteX142" fmla="*/ 7442567 w 9533023"/>
                <a:gd name="connsiteY142" fmla="*/ 5382228 h 6628773"/>
                <a:gd name="connsiteX143" fmla="*/ 6829109 w 9533023"/>
                <a:gd name="connsiteY143" fmla="*/ 5625297 h 6628773"/>
                <a:gd name="connsiteX144" fmla="*/ 6528167 w 9533023"/>
                <a:gd name="connsiteY144" fmla="*/ 5660021 h 6628773"/>
                <a:gd name="connsiteX145" fmla="*/ 6273524 w 9533023"/>
                <a:gd name="connsiteY145" fmla="*/ 5648446 h 6628773"/>
                <a:gd name="connsiteX146" fmla="*/ 6215651 w 9533023"/>
                <a:gd name="connsiteY146" fmla="*/ 5636871 h 6628773"/>
                <a:gd name="connsiteX147" fmla="*/ 6007306 w 9533023"/>
                <a:gd name="connsiteY147" fmla="*/ 5590573 h 6628773"/>
                <a:gd name="connsiteX148" fmla="*/ 5949433 w 9533023"/>
                <a:gd name="connsiteY148" fmla="*/ 5567423 h 6628773"/>
                <a:gd name="connsiteX149" fmla="*/ 5486446 w 9533023"/>
                <a:gd name="connsiteY149" fmla="*/ 5428527 h 6628773"/>
                <a:gd name="connsiteX150" fmla="*/ 5139205 w 9533023"/>
                <a:gd name="connsiteY150" fmla="*/ 5312780 h 6628773"/>
                <a:gd name="connsiteX151" fmla="*/ 4977160 w 9533023"/>
                <a:gd name="connsiteY151" fmla="*/ 5254907 h 6628773"/>
                <a:gd name="connsiteX152" fmla="*/ 4942436 w 9533023"/>
                <a:gd name="connsiteY152" fmla="*/ 5231757 h 6628773"/>
                <a:gd name="connsiteX153" fmla="*/ 4791965 w 9533023"/>
                <a:gd name="connsiteY153" fmla="*/ 5092861 h 6628773"/>
                <a:gd name="connsiteX154" fmla="*/ 4734091 w 9533023"/>
                <a:gd name="connsiteY154" fmla="*/ 4965540 h 6628773"/>
                <a:gd name="connsiteX155" fmla="*/ 4722083 w 9533023"/>
                <a:gd name="connsiteY155" fmla="*/ 4773448 h 6628773"/>
                <a:gd name="connsiteX156" fmla="*/ 4795341 w 9533023"/>
                <a:gd name="connsiteY156" fmla="*/ 4556471 h 6628773"/>
                <a:gd name="connsiteX157" fmla="*/ 4815114 w 9533023"/>
                <a:gd name="connsiteY157" fmla="*/ 4490978 h 6628773"/>
                <a:gd name="connsiteX158" fmla="*/ 4887793 w 9533023"/>
                <a:gd name="connsiteY158" fmla="*/ 4425629 h 6628773"/>
                <a:gd name="connsiteX159" fmla="*/ 4930861 w 9533023"/>
                <a:gd name="connsiteY159" fmla="*/ 4386805 h 6628773"/>
                <a:gd name="connsiteX160" fmla="*/ 5035033 w 9533023"/>
                <a:gd name="connsiteY160" fmla="*/ 4282633 h 6628773"/>
                <a:gd name="connsiteX161" fmla="*/ 5231803 w 9533023"/>
                <a:gd name="connsiteY161" fmla="*/ 4166886 h 6628773"/>
                <a:gd name="connsiteX162" fmla="*/ 5335975 w 9533023"/>
                <a:gd name="connsiteY162" fmla="*/ 4109013 h 6628773"/>
                <a:gd name="connsiteX163" fmla="*/ 5463296 w 9533023"/>
                <a:gd name="connsiteY163" fmla="*/ 4016416 h 6628773"/>
                <a:gd name="connsiteX164" fmla="*/ 5613767 w 9533023"/>
                <a:gd name="connsiteY164" fmla="*/ 3889094 h 6628773"/>
                <a:gd name="connsiteX165" fmla="*/ 5845261 w 9533023"/>
                <a:gd name="connsiteY165" fmla="*/ 3657600 h 6628773"/>
                <a:gd name="connsiteX166" fmla="*/ 5914709 w 9533023"/>
                <a:gd name="connsiteY166" fmla="*/ 3611302 h 6628773"/>
                <a:gd name="connsiteX167" fmla="*/ 6053316 w 9533023"/>
                <a:gd name="connsiteY167" fmla="*/ 3484270 h 6628773"/>
                <a:gd name="connsiteX168" fmla="*/ 6157777 w 9533023"/>
                <a:gd name="connsiteY168" fmla="*/ 3391383 h 6628773"/>
                <a:gd name="connsiteX169" fmla="*/ 6319823 w 9533023"/>
                <a:gd name="connsiteY169" fmla="*/ 3287211 h 6628773"/>
                <a:gd name="connsiteX170" fmla="*/ 6435570 w 9533023"/>
                <a:gd name="connsiteY170" fmla="*/ 3194613 h 6628773"/>
                <a:gd name="connsiteX171" fmla="*/ 6562891 w 9533023"/>
                <a:gd name="connsiteY171" fmla="*/ 3102016 h 6628773"/>
                <a:gd name="connsiteX172" fmla="*/ 6690213 w 9533023"/>
                <a:gd name="connsiteY172" fmla="*/ 2997843 h 6628773"/>
                <a:gd name="connsiteX173" fmla="*/ 6858866 w 9533023"/>
                <a:gd name="connsiteY173" fmla="*/ 2886630 h 6628773"/>
                <a:gd name="connsiteX174" fmla="*/ 6956431 w 9533023"/>
                <a:gd name="connsiteY174" fmla="*/ 2777924 h 6628773"/>
                <a:gd name="connsiteX175" fmla="*/ 7118476 w 9533023"/>
                <a:gd name="connsiteY175" fmla="*/ 2210765 h 6628773"/>
                <a:gd name="connsiteX176" fmla="*/ 6771236 w 9533023"/>
                <a:gd name="connsiteY176" fmla="*/ 1828800 h 6628773"/>
                <a:gd name="connsiteX177" fmla="*/ 6412420 w 9533023"/>
                <a:gd name="connsiteY177" fmla="*/ 1632031 h 6628773"/>
                <a:gd name="connsiteX178" fmla="*/ 6111479 w 9533023"/>
                <a:gd name="connsiteY178" fmla="*/ 1585732 h 6628773"/>
                <a:gd name="connsiteX179" fmla="*/ 5879985 w 9533023"/>
                <a:gd name="connsiteY179" fmla="*/ 1620456 h 6628773"/>
                <a:gd name="connsiteX180" fmla="*/ 5822112 w 9533023"/>
                <a:gd name="connsiteY180" fmla="*/ 1632031 h 6628773"/>
                <a:gd name="connsiteX181" fmla="*/ 5660066 w 9533023"/>
                <a:gd name="connsiteY181" fmla="*/ 1724628 h 6628773"/>
                <a:gd name="connsiteX182" fmla="*/ 5590618 w 9533023"/>
                <a:gd name="connsiteY182" fmla="*/ 1759352 h 6628773"/>
                <a:gd name="connsiteX183" fmla="*/ 5405423 w 9533023"/>
                <a:gd name="connsiteY183" fmla="*/ 1909823 h 6628773"/>
                <a:gd name="connsiteX184" fmla="*/ 5347549 w 9533023"/>
                <a:gd name="connsiteY184" fmla="*/ 1944547 h 6628773"/>
                <a:gd name="connsiteX185" fmla="*/ 5046608 w 9533023"/>
                <a:gd name="connsiteY185" fmla="*/ 2210765 h 6628773"/>
                <a:gd name="connsiteX186" fmla="*/ 5023458 w 9533023"/>
                <a:gd name="connsiteY186" fmla="*/ 2245489 h 6628773"/>
                <a:gd name="connsiteX187" fmla="*/ 4861413 w 9533023"/>
                <a:gd name="connsiteY187" fmla="*/ 2523281 h 6628773"/>
                <a:gd name="connsiteX188" fmla="*/ 4830643 w 9533023"/>
                <a:gd name="connsiteY188" fmla="*/ 2601073 h 6628773"/>
                <a:gd name="connsiteX189" fmla="*/ 4803539 w 9533023"/>
                <a:gd name="connsiteY189" fmla="*/ 2673752 h 6628773"/>
                <a:gd name="connsiteX190" fmla="*/ 4768815 w 9533023"/>
                <a:gd name="connsiteY190" fmla="*/ 2824223 h 6628773"/>
                <a:gd name="connsiteX191" fmla="*/ 4745666 w 9533023"/>
                <a:gd name="connsiteY191" fmla="*/ 2870522 h 6628773"/>
                <a:gd name="connsiteX192" fmla="*/ 4710942 w 9533023"/>
                <a:gd name="connsiteY192" fmla="*/ 3032568 h 6628773"/>
                <a:gd name="connsiteX193" fmla="*/ 4687793 w 9533023"/>
                <a:gd name="connsiteY193" fmla="*/ 3078866 h 6628773"/>
                <a:gd name="connsiteX194" fmla="*/ 4525747 w 9533023"/>
                <a:gd name="connsiteY194" fmla="*/ 3472405 h 6628773"/>
                <a:gd name="connsiteX195" fmla="*/ 4514172 w 9533023"/>
                <a:gd name="connsiteY195" fmla="*/ 3541854 h 6628773"/>
                <a:gd name="connsiteX196" fmla="*/ 4444724 w 9533023"/>
                <a:gd name="connsiteY196" fmla="*/ 3669175 h 6628773"/>
                <a:gd name="connsiteX197" fmla="*/ 4410000 w 9533023"/>
                <a:gd name="connsiteY197" fmla="*/ 3715474 h 6628773"/>
                <a:gd name="connsiteX198" fmla="*/ 4363701 w 9533023"/>
                <a:gd name="connsiteY198" fmla="*/ 3819646 h 6628773"/>
                <a:gd name="connsiteX199" fmla="*/ 4352127 w 9533023"/>
                <a:gd name="connsiteY199" fmla="*/ 3854370 h 6628773"/>
                <a:gd name="connsiteX200" fmla="*/ 4282679 w 9533023"/>
                <a:gd name="connsiteY200" fmla="*/ 3958542 h 6628773"/>
                <a:gd name="connsiteX201" fmla="*/ 4182172 w 9533023"/>
                <a:gd name="connsiteY201" fmla="*/ 4097583 h 6628773"/>
                <a:gd name="connsiteX202" fmla="*/ 3935438 w 9533023"/>
                <a:gd name="connsiteY202" fmla="*/ 4433104 h 6628773"/>
                <a:gd name="connsiteX203" fmla="*/ 3889139 w 9533023"/>
                <a:gd name="connsiteY203" fmla="*/ 4502552 h 6628773"/>
                <a:gd name="connsiteX204" fmla="*/ 3727094 w 9533023"/>
                <a:gd name="connsiteY204" fmla="*/ 4641449 h 6628773"/>
                <a:gd name="connsiteX205" fmla="*/ 3657646 w 9533023"/>
                <a:gd name="connsiteY205" fmla="*/ 4722471 h 6628773"/>
                <a:gd name="connsiteX206" fmla="*/ 3449301 w 9533023"/>
                <a:gd name="connsiteY206" fmla="*/ 4861368 h 6628773"/>
                <a:gd name="connsiteX207" fmla="*/ 3391428 w 9533023"/>
                <a:gd name="connsiteY207" fmla="*/ 4930816 h 6628773"/>
                <a:gd name="connsiteX208" fmla="*/ 2928441 w 9533023"/>
                <a:gd name="connsiteY208" fmla="*/ 5278056 h 6628773"/>
                <a:gd name="connsiteX209" fmla="*/ 2639074 w 9533023"/>
                <a:gd name="connsiteY209" fmla="*/ 5405378 h 6628773"/>
                <a:gd name="connsiteX210" fmla="*/ 2546476 w 9533023"/>
                <a:gd name="connsiteY210" fmla="*/ 5451676 h 6628773"/>
                <a:gd name="connsiteX211" fmla="*/ 2314982 w 9533023"/>
                <a:gd name="connsiteY211" fmla="*/ 5521124 h 6628773"/>
                <a:gd name="connsiteX212" fmla="*/ 1979317 w 9533023"/>
                <a:gd name="connsiteY212" fmla="*/ 5636871 h 6628773"/>
                <a:gd name="connsiteX213" fmla="*/ 1886719 w 9533023"/>
                <a:gd name="connsiteY213" fmla="*/ 5648446 h 6628773"/>
                <a:gd name="connsiteX214" fmla="*/ 1655225 w 9533023"/>
                <a:gd name="connsiteY214" fmla="*/ 5671595 h 6628773"/>
                <a:gd name="connsiteX215" fmla="*/ 1250112 w 9533023"/>
                <a:gd name="connsiteY215" fmla="*/ 5660021 h 6628773"/>
                <a:gd name="connsiteX216" fmla="*/ 1215387 w 9533023"/>
                <a:gd name="connsiteY216" fmla="*/ 5648446 h 6628773"/>
                <a:gd name="connsiteX217" fmla="*/ 1122790 w 9533023"/>
                <a:gd name="connsiteY217" fmla="*/ 5590573 h 6628773"/>
                <a:gd name="connsiteX218" fmla="*/ 891296 w 9533023"/>
                <a:gd name="connsiteY218" fmla="*/ 5428527 h 6628773"/>
                <a:gd name="connsiteX219" fmla="*/ 763975 w 9533023"/>
                <a:gd name="connsiteY219" fmla="*/ 5335930 h 6628773"/>
                <a:gd name="connsiteX220" fmla="*/ 729251 w 9533023"/>
                <a:gd name="connsiteY220" fmla="*/ 5312780 h 6628773"/>
                <a:gd name="connsiteX221" fmla="*/ 648228 w 9533023"/>
                <a:gd name="connsiteY221" fmla="*/ 5254907 h 6628773"/>
                <a:gd name="connsiteX222" fmla="*/ 463033 w 9533023"/>
                <a:gd name="connsiteY222" fmla="*/ 5127585 h 6628773"/>
                <a:gd name="connsiteX223" fmla="*/ 335712 w 9533023"/>
                <a:gd name="connsiteY223" fmla="*/ 4965540 h 6628773"/>
                <a:gd name="connsiteX224" fmla="*/ 277838 w 9533023"/>
                <a:gd name="connsiteY224" fmla="*/ 4757195 h 6628773"/>
                <a:gd name="connsiteX225" fmla="*/ 266263 w 9533023"/>
                <a:gd name="connsiteY225" fmla="*/ 4560426 h 6628773"/>
                <a:gd name="connsiteX226" fmla="*/ 358861 w 9533023"/>
                <a:gd name="connsiteY226" fmla="*/ 4294208 h 6628773"/>
                <a:gd name="connsiteX227" fmla="*/ 463033 w 9533023"/>
                <a:gd name="connsiteY227" fmla="*/ 4178461 h 6628773"/>
                <a:gd name="connsiteX228" fmla="*/ 810274 w 9533023"/>
                <a:gd name="connsiteY228" fmla="*/ 4039565 h 6628773"/>
                <a:gd name="connsiteX229" fmla="*/ 1099641 w 9533023"/>
                <a:gd name="connsiteY229" fmla="*/ 3981692 h 6628773"/>
                <a:gd name="connsiteX230" fmla="*/ 1365858 w 9533023"/>
                <a:gd name="connsiteY230" fmla="*/ 3946968 h 6628773"/>
                <a:gd name="connsiteX231" fmla="*/ 1635163 w 9533023"/>
                <a:gd name="connsiteY231" fmla="*/ 3896859 h 6628773"/>
                <a:gd name="connsiteX232" fmla="*/ 1909868 w 9533023"/>
                <a:gd name="connsiteY232" fmla="*/ 3831221 h 6628773"/>
                <a:gd name="connsiteX233" fmla="*/ 2048765 w 9533023"/>
                <a:gd name="connsiteY233" fmla="*/ 3819646 h 6628773"/>
                <a:gd name="connsiteX234" fmla="*/ 2777970 w 9533023"/>
                <a:gd name="connsiteY234" fmla="*/ 3819646 h 6628773"/>
                <a:gd name="connsiteX235" fmla="*/ 3032613 w 9533023"/>
                <a:gd name="connsiteY235" fmla="*/ 3784922 h 6628773"/>
                <a:gd name="connsiteX236" fmla="*/ 3495600 w 9533023"/>
                <a:gd name="connsiteY236" fmla="*/ 3669175 h 6628773"/>
                <a:gd name="connsiteX237" fmla="*/ 3622922 w 9533023"/>
                <a:gd name="connsiteY237" fmla="*/ 3576578 h 6628773"/>
                <a:gd name="connsiteX238" fmla="*/ 3646071 w 9533023"/>
                <a:gd name="connsiteY238" fmla="*/ 3553428 h 6628773"/>
                <a:gd name="connsiteX239" fmla="*/ 3738668 w 9533023"/>
                <a:gd name="connsiteY239" fmla="*/ 3437681 h 6628773"/>
                <a:gd name="connsiteX240" fmla="*/ 3808117 w 9533023"/>
                <a:gd name="connsiteY240" fmla="*/ 3298785 h 6628773"/>
                <a:gd name="connsiteX241" fmla="*/ 3877565 w 9533023"/>
                <a:gd name="connsiteY241" fmla="*/ 3171464 h 6628773"/>
                <a:gd name="connsiteX242" fmla="*/ 3912289 w 9533023"/>
                <a:gd name="connsiteY242" fmla="*/ 2997843 h 6628773"/>
                <a:gd name="connsiteX243" fmla="*/ 3947013 w 9533023"/>
                <a:gd name="connsiteY243" fmla="*/ 2766350 h 6628773"/>
                <a:gd name="connsiteX244" fmla="*/ 3923863 w 9533023"/>
                <a:gd name="connsiteY244" fmla="*/ 2558005 h 6628773"/>
                <a:gd name="connsiteX245" fmla="*/ 3877565 w 9533023"/>
                <a:gd name="connsiteY245" fmla="*/ 2465408 h 6628773"/>
                <a:gd name="connsiteX246" fmla="*/ 3784967 w 9533023"/>
                <a:gd name="connsiteY246" fmla="*/ 2361236 h 6628773"/>
                <a:gd name="connsiteX247" fmla="*/ 3692370 w 9533023"/>
                <a:gd name="connsiteY247" fmla="*/ 2291788 h 6628773"/>
                <a:gd name="connsiteX248" fmla="*/ 3646071 w 9533023"/>
                <a:gd name="connsiteY248" fmla="*/ 2268638 h 6628773"/>
                <a:gd name="connsiteX249" fmla="*/ 3472451 w 9533023"/>
                <a:gd name="connsiteY249" fmla="*/ 2187616 h 6628773"/>
                <a:gd name="connsiteX250" fmla="*/ 3345129 w 9533023"/>
                <a:gd name="connsiteY250" fmla="*/ 2164466 h 6628773"/>
                <a:gd name="connsiteX251" fmla="*/ 2858993 w 9533023"/>
                <a:gd name="connsiteY251" fmla="*/ 2245489 h 6628773"/>
                <a:gd name="connsiteX252" fmla="*/ 2801119 w 9533023"/>
                <a:gd name="connsiteY252" fmla="*/ 2291788 h 6628773"/>
                <a:gd name="connsiteX253" fmla="*/ 2766395 w 9533023"/>
                <a:gd name="connsiteY253" fmla="*/ 2361236 h 6628773"/>
                <a:gd name="connsiteX254" fmla="*/ 2789544 w 9533023"/>
                <a:gd name="connsiteY254" fmla="*/ 2766350 h 6628773"/>
                <a:gd name="connsiteX255" fmla="*/ 2858993 w 9533023"/>
                <a:gd name="connsiteY255" fmla="*/ 3136740 h 6628773"/>
                <a:gd name="connsiteX256" fmla="*/ 2882142 w 9533023"/>
                <a:gd name="connsiteY256" fmla="*/ 3171464 h 6628773"/>
                <a:gd name="connsiteX257" fmla="*/ 2963165 w 9533023"/>
                <a:gd name="connsiteY257" fmla="*/ 3356659 h 6628773"/>
                <a:gd name="connsiteX258" fmla="*/ 3159934 w 9533023"/>
                <a:gd name="connsiteY258" fmla="*/ 3634451 h 6628773"/>
                <a:gd name="connsiteX259" fmla="*/ 3472451 w 9533023"/>
                <a:gd name="connsiteY259" fmla="*/ 3865945 h 6628773"/>
                <a:gd name="connsiteX260" fmla="*/ 4190081 w 9533023"/>
                <a:gd name="connsiteY260" fmla="*/ 4259484 h 6628773"/>
                <a:gd name="connsiteX261" fmla="*/ 4761485 w 9533023"/>
                <a:gd name="connsiteY261" fmla="*/ 4514416 h 6628773"/>
                <a:gd name="connsiteX262" fmla="*/ 5081332 w 9533023"/>
                <a:gd name="connsiteY262" fmla="*/ 4687747 h 6628773"/>
                <a:gd name="connsiteX263" fmla="*/ 5150780 w 9533023"/>
                <a:gd name="connsiteY263" fmla="*/ 4734046 h 6628773"/>
                <a:gd name="connsiteX264" fmla="*/ 5405423 w 9533023"/>
                <a:gd name="connsiteY264" fmla="*/ 4872942 h 6628773"/>
                <a:gd name="connsiteX265" fmla="*/ 5625342 w 9533023"/>
                <a:gd name="connsiteY265" fmla="*/ 5058137 h 6628773"/>
                <a:gd name="connsiteX266" fmla="*/ 5671641 w 9533023"/>
                <a:gd name="connsiteY266" fmla="*/ 5092861 h 6628773"/>
                <a:gd name="connsiteX267" fmla="*/ 5787387 w 9533023"/>
                <a:gd name="connsiteY267" fmla="*/ 5278056 h 6628773"/>
                <a:gd name="connsiteX268" fmla="*/ 5891560 w 9533023"/>
                <a:gd name="connsiteY268" fmla="*/ 5428527 h 6628773"/>
                <a:gd name="connsiteX269" fmla="*/ 5926284 w 9533023"/>
                <a:gd name="connsiteY269" fmla="*/ 5497975 h 6628773"/>
                <a:gd name="connsiteX270" fmla="*/ 6042031 w 9533023"/>
                <a:gd name="connsiteY270" fmla="*/ 5613722 h 6628773"/>
                <a:gd name="connsiteX271" fmla="*/ 6076755 w 9533023"/>
                <a:gd name="connsiteY271" fmla="*/ 5671595 h 6628773"/>
                <a:gd name="connsiteX272" fmla="*/ 6227225 w 9533023"/>
                <a:gd name="connsiteY272" fmla="*/ 5914664 h 6628773"/>
                <a:gd name="connsiteX273" fmla="*/ 6227225 w 9533023"/>
                <a:gd name="connsiteY273" fmla="*/ 6111433 h 6628773"/>
                <a:gd name="connsiteX274" fmla="*/ 6076755 w 9533023"/>
                <a:gd name="connsiteY274" fmla="*/ 6319778 h 6628773"/>
                <a:gd name="connsiteX275" fmla="*/ 5868410 w 9533023"/>
                <a:gd name="connsiteY275" fmla="*/ 6447099 h 6628773"/>
                <a:gd name="connsiteX276" fmla="*/ 5706365 w 9533023"/>
                <a:gd name="connsiteY276" fmla="*/ 6528122 h 6628773"/>
                <a:gd name="connsiteX277" fmla="*/ 5544319 w 9533023"/>
                <a:gd name="connsiteY277" fmla="*/ 6585995 h 6628773"/>
                <a:gd name="connsiteX278" fmla="*/ 5213331 w 9533023"/>
                <a:gd name="connsiteY278" fmla="*/ 6628773 h 6628773"/>
                <a:gd name="connsiteX279" fmla="*/ 4722517 w 9533023"/>
                <a:gd name="connsiteY279" fmla="*/ 6597570 h 6628773"/>
                <a:gd name="connsiteX280" fmla="*/ 4491023 w 9533023"/>
                <a:gd name="connsiteY280" fmla="*/ 6551271 h 6628773"/>
                <a:gd name="connsiteX281" fmla="*/ 4176915 w 9533023"/>
                <a:gd name="connsiteY281" fmla="*/ 6500584 h 6628773"/>
                <a:gd name="connsiteX282" fmla="*/ 3907611 w 9533023"/>
                <a:gd name="connsiteY282" fmla="*/ 6427470 h 6628773"/>
                <a:gd name="connsiteX283" fmla="*/ 3773393 w 9533023"/>
                <a:gd name="connsiteY283" fmla="*/ 6389226 h 6628773"/>
                <a:gd name="connsiteX284" fmla="*/ 3676551 w 9533023"/>
                <a:gd name="connsiteY284" fmla="*/ 6327253 h 6628773"/>
                <a:gd name="connsiteX285" fmla="*/ 3611058 w 9533023"/>
                <a:gd name="connsiteY285" fmla="*/ 6162410 h 6628773"/>
                <a:gd name="connsiteX286" fmla="*/ 3634496 w 9533023"/>
                <a:gd name="connsiteY286" fmla="*/ 5960962 h 6628773"/>
                <a:gd name="connsiteX287" fmla="*/ 3696469 w 9533023"/>
                <a:gd name="connsiteY287" fmla="*/ 5826166 h 6628773"/>
                <a:gd name="connsiteX288" fmla="*/ 3761818 w 9533023"/>
                <a:gd name="connsiteY288" fmla="*/ 5683170 h 6628773"/>
                <a:gd name="connsiteX289" fmla="*/ 3784967 w 9533023"/>
                <a:gd name="connsiteY289" fmla="*/ 5648446 h 6628773"/>
                <a:gd name="connsiteX290" fmla="*/ 3865990 w 9533023"/>
                <a:gd name="connsiteY290" fmla="*/ 5509550 h 6628773"/>
                <a:gd name="connsiteX291" fmla="*/ 4004886 w 9533023"/>
                <a:gd name="connsiteY291" fmla="*/ 5393803 h 6628773"/>
                <a:gd name="connsiteX292" fmla="*/ 4097484 w 9533023"/>
                <a:gd name="connsiteY292" fmla="*/ 5359079 h 6628773"/>
                <a:gd name="connsiteX293" fmla="*/ 4340552 w 9533023"/>
                <a:gd name="connsiteY293" fmla="*/ 5289631 h 6628773"/>
                <a:gd name="connsiteX294" fmla="*/ 4491023 w 9533023"/>
                <a:gd name="connsiteY294" fmla="*/ 5278056 h 6628773"/>
                <a:gd name="connsiteX295" fmla="*/ 5254952 w 9533023"/>
                <a:gd name="connsiteY295" fmla="*/ 5266481 h 6628773"/>
                <a:gd name="connsiteX296" fmla="*/ 5764238 w 9533023"/>
                <a:gd name="connsiteY296" fmla="*/ 5254907 h 6628773"/>
                <a:gd name="connsiteX297" fmla="*/ 6944856 w 9533023"/>
                <a:gd name="connsiteY297" fmla="*/ 5197033 h 6628773"/>
                <a:gd name="connsiteX298" fmla="*/ 7488866 w 9533023"/>
                <a:gd name="connsiteY298" fmla="*/ 5116011 h 6628773"/>
                <a:gd name="connsiteX299" fmla="*/ 7639337 w 9533023"/>
                <a:gd name="connsiteY299" fmla="*/ 5081286 h 6628773"/>
                <a:gd name="connsiteX300" fmla="*/ 8090749 w 9533023"/>
                <a:gd name="connsiteY300" fmla="*/ 4907666 h 6628773"/>
                <a:gd name="connsiteX301" fmla="*/ 8368542 w 9533023"/>
                <a:gd name="connsiteY301" fmla="*/ 4791919 h 6628773"/>
                <a:gd name="connsiteX302" fmla="*/ 8727357 w 9533023"/>
                <a:gd name="connsiteY302" fmla="*/ 4572000 h 6628773"/>
                <a:gd name="connsiteX303" fmla="*/ 8831529 w 9533023"/>
                <a:gd name="connsiteY303" fmla="*/ 4479403 h 6628773"/>
                <a:gd name="connsiteX304" fmla="*/ 9109322 w 9533023"/>
                <a:gd name="connsiteY304" fmla="*/ 4120588 h 6628773"/>
                <a:gd name="connsiteX305" fmla="*/ 9259793 w 9533023"/>
                <a:gd name="connsiteY305" fmla="*/ 3865945 h 6628773"/>
                <a:gd name="connsiteX306" fmla="*/ 9282942 w 9533023"/>
                <a:gd name="connsiteY306" fmla="*/ 3773347 h 6628773"/>
                <a:gd name="connsiteX307" fmla="*/ 9387114 w 9533023"/>
                <a:gd name="connsiteY307" fmla="*/ 3576578 h 6628773"/>
                <a:gd name="connsiteX308" fmla="*/ 9444987 w 9533023"/>
                <a:gd name="connsiteY308" fmla="*/ 3449256 h 6628773"/>
                <a:gd name="connsiteX309" fmla="*/ 9456562 w 9533023"/>
                <a:gd name="connsiteY309" fmla="*/ 3275636 h 6628773"/>
                <a:gd name="connsiteX310" fmla="*/ 9502861 w 9533023"/>
                <a:gd name="connsiteY310" fmla="*/ 3067292 h 6628773"/>
                <a:gd name="connsiteX311" fmla="*/ 9529676 w 9533023"/>
                <a:gd name="connsiteY311" fmla="*/ 2970016 h 6628773"/>
                <a:gd name="connsiteX312" fmla="*/ 9526010 w 9533023"/>
                <a:gd name="connsiteY312" fmla="*/ 2870522 h 6628773"/>
                <a:gd name="connsiteX313" fmla="*/ 9456562 w 9533023"/>
                <a:gd name="connsiteY313" fmla="*/ 2534856 h 6628773"/>
                <a:gd name="connsiteX314" fmla="*/ 9425359 w 9533023"/>
                <a:gd name="connsiteY314" fmla="*/ 2477127 h 6628773"/>
                <a:gd name="connsiteX315" fmla="*/ 9356055 w 9533023"/>
                <a:gd name="connsiteY315" fmla="*/ 2384675 h 6628773"/>
                <a:gd name="connsiteX316" fmla="*/ 9213494 w 9533023"/>
                <a:gd name="connsiteY316" fmla="*/ 2291788 h 6628773"/>
                <a:gd name="connsiteX317" fmla="*/ 9140236 w 9533023"/>
                <a:gd name="connsiteY317" fmla="*/ 2291643 h 6628773"/>
                <a:gd name="connsiteX318" fmla="*/ 9005294 w 9533023"/>
                <a:gd name="connsiteY318" fmla="*/ 2299697 h 6628773"/>
                <a:gd name="connsiteX319" fmla="*/ 8900977 w 9533023"/>
                <a:gd name="connsiteY319" fmla="*/ 2361236 h 6628773"/>
                <a:gd name="connsiteX320" fmla="*/ 8738932 w 9533023"/>
                <a:gd name="connsiteY320" fmla="*/ 2569580 h 6628773"/>
                <a:gd name="connsiteX321" fmla="*/ 8692633 w 9533023"/>
                <a:gd name="connsiteY321" fmla="*/ 2650603 h 6628773"/>
                <a:gd name="connsiteX322" fmla="*/ 8638714 w 9533023"/>
                <a:gd name="connsiteY322" fmla="*/ 2816603 h 6628773"/>
                <a:gd name="connsiteX323" fmla="*/ 8611610 w 9533023"/>
                <a:gd name="connsiteY323" fmla="*/ 2905246 h 6628773"/>
                <a:gd name="connsiteX324" fmla="*/ 8588461 w 9533023"/>
                <a:gd name="connsiteY324" fmla="*/ 3229337 h 6628773"/>
                <a:gd name="connsiteX325" fmla="*/ 8576886 w 9533023"/>
                <a:gd name="connsiteY325" fmla="*/ 3321935 h 6628773"/>
                <a:gd name="connsiteX326" fmla="*/ 8495863 w 9533023"/>
                <a:gd name="connsiteY326" fmla="*/ 3588152 h 6628773"/>
                <a:gd name="connsiteX327" fmla="*/ 8449565 w 9533023"/>
                <a:gd name="connsiteY327" fmla="*/ 3796497 h 6628773"/>
                <a:gd name="connsiteX328" fmla="*/ 8264370 w 9533023"/>
                <a:gd name="connsiteY328" fmla="*/ 4259484 h 6628773"/>
                <a:gd name="connsiteX329" fmla="*/ 8102324 w 9533023"/>
                <a:gd name="connsiteY329" fmla="*/ 4572000 h 6628773"/>
                <a:gd name="connsiteX330" fmla="*/ 7836106 w 9533023"/>
                <a:gd name="connsiteY330" fmla="*/ 4896092 h 6628773"/>
                <a:gd name="connsiteX331" fmla="*/ 7743509 w 9533023"/>
                <a:gd name="connsiteY331" fmla="*/ 4977114 h 6628773"/>
                <a:gd name="connsiteX332" fmla="*/ 7326820 w 9533023"/>
                <a:gd name="connsiteY332" fmla="*/ 5243332 h 6628773"/>
                <a:gd name="connsiteX333" fmla="*/ 7168585 w 9533023"/>
                <a:gd name="connsiteY333" fmla="*/ 5304871 h 6628773"/>
                <a:gd name="connsiteX334" fmla="*/ 6868801 w 9533023"/>
                <a:gd name="connsiteY334" fmla="*/ 5427948 h 6628773"/>
                <a:gd name="connsiteX335" fmla="*/ 6493443 w 9533023"/>
                <a:gd name="connsiteY335" fmla="*/ 5578998 h 6628773"/>
                <a:gd name="connsiteX336" fmla="*/ 6342972 w 9533023"/>
                <a:gd name="connsiteY336" fmla="*/ 5648446 h 6628773"/>
                <a:gd name="connsiteX337" fmla="*/ 5949433 w 9533023"/>
                <a:gd name="connsiteY337" fmla="*/ 5717894 h 6628773"/>
                <a:gd name="connsiteX338" fmla="*/ 5486446 w 9533023"/>
                <a:gd name="connsiteY338" fmla="*/ 5706319 h 6628773"/>
                <a:gd name="connsiteX339" fmla="*/ 5393848 w 9533023"/>
                <a:gd name="connsiteY339" fmla="*/ 5683170 h 6628773"/>
                <a:gd name="connsiteX340" fmla="*/ 5104481 w 9533023"/>
                <a:gd name="connsiteY340" fmla="*/ 5613722 h 6628773"/>
                <a:gd name="connsiteX341" fmla="*/ 4907712 w 9533023"/>
                <a:gd name="connsiteY341" fmla="*/ 5567423 h 6628773"/>
                <a:gd name="connsiteX342" fmla="*/ 4745666 w 9533023"/>
                <a:gd name="connsiteY342" fmla="*/ 5521124 h 6628773"/>
                <a:gd name="connsiteX343" fmla="*/ 4051185 w 9533023"/>
                <a:gd name="connsiteY343" fmla="*/ 5324355 h 6628773"/>
                <a:gd name="connsiteX344" fmla="*/ 3495600 w 9533023"/>
                <a:gd name="connsiteY344" fmla="*/ 5046562 h 6628773"/>
                <a:gd name="connsiteX345" fmla="*/ 3414577 w 9533023"/>
                <a:gd name="connsiteY345" fmla="*/ 4942390 h 6628773"/>
                <a:gd name="connsiteX346" fmla="*/ 3345129 w 9533023"/>
                <a:gd name="connsiteY346" fmla="*/ 4757195 h 6628773"/>
                <a:gd name="connsiteX347" fmla="*/ 3287256 w 9533023"/>
                <a:gd name="connsiteY347" fmla="*/ 4595150 h 6628773"/>
                <a:gd name="connsiteX348" fmla="*/ 3183084 w 9533023"/>
                <a:gd name="connsiteY348" fmla="*/ 4421530 h 6628773"/>
                <a:gd name="connsiteX349" fmla="*/ 3148360 w 9533023"/>
                <a:gd name="connsiteY349" fmla="*/ 4363656 h 6628773"/>
                <a:gd name="connsiteX350" fmla="*/ 3090486 w 9533023"/>
                <a:gd name="connsiteY350" fmla="*/ 4236335 h 6628773"/>
                <a:gd name="connsiteX351" fmla="*/ 2893717 w 9533023"/>
                <a:gd name="connsiteY351" fmla="*/ 3993266 h 6628773"/>
                <a:gd name="connsiteX352" fmla="*/ 2615924 w 9533023"/>
                <a:gd name="connsiteY352" fmla="*/ 3680750 h 6628773"/>
                <a:gd name="connsiteX353" fmla="*/ 2280258 w 9533023"/>
                <a:gd name="connsiteY353" fmla="*/ 3414532 h 6628773"/>
                <a:gd name="connsiteX354" fmla="*/ 2152937 w 9533023"/>
                <a:gd name="connsiteY354" fmla="*/ 3345084 h 6628773"/>
                <a:gd name="connsiteX355" fmla="*/ 2095063 w 9533023"/>
                <a:gd name="connsiteY355" fmla="*/ 3310360 h 6628773"/>
                <a:gd name="connsiteX356" fmla="*/ 2060339 w 9533023"/>
                <a:gd name="connsiteY356" fmla="*/ 3287211 h 6628773"/>
                <a:gd name="connsiteX357" fmla="*/ 1956167 w 9533023"/>
                <a:gd name="connsiteY357" fmla="*/ 3252486 h 6628773"/>
                <a:gd name="connsiteX358" fmla="*/ 1886719 w 9533023"/>
                <a:gd name="connsiteY358" fmla="*/ 3229337 h 6628773"/>
                <a:gd name="connsiteX359" fmla="*/ 1851995 w 9533023"/>
                <a:gd name="connsiteY359" fmla="*/ 3217762 h 6628773"/>
                <a:gd name="connsiteX360" fmla="*/ 1759398 w 9533023"/>
                <a:gd name="connsiteY360" fmla="*/ 3194613 h 6628773"/>
                <a:gd name="connsiteX361" fmla="*/ 1701524 w 9533023"/>
                <a:gd name="connsiteY361" fmla="*/ 3183038 h 6628773"/>
                <a:gd name="connsiteX362" fmla="*/ 1551053 w 9533023"/>
                <a:gd name="connsiteY362" fmla="*/ 3148314 h 6628773"/>
                <a:gd name="connsiteX363" fmla="*/ 1389008 w 9533023"/>
                <a:gd name="connsiteY363" fmla="*/ 3125165 h 6628773"/>
                <a:gd name="connsiteX364" fmla="*/ 1226962 w 9533023"/>
                <a:gd name="connsiteY364" fmla="*/ 3102016 h 6628773"/>
                <a:gd name="connsiteX365" fmla="*/ 1157514 w 9533023"/>
                <a:gd name="connsiteY365" fmla="*/ 3090441 h 6628773"/>
                <a:gd name="connsiteX366" fmla="*/ 949170 w 9533023"/>
                <a:gd name="connsiteY366" fmla="*/ 3078866 h 6628773"/>
                <a:gd name="connsiteX367" fmla="*/ 833423 w 9533023"/>
                <a:gd name="connsiteY367" fmla="*/ 3067292 h 6628773"/>
                <a:gd name="connsiteX368" fmla="*/ 625079 w 9533023"/>
                <a:gd name="connsiteY368" fmla="*/ 3044142 h 6628773"/>
                <a:gd name="connsiteX369" fmla="*/ 405160 w 9533023"/>
                <a:gd name="connsiteY369" fmla="*/ 3055717 h 6628773"/>
                <a:gd name="connsiteX370" fmla="*/ 358861 w 9533023"/>
                <a:gd name="connsiteY370" fmla="*/ 3067292 h 6628773"/>
                <a:gd name="connsiteX371" fmla="*/ 266263 w 9533023"/>
                <a:gd name="connsiteY371" fmla="*/ 3113590 h 6628773"/>
                <a:gd name="connsiteX372" fmla="*/ 243114 w 9533023"/>
                <a:gd name="connsiteY372" fmla="*/ 3148314 h 6628773"/>
                <a:gd name="connsiteX373" fmla="*/ 208390 w 9533023"/>
                <a:gd name="connsiteY373" fmla="*/ 3275636 h 6628773"/>
                <a:gd name="connsiteX374" fmla="*/ 254689 w 9533023"/>
                <a:gd name="connsiteY374" fmla="*/ 3426107 h 6628773"/>
                <a:gd name="connsiteX375" fmla="*/ 382010 w 9533023"/>
                <a:gd name="connsiteY375" fmla="*/ 3565003 h 6628773"/>
                <a:gd name="connsiteX376" fmla="*/ 512129 w 9533023"/>
                <a:gd name="connsiteY376" fmla="*/ 3641782 h 6628773"/>
                <a:gd name="connsiteX377" fmla="*/ 760599 w 9533023"/>
                <a:gd name="connsiteY377" fmla="*/ 3703899 h 6628773"/>
                <a:gd name="connsiteX378" fmla="*/ 856572 w 9533023"/>
                <a:gd name="connsiteY378" fmla="*/ 3727049 h 6628773"/>
                <a:gd name="connsiteX379" fmla="*/ 891296 w 9533023"/>
                <a:gd name="connsiteY379" fmla="*/ 3750198 h 6628773"/>
                <a:gd name="connsiteX380" fmla="*/ 1014808 w 9533023"/>
                <a:gd name="connsiteY380" fmla="*/ 3803972 h 6628773"/>
                <a:gd name="connsiteX381" fmla="*/ 1076491 w 9533023"/>
                <a:gd name="connsiteY381" fmla="*/ 3819646 h 6628773"/>
                <a:gd name="connsiteX382" fmla="*/ 1134365 w 9533023"/>
                <a:gd name="connsiteY382" fmla="*/ 3831221 h 6628773"/>
                <a:gd name="connsiteX383" fmla="*/ 1226962 w 9533023"/>
                <a:gd name="connsiteY383" fmla="*/ 3854370 h 6628773"/>
                <a:gd name="connsiteX384" fmla="*/ 1420066 w 9533023"/>
                <a:gd name="connsiteY384" fmla="*/ 3885573 h 6628773"/>
                <a:gd name="connsiteX385" fmla="*/ 1551053 w 9533023"/>
                <a:gd name="connsiteY385" fmla="*/ 3935393 h 6628773"/>
                <a:gd name="connsiteX386" fmla="*/ 1673552 w 9533023"/>
                <a:gd name="connsiteY386" fmla="*/ 3946968 h 6628773"/>
                <a:gd name="connsiteX387" fmla="*/ 1827109 w 9533023"/>
                <a:gd name="connsiteY38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604613 w 9533023"/>
                <a:gd name="connsiteY104" fmla="*/ 1053297 h 6628773"/>
                <a:gd name="connsiteX105" fmla="*/ 7477291 w 9533023"/>
                <a:gd name="connsiteY105" fmla="*/ 775504 h 6628773"/>
                <a:gd name="connsiteX106" fmla="*/ 7292096 w 9533023"/>
                <a:gd name="connsiteY106" fmla="*/ 462988 h 6628773"/>
                <a:gd name="connsiteX107" fmla="*/ 7118476 w 9533023"/>
                <a:gd name="connsiteY107" fmla="*/ 254643 h 6628773"/>
                <a:gd name="connsiteX108" fmla="*/ 6969597 w 9533023"/>
                <a:gd name="connsiteY108" fmla="*/ 151339 h 6628773"/>
                <a:gd name="connsiteX109" fmla="*/ 6713362 w 9533023"/>
                <a:gd name="connsiteY109" fmla="*/ 23150 h 6628773"/>
                <a:gd name="connsiteX110" fmla="*/ 6528167 w 9533023"/>
                <a:gd name="connsiteY110" fmla="*/ 0 h 6628773"/>
                <a:gd name="connsiteX111" fmla="*/ 6198964 w 9533023"/>
                <a:gd name="connsiteY111" fmla="*/ 19195 h 6628773"/>
                <a:gd name="connsiteX112" fmla="*/ 5926284 w 9533023"/>
                <a:gd name="connsiteY112" fmla="*/ 115747 h 6628773"/>
                <a:gd name="connsiteX113" fmla="*/ 5822401 w 9533023"/>
                <a:gd name="connsiteY113" fmla="*/ 196770 h 6628773"/>
                <a:gd name="connsiteX114" fmla="*/ 5798962 w 9533023"/>
                <a:gd name="connsiteY114" fmla="*/ 219919 h 6628773"/>
                <a:gd name="connsiteX115" fmla="*/ 5694790 w 9533023"/>
                <a:gd name="connsiteY115" fmla="*/ 312517 h 6628773"/>
                <a:gd name="connsiteX116" fmla="*/ 5660066 w 9533023"/>
                <a:gd name="connsiteY116" fmla="*/ 347241 h 6628773"/>
                <a:gd name="connsiteX117" fmla="*/ 5544319 w 9533023"/>
                <a:gd name="connsiteY117" fmla="*/ 509286 h 6628773"/>
                <a:gd name="connsiteX118" fmla="*/ 5405423 w 9533023"/>
                <a:gd name="connsiteY118" fmla="*/ 821803 h 6628773"/>
                <a:gd name="connsiteX119" fmla="*/ 5393848 w 9533023"/>
                <a:gd name="connsiteY119" fmla="*/ 1018573 h 6628773"/>
                <a:gd name="connsiteX120" fmla="*/ 5463296 w 9533023"/>
                <a:gd name="connsiteY120" fmla="*/ 1331089 h 6628773"/>
                <a:gd name="connsiteX121" fmla="*/ 5540509 w 9533023"/>
                <a:gd name="connsiteY121" fmla="*/ 1527569 h 6628773"/>
                <a:gd name="connsiteX122" fmla="*/ 5683215 w 9533023"/>
                <a:gd name="connsiteY122" fmla="*/ 1759352 h 6628773"/>
                <a:gd name="connsiteX123" fmla="*/ 5752663 w 9533023"/>
                <a:gd name="connsiteY123" fmla="*/ 1840375 h 6628773"/>
                <a:gd name="connsiteX124" fmla="*/ 5949433 w 9533023"/>
                <a:gd name="connsiteY124" fmla="*/ 2083443 h 6628773"/>
                <a:gd name="connsiteX125" fmla="*/ 6210300 w 9533023"/>
                <a:gd name="connsiteY125" fmla="*/ 2292897 h 6628773"/>
                <a:gd name="connsiteX126" fmla="*/ 6516593 w 9533023"/>
                <a:gd name="connsiteY126" fmla="*/ 2500132 h 6628773"/>
                <a:gd name="connsiteX127" fmla="*/ 6620765 w 9533023"/>
                <a:gd name="connsiteY127" fmla="*/ 2592730 h 6628773"/>
                <a:gd name="connsiteX128" fmla="*/ 7373119 w 9533023"/>
                <a:gd name="connsiteY128" fmla="*/ 3078866 h 6628773"/>
                <a:gd name="connsiteX129" fmla="*/ 7488866 w 9533023"/>
                <a:gd name="connsiteY129" fmla="*/ 3136740 h 6628773"/>
                <a:gd name="connsiteX130" fmla="*/ 7859256 w 9533023"/>
                <a:gd name="connsiteY130" fmla="*/ 3426107 h 6628773"/>
                <a:gd name="connsiteX131" fmla="*/ 8137048 w 9533023"/>
                <a:gd name="connsiteY131" fmla="*/ 3657600 h 6628773"/>
                <a:gd name="connsiteX132" fmla="*/ 8229646 w 9533023"/>
                <a:gd name="connsiteY132" fmla="*/ 3784922 h 6628773"/>
                <a:gd name="connsiteX133" fmla="*/ 8241220 w 9533023"/>
                <a:gd name="connsiteY133" fmla="*/ 3831221 h 6628773"/>
                <a:gd name="connsiteX134" fmla="*/ 8299094 w 9533023"/>
                <a:gd name="connsiteY134" fmla="*/ 3970117 h 6628773"/>
                <a:gd name="connsiteX135" fmla="*/ 8310668 w 9533023"/>
                <a:gd name="connsiteY135" fmla="*/ 4143737 h 6628773"/>
                <a:gd name="connsiteX136" fmla="*/ 8275366 w 9533023"/>
                <a:gd name="connsiteY136" fmla="*/ 4479837 h 6628773"/>
                <a:gd name="connsiteX137" fmla="*/ 8218071 w 9533023"/>
                <a:gd name="connsiteY137" fmla="*/ 4583575 h 6628773"/>
                <a:gd name="connsiteX138" fmla="*/ 8102324 w 9533023"/>
                <a:gd name="connsiteY138" fmla="*/ 4803494 h 6628773"/>
                <a:gd name="connsiteX139" fmla="*/ 7940279 w 9533023"/>
                <a:gd name="connsiteY139" fmla="*/ 5034988 h 6628773"/>
                <a:gd name="connsiteX140" fmla="*/ 7766658 w 9533023"/>
                <a:gd name="connsiteY140" fmla="*/ 5185459 h 6628773"/>
                <a:gd name="connsiteX141" fmla="*/ 7697210 w 9533023"/>
                <a:gd name="connsiteY141" fmla="*/ 5231757 h 6628773"/>
                <a:gd name="connsiteX142" fmla="*/ 7442567 w 9533023"/>
                <a:gd name="connsiteY142" fmla="*/ 5382228 h 6628773"/>
                <a:gd name="connsiteX143" fmla="*/ 6829109 w 9533023"/>
                <a:gd name="connsiteY143" fmla="*/ 5625297 h 6628773"/>
                <a:gd name="connsiteX144" fmla="*/ 6528167 w 9533023"/>
                <a:gd name="connsiteY144" fmla="*/ 5660021 h 6628773"/>
                <a:gd name="connsiteX145" fmla="*/ 6273524 w 9533023"/>
                <a:gd name="connsiteY145" fmla="*/ 5648446 h 6628773"/>
                <a:gd name="connsiteX146" fmla="*/ 6215651 w 9533023"/>
                <a:gd name="connsiteY146" fmla="*/ 5636871 h 6628773"/>
                <a:gd name="connsiteX147" fmla="*/ 6007306 w 9533023"/>
                <a:gd name="connsiteY147" fmla="*/ 5590573 h 6628773"/>
                <a:gd name="connsiteX148" fmla="*/ 5949433 w 9533023"/>
                <a:gd name="connsiteY148" fmla="*/ 5567423 h 6628773"/>
                <a:gd name="connsiteX149" fmla="*/ 5486446 w 9533023"/>
                <a:gd name="connsiteY149" fmla="*/ 5428527 h 6628773"/>
                <a:gd name="connsiteX150" fmla="*/ 5139205 w 9533023"/>
                <a:gd name="connsiteY150" fmla="*/ 5312780 h 6628773"/>
                <a:gd name="connsiteX151" fmla="*/ 4977160 w 9533023"/>
                <a:gd name="connsiteY151" fmla="*/ 5254907 h 6628773"/>
                <a:gd name="connsiteX152" fmla="*/ 4942436 w 9533023"/>
                <a:gd name="connsiteY152" fmla="*/ 5231757 h 6628773"/>
                <a:gd name="connsiteX153" fmla="*/ 4791965 w 9533023"/>
                <a:gd name="connsiteY153" fmla="*/ 5092861 h 6628773"/>
                <a:gd name="connsiteX154" fmla="*/ 4734091 w 9533023"/>
                <a:gd name="connsiteY154" fmla="*/ 4965540 h 6628773"/>
                <a:gd name="connsiteX155" fmla="*/ 4722083 w 9533023"/>
                <a:gd name="connsiteY155" fmla="*/ 4773448 h 6628773"/>
                <a:gd name="connsiteX156" fmla="*/ 4795341 w 9533023"/>
                <a:gd name="connsiteY156" fmla="*/ 4556471 h 6628773"/>
                <a:gd name="connsiteX157" fmla="*/ 4815114 w 9533023"/>
                <a:gd name="connsiteY157" fmla="*/ 4490978 h 6628773"/>
                <a:gd name="connsiteX158" fmla="*/ 4887793 w 9533023"/>
                <a:gd name="connsiteY158" fmla="*/ 4425629 h 6628773"/>
                <a:gd name="connsiteX159" fmla="*/ 4930861 w 9533023"/>
                <a:gd name="connsiteY159" fmla="*/ 4386805 h 6628773"/>
                <a:gd name="connsiteX160" fmla="*/ 5035033 w 9533023"/>
                <a:gd name="connsiteY160" fmla="*/ 4282633 h 6628773"/>
                <a:gd name="connsiteX161" fmla="*/ 5231803 w 9533023"/>
                <a:gd name="connsiteY161" fmla="*/ 4166886 h 6628773"/>
                <a:gd name="connsiteX162" fmla="*/ 5335975 w 9533023"/>
                <a:gd name="connsiteY162" fmla="*/ 4109013 h 6628773"/>
                <a:gd name="connsiteX163" fmla="*/ 5463296 w 9533023"/>
                <a:gd name="connsiteY163" fmla="*/ 4016416 h 6628773"/>
                <a:gd name="connsiteX164" fmla="*/ 5613767 w 9533023"/>
                <a:gd name="connsiteY164" fmla="*/ 3889094 h 6628773"/>
                <a:gd name="connsiteX165" fmla="*/ 5845261 w 9533023"/>
                <a:gd name="connsiteY165" fmla="*/ 3657600 h 6628773"/>
                <a:gd name="connsiteX166" fmla="*/ 5914709 w 9533023"/>
                <a:gd name="connsiteY166" fmla="*/ 3611302 h 6628773"/>
                <a:gd name="connsiteX167" fmla="*/ 6053316 w 9533023"/>
                <a:gd name="connsiteY167" fmla="*/ 3484270 h 6628773"/>
                <a:gd name="connsiteX168" fmla="*/ 6157777 w 9533023"/>
                <a:gd name="connsiteY168" fmla="*/ 3391383 h 6628773"/>
                <a:gd name="connsiteX169" fmla="*/ 6319823 w 9533023"/>
                <a:gd name="connsiteY169" fmla="*/ 3287211 h 6628773"/>
                <a:gd name="connsiteX170" fmla="*/ 6435570 w 9533023"/>
                <a:gd name="connsiteY170" fmla="*/ 3194613 h 6628773"/>
                <a:gd name="connsiteX171" fmla="*/ 6562891 w 9533023"/>
                <a:gd name="connsiteY171" fmla="*/ 3102016 h 6628773"/>
                <a:gd name="connsiteX172" fmla="*/ 6690213 w 9533023"/>
                <a:gd name="connsiteY172" fmla="*/ 2997843 h 6628773"/>
                <a:gd name="connsiteX173" fmla="*/ 6858866 w 9533023"/>
                <a:gd name="connsiteY173" fmla="*/ 2886630 h 6628773"/>
                <a:gd name="connsiteX174" fmla="*/ 6956431 w 9533023"/>
                <a:gd name="connsiteY174" fmla="*/ 2777924 h 6628773"/>
                <a:gd name="connsiteX175" fmla="*/ 7118476 w 9533023"/>
                <a:gd name="connsiteY175" fmla="*/ 2210765 h 6628773"/>
                <a:gd name="connsiteX176" fmla="*/ 6771236 w 9533023"/>
                <a:gd name="connsiteY176" fmla="*/ 1828800 h 6628773"/>
                <a:gd name="connsiteX177" fmla="*/ 6412420 w 9533023"/>
                <a:gd name="connsiteY177" fmla="*/ 1632031 h 6628773"/>
                <a:gd name="connsiteX178" fmla="*/ 6111479 w 9533023"/>
                <a:gd name="connsiteY178" fmla="*/ 1585732 h 6628773"/>
                <a:gd name="connsiteX179" fmla="*/ 5879985 w 9533023"/>
                <a:gd name="connsiteY179" fmla="*/ 1620456 h 6628773"/>
                <a:gd name="connsiteX180" fmla="*/ 5822112 w 9533023"/>
                <a:gd name="connsiteY180" fmla="*/ 1632031 h 6628773"/>
                <a:gd name="connsiteX181" fmla="*/ 5660066 w 9533023"/>
                <a:gd name="connsiteY181" fmla="*/ 1724628 h 6628773"/>
                <a:gd name="connsiteX182" fmla="*/ 5590618 w 9533023"/>
                <a:gd name="connsiteY182" fmla="*/ 1759352 h 6628773"/>
                <a:gd name="connsiteX183" fmla="*/ 5405423 w 9533023"/>
                <a:gd name="connsiteY183" fmla="*/ 1909823 h 6628773"/>
                <a:gd name="connsiteX184" fmla="*/ 5347549 w 9533023"/>
                <a:gd name="connsiteY184" fmla="*/ 1944547 h 6628773"/>
                <a:gd name="connsiteX185" fmla="*/ 5046608 w 9533023"/>
                <a:gd name="connsiteY185" fmla="*/ 2210765 h 6628773"/>
                <a:gd name="connsiteX186" fmla="*/ 5023458 w 9533023"/>
                <a:gd name="connsiteY186" fmla="*/ 2245489 h 6628773"/>
                <a:gd name="connsiteX187" fmla="*/ 4861413 w 9533023"/>
                <a:gd name="connsiteY187" fmla="*/ 2523281 h 6628773"/>
                <a:gd name="connsiteX188" fmla="*/ 4830643 w 9533023"/>
                <a:gd name="connsiteY188" fmla="*/ 2601073 h 6628773"/>
                <a:gd name="connsiteX189" fmla="*/ 4803539 w 9533023"/>
                <a:gd name="connsiteY189" fmla="*/ 2673752 h 6628773"/>
                <a:gd name="connsiteX190" fmla="*/ 4768815 w 9533023"/>
                <a:gd name="connsiteY190" fmla="*/ 2824223 h 6628773"/>
                <a:gd name="connsiteX191" fmla="*/ 4745666 w 9533023"/>
                <a:gd name="connsiteY191" fmla="*/ 2870522 h 6628773"/>
                <a:gd name="connsiteX192" fmla="*/ 4710942 w 9533023"/>
                <a:gd name="connsiteY192" fmla="*/ 3032568 h 6628773"/>
                <a:gd name="connsiteX193" fmla="*/ 4687793 w 9533023"/>
                <a:gd name="connsiteY193" fmla="*/ 3078866 h 6628773"/>
                <a:gd name="connsiteX194" fmla="*/ 4525747 w 9533023"/>
                <a:gd name="connsiteY194" fmla="*/ 3472405 h 6628773"/>
                <a:gd name="connsiteX195" fmla="*/ 4514172 w 9533023"/>
                <a:gd name="connsiteY195" fmla="*/ 3541854 h 6628773"/>
                <a:gd name="connsiteX196" fmla="*/ 4444724 w 9533023"/>
                <a:gd name="connsiteY196" fmla="*/ 3669175 h 6628773"/>
                <a:gd name="connsiteX197" fmla="*/ 4410000 w 9533023"/>
                <a:gd name="connsiteY197" fmla="*/ 3715474 h 6628773"/>
                <a:gd name="connsiteX198" fmla="*/ 4363701 w 9533023"/>
                <a:gd name="connsiteY198" fmla="*/ 3819646 h 6628773"/>
                <a:gd name="connsiteX199" fmla="*/ 4352127 w 9533023"/>
                <a:gd name="connsiteY199" fmla="*/ 3854370 h 6628773"/>
                <a:gd name="connsiteX200" fmla="*/ 4282679 w 9533023"/>
                <a:gd name="connsiteY200" fmla="*/ 3958542 h 6628773"/>
                <a:gd name="connsiteX201" fmla="*/ 4182172 w 9533023"/>
                <a:gd name="connsiteY201" fmla="*/ 4097583 h 6628773"/>
                <a:gd name="connsiteX202" fmla="*/ 3935438 w 9533023"/>
                <a:gd name="connsiteY202" fmla="*/ 4433104 h 6628773"/>
                <a:gd name="connsiteX203" fmla="*/ 3889139 w 9533023"/>
                <a:gd name="connsiteY203" fmla="*/ 4502552 h 6628773"/>
                <a:gd name="connsiteX204" fmla="*/ 3727094 w 9533023"/>
                <a:gd name="connsiteY204" fmla="*/ 4641449 h 6628773"/>
                <a:gd name="connsiteX205" fmla="*/ 3657646 w 9533023"/>
                <a:gd name="connsiteY205" fmla="*/ 4722471 h 6628773"/>
                <a:gd name="connsiteX206" fmla="*/ 3449301 w 9533023"/>
                <a:gd name="connsiteY206" fmla="*/ 4861368 h 6628773"/>
                <a:gd name="connsiteX207" fmla="*/ 3391428 w 9533023"/>
                <a:gd name="connsiteY207" fmla="*/ 4930816 h 6628773"/>
                <a:gd name="connsiteX208" fmla="*/ 2928441 w 9533023"/>
                <a:gd name="connsiteY208" fmla="*/ 5278056 h 6628773"/>
                <a:gd name="connsiteX209" fmla="*/ 2639074 w 9533023"/>
                <a:gd name="connsiteY209" fmla="*/ 5405378 h 6628773"/>
                <a:gd name="connsiteX210" fmla="*/ 2546476 w 9533023"/>
                <a:gd name="connsiteY210" fmla="*/ 5451676 h 6628773"/>
                <a:gd name="connsiteX211" fmla="*/ 2314982 w 9533023"/>
                <a:gd name="connsiteY211" fmla="*/ 5521124 h 6628773"/>
                <a:gd name="connsiteX212" fmla="*/ 1979317 w 9533023"/>
                <a:gd name="connsiteY212" fmla="*/ 5636871 h 6628773"/>
                <a:gd name="connsiteX213" fmla="*/ 1886719 w 9533023"/>
                <a:gd name="connsiteY213" fmla="*/ 5648446 h 6628773"/>
                <a:gd name="connsiteX214" fmla="*/ 1655225 w 9533023"/>
                <a:gd name="connsiteY214" fmla="*/ 5671595 h 6628773"/>
                <a:gd name="connsiteX215" fmla="*/ 1250112 w 9533023"/>
                <a:gd name="connsiteY215" fmla="*/ 5660021 h 6628773"/>
                <a:gd name="connsiteX216" fmla="*/ 1215387 w 9533023"/>
                <a:gd name="connsiteY216" fmla="*/ 5648446 h 6628773"/>
                <a:gd name="connsiteX217" fmla="*/ 1122790 w 9533023"/>
                <a:gd name="connsiteY217" fmla="*/ 5590573 h 6628773"/>
                <a:gd name="connsiteX218" fmla="*/ 891296 w 9533023"/>
                <a:gd name="connsiteY218" fmla="*/ 5428527 h 6628773"/>
                <a:gd name="connsiteX219" fmla="*/ 763975 w 9533023"/>
                <a:gd name="connsiteY219" fmla="*/ 5335930 h 6628773"/>
                <a:gd name="connsiteX220" fmla="*/ 729251 w 9533023"/>
                <a:gd name="connsiteY220" fmla="*/ 5312780 h 6628773"/>
                <a:gd name="connsiteX221" fmla="*/ 648228 w 9533023"/>
                <a:gd name="connsiteY221" fmla="*/ 5254907 h 6628773"/>
                <a:gd name="connsiteX222" fmla="*/ 463033 w 9533023"/>
                <a:gd name="connsiteY222" fmla="*/ 5127585 h 6628773"/>
                <a:gd name="connsiteX223" fmla="*/ 335712 w 9533023"/>
                <a:gd name="connsiteY223" fmla="*/ 4965540 h 6628773"/>
                <a:gd name="connsiteX224" fmla="*/ 277838 w 9533023"/>
                <a:gd name="connsiteY224" fmla="*/ 4757195 h 6628773"/>
                <a:gd name="connsiteX225" fmla="*/ 266263 w 9533023"/>
                <a:gd name="connsiteY225" fmla="*/ 4560426 h 6628773"/>
                <a:gd name="connsiteX226" fmla="*/ 358861 w 9533023"/>
                <a:gd name="connsiteY226" fmla="*/ 4294208 h 6628773"/>
                <a:gd name="connsiteX227" fmla="*/ 463033 w 9533023"/>
                <a:gd name="connsiteY227" fmla="*/ 4178461 h 6628773"/>
                <a:gd name="connsiteX228" fmla="*/ 810274 w 9533023"/>
                <a:gd name="connsiteY228" fmla="*/ 4039565 h 6628773"/>
                <a:gd name="connsiteX229" fmla="*/ 1099641 w 9533023"/>
                <a:gd name="connsiteY229" fmla="*/ 3981692 h 6628773"/>
                <a:gd name="connsiteX230" fmla="*/ 1365858 w 9533023"/>
                <a:gd name="connsiteY230" fmla="*/ 3946968 h 6628773"/>
                <a:gd name="connsiteX231" fmla="*/ 1635163 w 9533023"/>
                <a:gd name="connsiteY231" fmla="*/ 3896859 h 6628773"/>
                <a:gd name="connsiteX232" fmla="*/ 1909868 w 9533023"/>
                <a:gd name="connsiteY232" fmla="*/ 3831221 h 6628773"/>
                <a:gd name="connsiteX233" fmla="*/ 2048765 w 9533023"/>
                <a:gd name="connsiteY233" fmla="*/ 3819646 h 6628773"/>
                <a:gd name="connsiteX234" fmla="*/ 2777970 w 9533023"/>
                <a:gd name="connsiteY234" fmla="*/ 3819646 h 6628773"/>
                <a:gd name="connsiteX235" fmla="*/ 3032613 w 9533023"/>
                <a:gd name="connsiteY235" fmla="*/ 3784922 h 6628773"/>
                <a:gd name="connsiteX236" fmla="*/ 3495600 w 9533023"/>
                <a:gd name="connsiteY236" fmla="*/ 3669175 h 6628773"/>
                <a:gd name="connsiteX237" fmla="*/ 3622922 w 9533023"/>
                <a:gd name="connsiteY237" fmla="*/ 3576578 h 6628773"/>
                <a:gd name="connsiteX238" fmla="*/ 3646071 w 9533023"/>
                <a:gd name="connsiteY238" fmla="*/ 3553428 h 6628773"/>
                <a:gd name="connsiteX239" fmla="*/ 3738668 w 9533023"/>
                <a:gd name="connsiteY239" fmla="*/ 3437681 h 6628773"/>
                <a:gd name="connsiteX240" fmla="*/ 3808117 w 9533023"/>
                <a:gd name="connsiteY240" fmla="*/ 3298785 h 6628773"/>
                <a:gd name="connsiteX241" fmla="*/ 3877565 w 9533023"/>
                <a:gd name="connsiteY241" fmla="*/ 3171464 h 6628773"/>
                <a:gd name="connsiteX242" fmla="*/ 3912289 w 9533023"/>
                <a:gd name="connsiteY242" fmla="*/ 2997843 h 6628773"/>
                <a:gd name="connsiteX243" fmla="*/ 3947013 w 9533023"/>
                <a:gd name="connsiteY243" fmla="*/ 2766350 h 6628773"/>
                <a:gd name="connsiteX244" fmla="*/ 3923863 w 9533023"/>
                <a:gd name="connsiteY244" fmla="*/ 2558005 h 6628773"/>
                <a:gd name="connsiteX245" fmla="*/ 3877565 w 9533023"/>
                <a:gd name="connsiteY245" fmla="*/ 2465408 h 6628773"/>
                <a:gd name="connsiteX246" fmla="*/ 3784967 w 9533023"/>
                <a:gd name="connsiteY246" fmla="*/ 2361236 h 6628773"/>
                <a:gd name="connsiteX247" fmla="*/ 3692370 w 9533023"/>
                <a:gd name="connsiteY247" fmla="*/ 2291788 h 6628773"/>
                <a:gd name="connsiteX248" fmla="*/ 3646071 w 9533023"/>
                <a:gd name="connsiteY248" fmla="*/ 2268638 h 6628773"/>
                <a:gd name="connsiteX249" fmla="*/ 3472451 w 9533023"/>
                <a:gd name="connsiteY249" fmla="*/ 2187616 h 6628773"/>
                <a:gd name="connsiteX250" fmla="*/ 3345129 w 9533023"/>
                <a:gd name="connsiteY250" fmla="*/ 2164466 h 6628773"/>
                <a:gd name="connsiteX251" fmla="*/ 2858993 w 9533023"/>
                <a:gd name="connsiteY251" fmla="*/ 2245489 h 6628773"/>
                <a:gd name="connsiteX252" fmla="*/ 2801119 w 9533023"/>
                <a:gd name="connsiteY252" fmla="*/ 2291788 h 6628773"/>
                <a:gd name="connsiteX253" fmla="*/ 2766395 w 9533023"/>
                <a:gd name="connsiteY253" fmla="*/ 2361236 h 6628773"/>
                <a:gd name="connsiteX254" fmla="*/ 2789544 w 9533023"/>
                <a:gd name="connsiteY254" fmla="*/ 2766350 h 6628773"/>
                <a:gd name="connsiteX255" fmla="*/ 2858993 w 9533023"/>
                <a:gd name="connsiteY255" fmla="*/ 3136740 h 6628773"/>
                <a:gd name="connsiteX256" fmla="*/ 2882142 w 9533023"/>
                <a:gd name="connsiteY256" fmla="*/ 3171464 h 6628773"/>
                <a:gd name="connsiteX257" fmla="*/ 2963165 w 9533023"/>
                <a:gd name="connsiteY257" fmla="*/ 3356659 h 6628773"/>
                <a:gd name="connsiteX258" fmla="*/ 3159934 w 9533023"/>
                <a:gd name="connsiteY258" fmla="*/ 3634451 h 6628773"/>
                <a:gd name="connsiteX259" fmla="*/ 3472451 w 9533023"/>
                <a:gd name="connsiteY259" fmla="*/ 3865945 h 6628773"/>
                <a:gd name="connsiteX260" fmla="*/ 4190081 w 9533023"/>
                <a:gd name="connsiteY260" fmla="*/ 4259484 h 6628773"/>
                <a:gd name="connsiteX261" fmla="*/ 4761485 w 9533023"/>
                <a:gd name="connsiteY261" fmla="*/ 4514416 h 6628773"/>
                <a:gd name="connsiteX262" fmla="*/ 5081332 w 9533023"/>
                <a:gd name="connsiteY262" fmla="*/ 4687747 h 6628773"/>
                <a:gd name="connsiteX263" fmla="*/ 5150780 w 9533023"/>
                <a:gd name="connsiteY263" fmla="*/ 4734046 h 6628773"/>
                <a:gd name="connsiteX264" fmla="*/ 5405423 w 9533023"/>
                <a:gd name="connsiteY264" fmla="*/ 4872942 h 6628773"/>
                <a:gd name="connsiteX265" fmla="*/ 5625342 w 9533023"/>
                <a:gd name="connsiteY265" fmla="*/ 5058137 h 6628773"/>
                <a:gd name="connsiteX266" fmla="*/ 5671641 w 9533023"/>
                <a:gd name="connsiteY266" fmla="*/ 5092861 h 6628773"/>
                <a:gd name="connsiteX267" fmla="*/ 5787387 w 9533023"/>
                <a:gd name="connsiteY267" fmla="*/ 5278056 h 6628773"/>
                <a:gd name="connsiteX268" fmla="*/ 5891560 w 9533023"/>
                <a:gd name="connsiteY268" fmla="*/ 5428527 h 6628773"/>
                <a:gd name="connsiteX269" fmla="*/ 5926284 w 9533023"/>
                <a:gd name="connsiteY269" fmla="*/ 5497975 h 6628773"/>
                <a:gd name="connsiteX270" fmla="*/ 6042031 w 9533023"/>
                <a:gd name="connsiteY270" fmla="*/ 5613722 h 6628773"/>
                <a:gd name="connsiteX271" fmla="*/ 6076755 w 9533023"/>
                <a:gd name="connsiteY271" fmla="*/ 5671595 h 6628773"/>
                <a:gd name="connsiteX272" fmla="*/ 6227225 w 9533023"/>
                <a:gd name="connsiteY272" fmla="*/ 5914664 h 6628773"/>
                <a:gd name="connsiteX273" fmla="*/ 6227225 w 9533023"/>
                <a:gd name="connsiteY273" fmla="*/ 6111433 h 6628773"/>
                <a:gd name="connsiteX274" fmla="*/ 6076755 w 9533023"/>
                <a:gd name="connsiteY274" fmla="*/ 6319778 h 6628773"/>
                <a:gd name="connsiteX275" fmla="*/ 5868410 w 9533023"/>
                <a:gd name="connsiteY275" fmla="*/ 6447099 h 6628773"/>
                <a:gd name="connsiteX276" fmla="*/ 5706365 w 9533023"/>
                <a:gd name="connsiteY276" fmla="*/ 6528122 h 6628773"/>
                <a:gd name="connsiteX277" fmla="*/ 5544319 w 9533023"/>
                <a:gd name="connsiteY277" fmla="*/ 6585995 h 6628773"/>
                <a:gd name="connsiteX278" fmla="*/ 5213331 w 9533023"/>
                <a:gd name="connsiteY278" fmla="*/ 6628773 h 6628773"/>
                <a:gd name="connsiteX279" fmla="*/ 4722517 w 9533023"/>
                <a:gd name="connsiteY279" fmla="*/ 6597570 h 6628773"/>
                <a:gd name="connsiteX280" fmla="*/ 4491023 w 9533023"/>
                <a:gd name="connsiteY280" fmla="*/ 6551271 h 6628773"/>
                <a:gd name="connsiteX281" fmla="*/ 4176915 w 9533023"/>
                <a:gd name="connsiteY281" fmla="*/ 6500584 h 6628773"/>
                <a:gd name="connsiteX282" fmla="*/ 3907611 w 9533023"/>
                <a:gd name="connsiteY282" fmla="*/ 6427470 h 6628773"/>
                <a:gd name="connsiteX283" fmla="*/ 3773393 w 9533023"/>
                <a:gd name="connsiteY283" fmla="*/ 6389226 h 6628773"/>
                <a:gd name="connsiteX284" fmla="*/ 3676551 w 9533023"/>
                <a:gd name="connsiteY284" fmla="*/ 6327253 h 6628773"/>
                <a:gd name="connsiteX285" fmla="*/ 3611058 w 9533023"/>
                <a:gd name="connsiteY285" fmla="*/ 6162410 h 6628773"/>
                <a:gd name="connsiteX286" fmla="*/ 3634496 w 9533023"/>
                <a:gd name="connsiteY286" fmla="*/ 5960962 h 6628773"/>
                <a:gd name="connsiteX287" fmla="*/ 3696469 w 9533023"/>
                <a:gd name="connsiteY287" fmla="*/ 5826166 h 6628773"/>
                <a:gd name="connsiteX288" fmla="*/ 3761818 w 9533023"/>
                <a:gd name="connsiteY288" fmla="*/ 5683170 h 6628773"/>
                <a:gd name="connsiteX289" fmla="*/ 3784967 w 9533023"/>
                <a:gd name="connsiteY289" fmla="*/ 5648446 h 6628773"/>
                <a:gd name="connsiteX290" fmla="*/ 3865990 w 9533023"/>
                <a:gd name="connsiteY290" fmla="*/ 5509550 h 6628773"/>
                <a:gd name="connsiteX291" fmla="*/ 4004886 w 9533023"/>
                <a:gd name="connsiteY291" fmla="*/ 5393803 h 6628773"/>
                <a:gd name="connsiteX292" fmla="*/ 4097484 w 9533023"/>
                <a:gd name="connsiteY292" fmla="*/ 5359079 h 6628773"/>
                <a:gd name="connsiteX293" fmla="*/ 4340552 w 9533023"/>
                <a:gd name="connsiteY293" fmla="*/ 5289631 h 6628773"/>
                <a:gd name="connsiteX294" fmla="*/ 4491023 w 9533023"/>
                <a:gd name="connsiteY294" fmla="*/ 5278056 h 6628773"/>
                <a:gd name="connsiteX295" fmla="*/ 5254952 w 9533023"/>
                <a:gd name="connsiteY295" fmla="*/ 5266481 h 6628773"/>
                <a:gd name="connsiteX296" fmla="*/ 5764238 w 9533023"/>
                <a:gd name="connsiteY296" fmla="*/ 5254907 h 6628773"/>
                <a:gd name="connsiteX297" fmla="*/ 6944856 w 9533023"/>
                <a:gd name="connsiteY297" fmla="*/ 5197033 h 6628773"/>
                <a:gd name="connsiteX298" fmla="*/ 7488866 w 9533023"/>
                <a:gd name="connsiteY298" fmla="*/ 5116011 h 6628773"/>
                <a:gd name="connsiteX299" fmla="*/ 7639337 w 9533023"/>
                <a:gd name="connsiteY299" fmla="*/ 5081286 h 6628773"/>
                <a:gd name="connsiteX300" fmla="*/ 8090749 w 9533023"/>
                <a:gd name="connsiteY300" fmla="*/ 4907666 h 6628773"/>
                <a:gd name="connsiteX301" fmla="*/ 8368542 w 9533023"/>
                <a:gd name="connsiteY301" fmla="*/ 4791919 h 6628773"/>
                <a:gd name="connsiteX302" fmla="*/ 8727357 w 9533023"/>
                <a:gd name="connsiteY302" fmla="*/ 4572000 h 6628773"/>
                <a:gd name="connsiteX303" fmla="*/ 8831529 w 9533023"/>
                <a:gd name="connsiteY303" fmla="*/ 4479403 h 6628773"/>
                <a:gd name="connsiteX304" fmla="*/ 9109322 w 9533023"/>
                <a:gd name="connsiteY304" fmla="*/ 4120588 h 6628773"/>
                <a:gd name="connsiteX305" fmla="*/ 9259793 w 9533023"/>
                <a:gd name="connsiteY305" fmla="*/ 3865945 h 6628773"/>
                <a:gd name="connsiteX306" fmla="*/ 9282942 w 9533023"/>
                <a:gd name="connsiteY306" fmla="*/ 3773347 h 6628773"/>
                <a:gd name="connsiteX307" fmla="*/ 9387114 w 9533023"/>
                <a:gd name="connsiteY307" fmla="*/ 3576578 h 6628773"/>
                <a:gd name="connsiteX308" fmla="*/ 9444987 w 9533023"/>
                <a:gd name="connsiteY308" fmla="*/ 3449256 h 6628773"/>
                <a:gd name="connsiteX309" fmla="*/ 9456562 w 9533023"/>
                <a:gd name="connsiteY309" fmla="*/ 3275636 h 6628773"/>
                <a:gd name="connsiteX310" fmla="*/ 9502861 w 9533023"/>
                <a:gd name="connsiteY310" fmla="*/ 3067292 h 6628773"/>
                <a:gd name="connsiteX311" fmla="*/ 9529676 w 9533023"/>
                <a:gd name="connsiteY311" fmla="*/ 2970016 h 6628773"/>
                <a:gd name="connsiteX312" fmla="*/ 9526010 w 9533023"/>
                <a:gd name="connsiteY312" fmla="*/ 2870522 h 6628773"/>
                <a:gd name="connsiteX313" fmla="*/ 9456562 w 9533023"/>
                <a:gd name="connsiteY313" fmla="*/ 2534856 h 6628773"/>
                <a:gd name="connsiteX314" fmla="*/ 9425359 w 9533023"/>
                <a:gd name="connsiteY314" fmla="*/ 2477127 h 6628773"/>
                <a:gd name="connsiteX315" fmla="*/ 9356055 w 9533023"/>
                <a:gd name="connsiteY315" fmla="*/ 2384675 h 6628773"/>
                <a:gd name="connsiteX316" fmla="*/ 9213494 w 9533023"/>
                <a:gd name="connsiteY316" fmla="*/ 2291788 h 6628773"/>
                <a:gd name="connsiteX317" fmla="*/ 9140236 w 9533023"/>
                <a:gd name="connsiteY317" fmla="*/ 2291643 h 6628773"/>
                <a:gd name="connsiteX318" fmla="*/ 9005294 w 9533023"/>
                <a:gd name="connsiteY318" fmla="*/ 2299697 h 6628773"/>
                <a:gd name="connsiteX319" fmla="*/ 8900977 w 9533023"/>
                <a:gd name="connsiteY319" fmla="*/ 2361236 h 6628773"/>
                <a:gd name="connsiteX320" fmla="*/ 8738932 w 9533023"/>
                <a:gd name="connsiteY320" fmla="*/ 2569580 h 6628773"/>
                <a:gd name="connsiteX321" fmla="*/ 8692633 w 9533023"/>
                <a:gd name="connsiteY321" fmla="*/ 2650603 h 6628773"/>
                <a:gd name="connsiteX322" fmla="*/ 8638714 w 9533023"/>
                <a:gd name="connsiteY322" fmla="*/ 2816603 h 6628773"/>
                <a:gd name="connsiteX323" fmla="*/ 8611610 w 9533023"/>
                <a:gd name="connsiteY323" fmla="*/ 2905246 h 6628773"/>
                <a:gd name="connsiteX324" fmla="*/ 8588461 w 9533023"/>
                <a:gd name="connsiteY324" fmla="*/ 3229337 h 6628773"/>
                <a:gd name="connsiteX325" fmla="*/ 8576886 w 9533023"/>
                <a:gd name="connsiteY325" fmla="*/ 3321935 h 6628773"/>
                <a:gd name="connsiteX326" fmla="*/ 8495863 w 9533023"/>
                <a:gd name="connsiteY326" fmla="*/ 3588152 h 6628773"/>
                <a:gd name="connsiteX327" fmla="*/ 8449565 w 9533023"/>
                <a:gd name="connsiteY327" fmla="*/ 3796497 h 6628773"/>
                <a:gd name="connsiteX328" fmla="*/ 8264370 w 9533023"/>
                <a:gd name="connsiteY328" fmla="*/ 4259484 h 6628773"/>
                <a:gd name="connsiteX329" fmla="*/ 8102324 w 9533023"/>
                <a:gd name="connsiteY329" fmla="*/ 4572000 h 6628773"/>
                <a:gd name="connsiteX330" fmla="*/ 7836106 w 9533023"/>
                <a:gd name="connsiteY330" fmla="*/ 4896092 h 6628773"/>
                <a:gd name="connsiteX331" fmla="*/ 7743509 w 9533023"/>
                <a:gd name="connsiteY331" fmla="*/ 4977114 h 6628773"/>
                <a:gd name="connsiteX332" fmla="*/ 7326820 w 9533023"/>
                <a:gd name="connsiteY332" fmla="*/ 5243332 h 6628773"/>
                <a:gd name="connsiteX333" fmla="*/ 7168585 w 9533023"/>
                <a:gd name="connsiteY333" fmla="*/ 5304871 h 6628773"/>
                <a:gd name="connsiteX334" fmla="*/ 6868801 w 9533023"/>
                <a:gd name="connsiteY334" fmla="*/ 5427948 h 6628773"/>
                <a:gd name="connsiteX335" fmla="*/ 6493443 w 9533023"/>
                <a:gd name="connsiteY335" fmla="*/ 5578998 h 6628773"/>
                <a:gd name="connsiteX336" fmla="*/ 6342972 w 9533023"/>
                <a:gd name="connsiteY336" fmla="*/ 5648446 h 6628773"/>
                <a:gd name="connsiteX337" fmla="*/ 5949433 w 9533023"/>
                <a:gd name="connsiteY337" fmla="*/ 5717894 h 6628773"/>
                <a:gd name="connsiteX338" fmla="*/ 5486446 w 9533023"/>
                <a:gd name="connsiteY338" fmla="*/ 5706319 h 6628773"/>
                <a:gd name="connsiteX339" fmla="*/ 5393848 w 9533023"/>
                <a:gd name="connsiteY339" fmla="*/ 5683170 h 6628773"/>
                <a:gd name="connsiteX340" fmla="*/ 5104481 w 9533023"/>
                <a:gd name="connsiteY340" fmla="*/ 5613722 h 6628773"/>
                <a:gd name="connsiteX341" fmla="*/ 4907712 w 9533023"/>
                <a:gd name="connsiteY341" fmla="*/ 5567423 h 6628773"/>
                <a:gd name="connsiteX342" fmla="*/ 4745666 w 9533023"/>
                <a:gd name="connsiteY342" fmla="*/ 5521124 h 6628773"/>
                <a:gd name="connsiteX343" fmla="*/ 4051185 w 9533023"/>
                <a:gd name="connsiteY343" fmla="*/ 5324355 h 6628773"/>
                <a:gd name="connsiteX344" fmla="*/ 3495600 w 9533023"/>
                <a:gd name="connsiteY344" fmla="*/ 5046562 h 6628773"/>
                <a:gd name="connsiteX345" fmla="*/ 3414577 w 9533023"/>
                <a:gd name="connsiteY345" fmla="*/ 4942390 h 6628773"/>
                <a:gd name="connsiteX346" fmla="*/ 3345129 w 9533023"/>
                <a:gd name="connsiteY346" fmla="*/ 4757195 h 6628773"/>
                <a:gd name="connsiteX347" fmla="*/ 3287256 w 9533023"/>
                <a:gd name="connsiteY347" fmla="*/ 4595150 h 6628773"/>
                <a:gd name="connsiteX348" fmla="*/ 3183084 w 9533023"/>
                <a:gd name="connsiteY348" fmla="*/ 4421530 h 6628773"/>
                <a:gd name="connsiteX349" fmla="*/ 3148360 w 9533023"/>
                <a:gd name="connsiteY349" fmla="*/ 4363656 h 6628773"/>
                <a:gd name="connsiteX350" fmla="*/ 3090486 w 9533023"/>
                <a:gd name="connsiteY350" fmla="*/ 4236335 h 6628773"/>
                <a:gd name="connsiteX351" fmla="*/ 2893717 w 9533023"/>
                <a:gd name="connsiteY351" fmla="*/ 3993266 h 6628773"/>
                <a:gd name="connsiteX352" fmla="*/ 2615924 w 9533023"/>
                <a:gd name="connsiteY352" fmla="*/ 3680750 h 6628773"/>
                <a:gd name="connsiteX353" fmla="*/ 2280258 w 9533023"/>
                <a:gd name="connsiteY353" fmla="*/ 3414532 h 6628773"/>
                <a:gd name="connsiteX354" fmla="*/ 2152937 w 9533023"/>
                <a:gd name="connsiteY354" fmla="*/ 3345084 h 6628773"/>
                <a:gd name="connsiteX355" fmla="*/ 2095063 w 9533023"/>
                <a:gd name="connsiteY355" fmla="*/ 3310360 h 6628773"/>
                <a:gd name="connsiteX356" fmla="*/ 2060339 w 9533023"/>
                <a:gd name="connsiteY356" fmla="*/ 3287211 h 6628773"/>
                <a:gd name="connsiteX357" fmla="*/ 1956167 w 9533023"/>
                <a:gd name="connsiteY357" fmla="*/ 3252486 h 6628773"/>
                <a:gd name="connsiteX358" fmla="*/ 1886719 w 9533023"/>
                <a:gd name="connsiteY358" fmla="*/ 3229337 h 6628773"/>
                <a:gd name="connsiteX359" fmla="*/ 1851995 w 9533023"/>
                <a:gd name="connsiteY359" fmla="*/ 3217762 h 6628773"/>
                <a:gd name="connsiteX360" fmla="*/ 1759398 w 9533023"/>
                <a:gd name="connsiteY360" fmla="*/ 3194613 h 6628773"/>
                <a:gd name="connsiteX361" fmla="*/ 1701524 w 9533023"/>
                <a:gd name="connsiteY361" fmla="*/ 3183038 h 6628773"/>
                <a:gd name="connsiteX362" fmla="*/ 1551053 w 9533023"/>
                <a:gd name="connsiteY362" fmla="*/ 3148314 h 6628773"/>
                <a:gd name="connsiteX363" fmla="*/ 1389008 w 9533023"/>
                <a:gd name="connsiteY363" fmla="*/ 3125165 h 6628773"/>
                <a:gd name="connsiteX364" fmla="*/ 1226962 w 9533023"/>
                <a:gd name="connsiteY364" fmla="*/ 3102016 h 6628773"/>
                <a:gd name="connsiteX365" fmla="*/ 1157514 w 9533023"/>
                <a:gd name="connsiteY365" fmla="*/ 3090441 h 6628773"/>
                <a:gd name="connsiteX366" fmla="*/ 949170 w 9533023"/>
                <a:gd name="connsiteY366" fmla="*/ 3078866 h 6628773"/>
                <a:gd name="connsiteX367" fmla="*/ 833423 w 9533023"/>
                <a:gd name="connsiteY367" fmla="*/ 3067292 h 6628773"/>
                <a:gd name="connsiteX368" fmla="*/ 625079 w 9533023"/>
                <a:gd name="connsiteY368" fmla="*/ 3044142 h 6628773"/>
                <a:gd name="connsiteX369" fmla="*/ 405160 w 9533023"/>
                <a:gd name="connsiteY369" fmla="*/ 3055717 h 6628773"/>
                <a:gd name="connsiteX370" fmla="*/ 358861 w 9533023"/>
                <a:gd name="connsiteY370" fmla="*/ 3067292 h 6628773"/>
                <a:gd name="connsiteX371" fmla="*/ 266263 w 9533023"/>
                <a:gd name="connsiteY371" fmla="*/ 3113590 h 6628773"/>
                <a:gd name="connsiteX372" fmla="*/ 243114 w 9533023"/>
                <a:gd name="connsiteY372" fmla="*/ 3148314 h 6628773"/>
                <a:gd name="connsiteX373" fmla="*/ 208390 w 9533023"/>
                <a:gd name="connsiteY373" fmla="*/ 3275636 h 6628773"/>
                <a:gd name="connsiteX374" fmla="*/ 254689 w 9533023"/>
                <a:gd name="connsiteY374" fmla="*/ 3426107 h 6628773"/>
                <a:gd name="connsiteX375" fmla="*/ 382010 w 9533023"/>
                <a:gd name="connsiteY375" fmla="*/ 3565003 h 6628773"/>
                <a:gd name="connsiteX376" fmla="*/ 512129 w 9533023"/>
                <a:gd name="connsiteY376" fmla="*/ 3641782 h 6628773"/>
                <a:gd name="connsiteX377" fmla="*/ 760599 w 9533023"/>
                <a:gd name="connsiteY377" fmla="*/ 3703899 h 6628773"/>
                <a:gd name="connsiteX378" fmla="*/ 856572 w 9533023"/>
                <a:gd name="connsiteY378" fmla="*/ 3727049 h 6628773"/>
                <a:gd name="connsiteX379" fmla="*/ 891296 w 9533023"/>
                <a:gd name="connsiteY379" fmla="*/ 3750198 h 6628773"/>
                <a:gd name="connsiteX380" fmla="*/ 1014808 w 9533023"/>
                <a:gd name="connsiteY380" fmla="*/ 3803972 h 6628773"/>
                <a:gd name="connsiteX381" fmla="*/ 1076491 w 9533023"/>
                <a:gd name="connsiteY381" fmla="*/ 3819646 h 6628773"/>
                <a:gd name="connsiteX382" fmla="*/ 1134365 w 9533023"/>
                <a:gd name="connsiteY382" fmla="*/ 3831221 h 6628773"/>
                <a:gd name="connsiteX383" fmla="*/ 1226962 w 9533023"/>
                <a:gd name="connsiteY383" fmla="*/ 3854370 h 6628773"/>
                <a:gd name="connsiteX384" fmla="*/ 1420066 w 9533023"/>
                <a:gd name="connsiteY384" fmla="*/ 3885573 h 6628773"/>
                <a:gd name="connsiteX385" fmla="*/ 1551053 w 9533023"/>
                <a:gd name="connsiteY385" fmla="*/ 3935393 h 6628773"/>
                <a:gd name="connsiteX386" fmla="*/ 1673552 w 9533023"/>
                <a:gd name="connsiteY386" fmla="*/ 3946968 h 6628773"/>
                <a:gd name="connsiteX387" fmla="*/ 1827109 w 9533023"/>
                <a:gd name="connsiteY387" fmla="*/ 3935827 h 6628773"/>
                <a:gd name="connsiteX0" fmla="*/ 1770297 w 9533023"/>
                <a:gd name="connsiteY0" fmla="*/ 3938624 h 6628773"/>
                <a:gd name="connsiteX1" fmla="*/ 1921443 w 9533023"/>
                <a:gd name="connsiteY1" fmla="*/ 3912243 h 6628773"/>
                <a:gd name="connsiteX2" fmla="*/ 2511752 w 9533023"/>
                <a:gd name="connsiteY2" fmla="*/ 3923818 h 6628773"/>
                <a:gd name="connsiteX3" fmla="*/ 3553474 w 9533023"/>
                <a:gd name="connsiteY3" fmla="*/ 3912243 h 6628773"/>
                <a:gd name="connsiteX4" fmla="*/ 4294253 w 9533023"/>
                <a:gd name="connsiteY4" fmla="*/ 3808071 h 6628773"/>
                <a:gd name="connsiteX5" fmla="*/ 4560471 w 9533023"/>
                <a:gd name="connsiteY5" fmla="*/ 3784922 h 6628773"/>
                <a:gd name="connsiteX6" fmla="*/ 4664643 w 9533023"/>
                <a:gd name="connsiteY6" fmla="*/ 3773347 h 6628773"/>
                <a:gd name="connsiteX7" fmla="*/ 5370699 w 9533023"/>
                <a:gd name="connsiteY7" fmla="*/ 3680750 h 6628773"/>
                <a:gd name="connsiteX8" fmla="*/ 6018881 w 9533023"/>
                <a:gd name="connsiteY8" fmla="*/ 3565003 h 6628773"/>
                <a:gd name="connsiteX9" fmla="*/ 6412420 w 9533023"/>
                <a:gd name="connsiteY9" fmla="*/ 3483980 h 6628773"/>
                <a:gd name="connsiteX10" fmla="*/ 6736512 w 9533023"/>
                <a:gd name="connsiteY10" fmla="*/ 3449256 h 6628773"/>
                <a:gd name="connsiteX11" fmla="*/ 7392024 w 9533023"/>
                <a:gd name="connsiteY11" fmla="*/ 3425962 h 6628773"/>
                <a:gd name="connsiteX12" fmla="*/ 7523590 w 9533023"/>
                <a:gd name="connsiteY12" fmla="*/ 3402957 h 6628773"/>
                <a:gd name="connsiteX13" fmla="*/ 7893980 w 9533023"/>
                <a:gd name="connsiteY13" fmla="*/ 3345084 h 6628773"/>
                <a:gd name="connsiteX14" fmla="*/ 8037988 w 9533023"/>
                <a:gd name="connsiteY14" fmla="*/ 3321645 h 6628773"/>
                <a:gd name="connsiteX15" fmla="*/ 8183347 w 9533023"/>
                <a:gd name="connsiteY15" fmla="*/ 3287211 h 6628773"/>
                <a:gd name="connsiteX16" fmla="*/ 8472714 w 9533023"/>
                <a:gd name="connsiteY16" fmla="*/ 3148314 h 6628773"/>
                <a:gd name="connsiteX17" fmla="*/ 8704208 w 9533023"/>
                <a:gd name="connsiteY17" fmla="*/ 2986269 h 6628773"/>
                <a:gd name="connsiteX18" fmla="*/ 8811756 w 9533023"/>
                <a:gd name="connsiteY18" fmla="*/ 2774983 h 6628773"/>
                <a:gd name="connsiteX19" fmla="*/ 8819955 w 9533023"/>
                <a:gd name="connsiteY19" fmla="*/ 2639028 h 6628773"/>
                <a:gd name="connsiteX20" fmla="*/ 8831529 w 9533023"/>
                <a:gd name="connsiteY20" fmla="*/ 2442259 h 6628773"/>
                <a:gd name="connsiteX21" fmla="*/ 8824054 w 9533023"/>
                <a:gd name="connsiteY21" fmla="*/ 2326801 h 6628773"/>
                <a:gd name="connsiteX22" fmla="*/ 8773656 w 9533023"/>
                <a:gd name="connsiteY22" fmla="*/ 2187616 h 6628773"/>
                <a:gd name="connsiteX23" fmla="*/ 8704208 w 9533023"/>
                <a:gd name="connsiteY23" fmla="*/ 2106593 h 6628773"/>
                <a:gd name="connsiteX24" fmla="*/ 8646334 w 9533023"/>
                <a:gd name="connsiteY24" fmla="*/ 2013995 h 6628773"/>
                <a:gd name="connsiteX25" fmla="*/ 8391691 w 9533023"/>
                <a:gd name="connsiteY25" fmla="*/ 1863524 h 6628773"/>
                <a:gd name="connsiteX26" fmla="*/ 8229646 w 9533023"/>
                <a:gd name="connsiteY26" fmla="*/ 1782502 h 6628773"/>
                <a:gd name="connsiteX27" fmla="*/ 8125474 w 9533023"/>
                <a:gd name="connsiteY27" fmla="*/ 1736203 h 6628773"/>
                <a:gd name="connsiteX28" fmla="*/ 8090749 w 9533023"/>
                <a:gd name="connsiteY28" fmla="*/ 1713054 h 6628773"/>
                <a:gd name="connsiteX29" fmla="*/ 7917129 w 9533023"/>
                <a:gd name="connsiteY29" fmla="*/ 1689904 h 6628773"/>
                <a:gd name="connsiteX30" fmla="*/ 7743509 w 9533023"/>
                <a:gd name="connsiteY30" fmla="*/ 1643605 h 6628773"/>
                <a:gd name="connsiteX31" fmla="*/ 7349970 w 9533023"/>
                <a:gd name="connsiteY31" fmla="*/ 1574157 h 6628773"/>
                <a:gd name="connsiteX32" fmla="*/ 6956431 w 9533023"/>
                <a:gd name="connsiteY32" fmla="*/ 1493135 h 6628773"/>
                <a:gd name="connsiteX33" fmla="*/ 6794385 w 9533023"/>
                <a:gd name="connsiteY33" fmla="*/ 1469985 h 6628773"/>
                <a:gd name="connsiteX34" fmla="*/ 6007306 w 9533023"/>
                <a:gd name="connsiteY34" fmla="*/ 1458411 h 6628773"/>
                <a:gd name="connsiteX35" fmla="*/ 5694549 w 9533023"/>
                <a:gd name="connsiteY35" fmla="*/ 1466175 h 6628773"/>
                <a:gd name="connsiteX36" fmla="*/ 5335975 w 9533023"/>
                <a:gd name="connsiteY36" fmla="*/ 1481560 h 6628773"/>
                <a:gd name="connsiteX37" fmla="*/ 4282679 w 9533023"/>
                <a:gd name="connsiteY37" fmla="*/ 1469985 h 6628773"/>
                <a:gd name="connsiteX38" fmla="*/ 3183084 w 9533023"/>
                <a:gd name="connsiteY38" fmla="*/ 1481560 h 6628773"/>
                <a:gd name="connsiteX39" fmla="*/ 2824268 w 9533023"/>
                <a:gd name="connsiteY39" fmla="*/ 1469985 h 6628773"/>
                <a:gd name="connsiteX40" fmla="*/ 1909868 w 9533023"/>
                <a:gd name="connsiteY40" fmla="*/ 1504709 h 6628773"/>
                <a:gd name="connsiteX41" fmla="*/ 1516329 w 9533023"/>
                <a:gd name="connsiteY41" fmla="*/ 1539433 h 6628773"/>
                <a:gd name="connsiteX42" fmla="*/ 1250112 w 9533023"/>
                <a:gd name="connsiteY42" fmla="*/ 1574157 h 6628773"/>
                <a:gd name="connsiteX43" fmla="*/ 1068003 w 9533023"/>
                <a:gd name="connsiteY43" fmla="*/ 1635985 h 6628773"/>
                <a:gd name="connsiteX44" fmla="*/ 891296 w 9533023"/>
                <a:gd name="connsiteY44" fmla="*/ 1689904 h 6628773"/>
                <a:gd name="connsiteX45" fmla="*/ 729251 w 9533023"/>
                <a:gd name="connsiteY45" fmla="*/ 1736203 h 6628773"/>
                <a:gd name="connsiteX46" fmla="*/ 659803 w 9533023"/>
                <a:gd name="connsiteY46" fmla="*/ 1759352 h 6628773"/>
                <a:gd name="connsiteX47" fmla="*/ 544056 w 9533023"/>
                <a:gd name="connsiteY47" fmla="*/ 1817226 h 6628773"/>
                <a:gd name="connsiteX48" fmla="*/ 439884 w 9533023"/>
                <a:gd name="connsiteY48" fmla="*/ 1886674 h 6628773"/>
                <a:gd name="connsiteX49" fmla="*/ 405160 w 9533023"/>
                <a:gd name="connsiteY49" fmla="*/ 1898249 h 6628773"/>
                <a:gd name="connsiteX50" fmla="*/ 300987 w 9533023"/>
                <a:gd name="connsiteY50" fmla="*/ 1967697 h 6628773"/>
                <a:gd name="connsiteX51" fmla="*/ 69494 w 9533023"/>
                <a:gd name="connsiteY51" fmla="*/ 2164466 h 6628773"/>
                <a:gd name="connsiteX52" fmla="*/ 11620 w 9533023"/>
                <a:gd name="connsiteY52" fmla="*/ 2257064 h 6628773"/>
                <a:gd name="connsiteX53" fmla="*/ 11620 w 9533023"/>
                <a:gd name="connsiteY53" fmla="*/ 2407535 h 6628773"/>
                <a:gd name="connsiteX54" fmla="*/ 34770 w 9533023"/>
                <a:gd name="connsiteY54" fmla="*/ 2465408 h 6628773"/>
                <a:gd name="connsiteX55" fmla="*/ 463033 w 9533023"/>
                <a:gd name="connsiteY55" fmla="*/ 2708476 h 6628773"/>
                <a:gd name="connsiteX56" fmla="*/ 879722 w 9533023"/>
                <a:gd name="connsiteY56" fmla="*/ 2870522 h 6628773"/>
                <a:gd name="connsiteX57" fmla="*/ 1481605 w 9533023"/>
                <a:gd name="connsiteY57" fmla="*/ 2986269 h 6628773"/>
                <a:gd name="connsiteX58" fmla="*/ 2014041 w 9533023"/>
                <a:gd name="connsiteY58" fmla="*/ 3032568 h 6628773"/>
                <a:gd name="connsiteX59" fmla="*/ 2824268 w 9533023"/>
                <a:gd name="connsiteY59" fmla="*/ 3055717 h 6628773"/>
                <a:gd name="connsiteX60" fmla="*/ 3518749 w 9533023"/>
                <a:gd name="connsiteY60" fmla="*/ 3044142 h 6628773"/>
                <a:gd name="connsiteX61" fmla="*/ 3738668 w 9533023"/>
                <a:gd name="connsiteY61" fmla="*/ 3020993 h 6628773"/>
                <a:gd name="connsiteX62" fmla="*/ 4166932 w 9533023"/>
                <a:gd name="connsiteY62" fmla="*/ 2986269 h 6628773"/>
                <a:gd name="connsiteX63" fmla="*/ 4699367 w 9533023"/>
                <a:gd name="connsiteY63" fmla="*/ 3009418 h 6628773"/>
                <a:gd name="connsiteX64" fmla="*/ 5011884 w 9533023"/>
                <a:gd name="connsiteY64" fmla="*/ 3020993 h 6628773"/>
                <a:gd name="connsiteX65" fmla="*/ 5521170 w 9533023"/>
                <a:gd name="connsiteY65" fmla="*/ 3078866 h 6628773"/>
                <a:gd name="connsiteX66" fmla="*/ 5706365 w 9533023"/>
                <a:gd name="connsiteY66" fmla="*/ 3125165 h 6628773"/>
                <a:gd name="connsiteX67" fmla="*/ 5984157 w 9533023"/>
                <a:gd name="connsiteY67" fmla="*/ 3275636 h 6628773"/>
                <a:gd name="connsiteX68" fmla="*/ 6169352 w 9533023"/>
                <a:gd name="connsiteY68" fmla="*/ 3472405 h 6628773"/>
                <a:gd name="connsiteX69" fmla="*/ 6366122 w 9533023"/>
                <a:gd name="connsiteY69" fmla="*/ 3750198 h 6628773"/>
                <a:gd name="connsiteX70" fmla="*/ 6470294 w 9533023"/>
                <a:gd name="connsiteY70" fmla="*/ 4074289 h 6628773"/>
                <a:gd name="connsiteX71" fmla="*/ 6516593 w 9533023"/>
                <a:gd name="connsiteY71" fmla="*/ 4699322 h 6628773"/>
                <a:gd name="connsiteX72" fmla="*/ 6481868 w 9533023"/>
                <a:gd name="connsiteY72" fmla="*/ 5000264 h 6628773"/>
                <a:gd name="connsiteX73" fmla="*/ 6470294 w 9533023"/>
                <a:gd name="connsiteY73" fmla="*/ 5058137 h 6628773"/>
                <a:gd name="connsiteX74" fmla="*/ 6285099 w 9533023"/>
                <a:gd name="connsiteY74" fmla="*/ 5393803 h 6628773"/>
                <a:gd name="connsiteX75" fmla="*/ 6053605 w 9533023"/>
                <a:gd name="connsiteY75" fmla="*/ 5532699 h 6628773"/>
                <a:gd name="connsiteX76" fmla="*/ 6030456 w 9533023"/>
                <a:gd name="connsiteY76" fmla="*/ 5555849 h 6628773"/>
                <a:gd name="connsiteX77" fmla="*/ 5798962 w 9533023"/>
                <a:gd name="connsiteY77" fmla="*/ 5613722 h 6628773"/>
                <a:gd name="connsiteX78" fmla="*/ 5162355 w 9533023"/>
                <a:gd name="connsiteY78" fmla="*/ 5648446 h 6628773"/>
                <a:gd name="connsiteX79" fmla="*/ 4687793 w 9533023"/>
                <a:gd name="connsiteY79" fmla="*/ 5602147 h 6628773"/>
                <a:gd name="connsiteX80" fmla="*/ 4525747 w 9533023"/>
                <a:gd name="connsiteY80" fmla="*/ 5440102 h 6628773"/>
                <a:gd name="connsiteX81" fmla="*/ 4479448 w 9533023"/>
                <a:gd name="connsiteY81" fmla="*/ 5359079 h 6628773"/>
                <a:gd name="connsiteX82" fmla="*/ 4305828 w 9533023"/>
                <a:gd name="connsiteY82" fmla="*/ 5011838 h 6628773"/>
                <a:gd name="connsiteX83" fmla="*/ 4305828 w 9533023"/>
                <a:gd name="connsiteY83" fmla="*/ 4699322 h 6628773"/>
                <a:gd name="connsiteX84" fmla="*/ 4386851 w 9533023"/>
                <a:gd name="connsiteY84" fmla="*/ 4525702 h 6628773"/>
                <a:gd name="connsiteX85" fmla="*/ 4572046 w 9533023"/>
                <a:gd name="connsiteY85" fmla="*/ 4294208 h 6628773"/>
                <a:gd name="connsiteX86" fmla="*/ 4838263 w 9533023"/>
                <a:gd name="connsiteY86" fmla="*/ 4201611 h 6628773"/>
                <a:gd name="connsiteX87" fmla="*/ 5243377 w 9533023"/>
                <a:gd name="connsiteY87" fmla="*/ 4132162 h 6628773"/>
                <a:gd name="connsiteX88" fmla="*/ 5602193 w 9533023"/>
                <a:gd name="connsiteY88" fmla="*/ 4051140 h 6628773"/>
                <a:gd name="connsiteX89" fmla="*/ 5755316 w 9533023"/>
                <a:gd name="connsiteY89" fmla="*/ 3997366 h 6628773"/>
                <a:gd name="connsiteX90" fmla="*/ 6076755 w 9533023"/>
                <a:gd name="connsiteY90" fmla="*/ 3923818 h 6628773"/>
                <a:gd name="connsiteX91" fmla="*/ 6435570 w 9533023"/>
                <a:gd name="connsiteY91" fmla="*/ 3784922 h 6628773"/>
                <a:gd name="connsiteX92" fmla="*/ 6528167 w 9533023"/>
                <a:gd name="connsiteY92" fmla="*/ 3761773 h 6628773"/>
                <a:gd name="connsiteX93" fmla="*/ 7072177 w 9533023"/>
                <a:gd name="connsiteY93" fmla="*/ 3530279 h 6628773"/>
                <a:gd name="connsiteX94" fmla="*/ 7253707 w 9533023"/>
                <a:gd name="connsiteY94" fmla="*/ 3441202 h 6628773"/>
                <a:gd name="connsiteX95" fmla="*/ 7365065 w 9533023"/>
                <a:gd name="connsiteY95" fmla="*/ 3318269 h 6628773"/>
                <a:gd name="connsiteX96" fmla="*/ 7512015 w 9533023"/>
                <a:gd name="connsiteY96" fmla="*/ 3183038 h 6628773"/>
                <a:gd name="connsiteX97" fmla="*/ 7604613 w 9533023"/>
                <a:gd name="connsiteY97" fmla="*/ 3044142 h 6628773"/>
                <a:gd name="connsiteX98" fmla="*/ 7778233 w 9533023"/>
                <a:gd name="connsiteY98" fmla="*/ 2592730 h 6628773"/>
                <a:gd name="connsiteX99" fmla="*/ 7824532 w 9533023"/>
                <a:gd name="connsiteY99" fmla="*/ 1736203 h 6628773"/>
                <a:gd name="connsiteX100" fmla="*/ 7836106 w 9533023"/>
                <a:gd name="connsiteY100" fmla="*/ 1562583 h 6628773"/>
                <a:gd name="connsiteX101" fmla="*/ 7766658 w 9533023"/>
                <a:gd name="connsiteY101" fmla="*/ 1365813 h 6628773"/>
                <a:gd name="connsiteX102" fmla="*/ 7743509 w 9533023"/>
                <a:gd name="connsiteY102" fmla="*/ 1307940 h 6628773"/>
                <a:gd name="connsiteX103" fmla="*/ 7639337 w 9533023"/>
                <a:gd name="connsiteY103" fmla="*/ 1099595 h 6628773"/>
                <a:gd name="connsiteX104" fmla="*/ 7477291 w 9533023"/>
                <a:gd name="connsiteY104" fmla="*/ 775504 h 6628773"/>
                <a:gd name="connsiteX105" fmla="*/ 7292096 w 9533023"/>
                <a:gd name="connsiteY105" fmla="*/ 462988 h 6628773"/>
                <a:gd name="connsiteX106" fmla="*/ 7118476 w 9533023"/>
                <a:gd name="connsiteY106" fmla="*/ 254643 h 6628773"/>
                <a:gd name="connsiteX107" fmla="*/ 6969597 w 9533023"/>
                <a:gd name="connsiteY107" fmla="*/ 151339 h 6628773"/>
                <a:gd name="connsiteX108" fmla="*/ 6713362 w 9533023"/>
                <a:gd name="connsiteY108" fmla="*/ 23150 h 6628773"/>
                <a:gd name="connsiteX109" fmla="*/ 6528167 w 9533023"/>
                <a:gd name="connsiteY109" fmla="*/ 0 h 6628773"/>
                <a:gd name="connsiteX110" fmla="*/ 6198964 w 9533023"/>
                <a:gd name="connsiteY110" fmla="*/ 19195 h 6628773"/>
                <a:gd name="connsiteX111" fmla="*/ 5926284 w 9533023"/>
                <a:gd name="connsiteY111" fmla="*/ 115747 h 6628773"/>
                <a:gd name="connsiteX112" fmla="*/ 5822401 w 9533023"/>
                <a:gd name="connsiteY112" fmla="*/ 196770 h 6628773"/>
                <a:gd name="connsiteX113" fmla="*/ 5798962 w 9533023"/>
                <a:gd name="connsiteY113" fmla="*/ 219919 h 6628773"/>
                <a:gd name="connsiteX114" fmla="*/ 5694790 w 9533023"/>
                <a:gd name="connsiteY114" fmla="*/ 312517 h 6628773"/>
                <a:gd name="connsiteX115" fmla="*/ 5660066 w 9533023"/>
                <a:gd name="connsiteY115" fmla="*/ 347241 h 6628773"/>
                <a:gd name="connsiteX116" fmla="*/ 5544319 w 9533023"/>
                <a:gd name="connsiteY116" fmla="*/ 509286 h 6628773"/>
                <a:gd name="connsiteX117" fmla="*/ 5405423 w 9533023"/>
                <a:gd name="connsiteY117" fmla="*/ 821803 h 6628773"/>
                <a:gd name="connsiteX118" fmla="*/ 5393848 w 9533023"/>
                <a:gd name="connsiteY118" fmla="*/ 1018573 h 6628773"/>
                <a:gd name="connsiteX119" fmla="*/ 5463296 w 9533023"/>
                <a:gd name="connsiteY119" fmla="*/ 1331089 h 6628773"/>
                <a:gd name="connsiteX120" fmla="*/ 5540509 w 9533023"/>
                <a:gd name="connsiteY120" fmla="*/ 1527569 h 6628773"/>
                <a:gd name="connsiteX121" fmla="*/ 5683215 w 9533023"/>
                <a:gd name="connsiteY121" fmla="*/ 1759352 h 6628773"/>
                <a:gd name="connsiteX122" fmla="*/ 5752663 w 9533023"/>
                <a:gd name="connsiteY122" fmla="*/ 1840375 h 6628773"/>
                <a:gd name="connsiteX123" fmla="*/ 5949433 w 9533023"/>
                <a:gd name="connsiteY123" fmla="*/ 2083443 h 6628773"/>
                <a:gd name="connsiteX124" fmla="*/ 6210300 w 9533023"/>
                <a:gd name="connsiteY124" fmla="*/ 2292897 h 6628773"/>
                <a:gd name="connsiteX125" fmla="*/ 6516593 w 9533023"/>
                <a:gd name="connsiteY125" fmla="*/ 2500132 h 6628773"/>
                <a:gd name="connsiteX126" fmla="*/ 6620765 w 9533023"/>
                <a:gd name="connsiteY126" fmla="*/ 2592730 h 6628773"/>
                <a:gd name="connsiteX127" fmla="*/ 7373119 w 9533023"/>
                <a:gd name="connsiteY127" fmla="*/ 3078866 h 6628773"/>
                <a:gd name="connsiteX128" fmla="*/ 7488866 w 9533023"/>
                <a:gd name="connsiteY128" fmla="*/ 3136740 h 6628773"/>
                <a:gd name="connsiteX129" fmla="*/ 7859256 w 9533023"/>
                <a:gd name="connsiteY129" fmla="*/ 3426107 h 6628773"/>
                <a:gd name="connsiteX130" fmla="*/ 8137048 w 9533023"/>
                <a:gd name="connsiteY130" fmla="*/ 3657600 h 6628773"/>
                <a:gd name="connsiteX131" fmla="*/ 8229646 w 9533023"/>
                <a:gd name="connsiteY131" fmla="*/ 3784922 h 6628773"/>
                <a:gd name="connsiteX132" fmla="*/ 8241220 w 9533023"/>
                <a:gd name="connsiteY132" fmla="*/ 3831221 h 6628773"/>
                <a:gd name="connsiteX133" fmla="*/ 8299094 w 9533023"/>
                <a:gd name="connsiteY133" fmla="*/ 3970117 h 6628773"/>
                <a:gd name="connsiteX134" fmla="*/ 8310668 w 9533023"/>
                <a:gd name="connsiteY134" fmla="*/ 4143737 h 6628773"/>
                <a:gd name="connsiteX135" fmla="*/ 8275366 w 9533023"/>
                <a:gd name="connsiteY135" fmla="*/ 4479837 h 6628773"/>
                <a:gd name="connsiteX136" fmla="*/ 8218071 w 9533023"/>
                <a:gd name="connsiteY136" fmla="*/ 4583575 h 6628773"/>
                <a:gd name="connsiteX137" fmla="*/ 8102324 w 9533023"/>
                <a:gd name="connsiteY137" fmla="*/ 4803494 h 6628773"/>
                <a:gd name="connsiteX138" fmla="*/ 7940279 w 9533023"/>
                <a:gd name="connsiteY138" fmla="*/ 5034988 h 6628773"/>
                <a:gd name="connsiteX139" fmla="*/ 7766658 w 9533023"/>
                <a:gd name="connsiteY139" fmla="*/ 5185459 h 6628773"/>
                <a:gd name="connsiteX140" fmla="*/ 7697210 w 9533023"/>
                <a:gd name="connsiteY140" fmla="*/ 5231757 h 6628773"/>
                <a:gd name="connsiteX141" fmla="*/ 7442567 w 9533023"/>
                <a:gd name="connsiteY141" fmla="*/ 5382228 h 6628773"/>
                <a:gd name="connsiteX142" fmla="*/ 6829109 w 9533023"/>
                <a:gd name="connsiteY142" fmla="*/ 5625297 h 6628773"/>
                <a:gd name="connsiteX143" fmla="*/ 6528167 w 9533023"/>
                <a:gd name="connsiteY143" fmla="*/ 5660021 h 6628773"/>
                <a:gd name="connsiteX144" fmla="*/ 6273524 w 9533023"/>
                <a:gd name="connsiteY144" fmla="*/ 5648446 h 6628773"/>
                <a:gd name="connsiteX145" fmla="*/ 6215651 w 9533023"/>
                <a:gd name="connsiteY145" fmla="*/ 5636871 h 6628773"/>
                <a:gd name="connsiteX146" fmla="*/ 6007306 w 9533023"/>
                <a:gd name="connsiteY146" fmla="*/ 5590573 h 6628773"/>
                <a:gd name="connsiteX147" fmla="*/ 5949433 w 9533023"/>
                <a:gd name="connsiteY147" fmla="*/ 5567423 h 6628773"/>
                <a:gd name="connsiteX148" fmla="*/ 5486446 w 9533023"/>
                <a:gd name="connsiteY148" fmla="*/ 5428527 h 6628773"/>
                <a:gd name="connsiteX149" fmla="*/ 5139205 w 9533023"/>
                <a:gd name="connsiteY149" fmla="*/ 5312780 h 6628773"/>
                <a:gd name="connsiteX150" fmla="*/ 4977160 w 9533023"/>
                <a:gd name="connsiteY150" fmla="*/ 5254907 h 6628773"/>
                <a:gd name="connsiteX151" fmla="*/ 4942436 w 9533023"/>
                <a:gd name="connsiteY151" fmla="*/ 5231757 h 6628773"/>
                <a:gd name="connsiteX152" fmla="*/ 4791965 w 9533023"/>
                <a:gd name="connsiteY152" fmla="*/ 5092861 h 6628773"/>
                <a:gd name="connsiteX153" fmla="*/ 4734091 w 9533023"/>
                <a:gd name="connsiteY153" fmla="*/ 4965540 h 6628773"/>
                <a:gd name="connsiteX154" fmla="*/ 4722083 w 9533023"/>
                <a:gd name="connsiteY154" fmla="*/ 4773448 h 6628773"/>
                <a:gd name="connsiteX155" fmla="*/ 4795341 w 9533023"/>
                <a:gd name="connsiteY155" fmla="*/ 4556471 h 6628773"/>
                <a:gd name="connsiteX156" fmla="*/ 4815114 w 9533023"/>
                <a:gd name="connsiteY156" fmla="*/ 4490978 h 6628773"/>
                <a:gd name="connsiteX157" fmla="*/ 4887793 w 9533023"/>
                <a:gd name="connsiteY157" fmla="*/ 4425629 h 6628773"/>
                <a:gd name="connsiteX158" fmla="*/ 4930861 w 9533023"/>
                <a:gd name="connsiteY158" fmla="*/ 4386805 h 6628773"/>
                <a:gd name="connsiteX159" fmla="*/ 5035033 w 9533023"/>
                <a:gd name="connsiteY159" fmla="*/ 4282633 h 6628773"/>
                <a:gd name="connsiteX160" fmla="*/ 5231803 w 9533023"/>
                <a:gd name="connsiteY160" fmla="*/ 4166886 h 6628773"/>
                <a:gd name="connsiteX161" fmla="*/ 5335975 w 9533023"/>
                <a:gd name="connsiteY161" fmla="*/ 4109013 h 6628773"/>
                <a:gd name="connsiteX162" fmla="*/ 5463296 w 9533023"/>
                <a:gd name="connsiteY162" fmla="*/ 4016416 h 6628773"/>
                <a:gd name="connsiteX163" fmla="*/ 5613767 w 9533023"/>
                <a:gd name="connsiteY163" fmla="*/ 3889094 h 6628773"/>
                <a:gd name="connsiteX164" fmla="*/ 5845261 w 9533023"/>
                <a:gd name="connsiteY164" fmla="*/ 3657600 h 6628773"/>
                <a:gd name="connsiteX165" fmla="*/ 5914709 w 9533023"/>
                <a:gd name="connsiteY165" fmla="*/ 3611302 h 6628773"/>
                <a:gd name="connsiteX166" fmla="*/ 6053316 w 9533023"/>
                <a:gd name="connsiteY166" fmla="*/ 3484270 h 6628773"/>
                <a:gd name="connsiteX167" fmla="*/ 6157777 w 9533023"/>
                <a:gd name="connsiteY167" fmla="*/ 3391383 h 6628773"/>
                <a:gd name="connsiteX168" fmla="*/ 6319823 w 9533023"/>
                <a:gd name="connsiteY168" fmla="*/ 3287211 h 6628773"/>
                <a:gd name="connsiteX169" fmla="*/ 6435570 w 9533023"/>
                <a:gd name="connsiteY169" fmla="*/ 3194613 h 6628773"/>
                <a:gd name="connsiteX170" fmla="*/ 6562891 w 9533023"/>
                <a:gd name="connsiteY170" fmla="*/ 3102016 h 6628773"/>
                <a:gd name="connsiteX171" fmla="*/ 6690213 w 9533023"/>
                <a:gd name="connsiteY171" fmla="*/ 2997843 h 6628773"/>
                <a:gd name="connsiteX172" fmla="*/ 6858866 w 9533023"/>
                <a:gd name="connsiteY172" fmla="*/ 2886630 h 6628773"/>
                <a:gd name="connsiteX173" fmla="*/ 6956431 w 9533023"/>
                <a:gd name="connsiteY173" fmla="*/ 2777924 h 6628773"/>
                <a:gd name="connsiteX174" fmla="*/ 7118476 w 9533023"/>
                <a:gd name="connsiteY174" fmla="*/ 2210765 h 6628773"/>
                <a:gd name="connsiteX175" fmla="*/ 6771236 w 9533023"/>
                <a:gd name="connsiteY175" fmla="*/ 1828800 h 6628773"/>
                <a:gd name="connsiteX176" fmla="*/ 6412420 w 9533023"/>
                <a:gd name="connsiteY176" fmla="*/ 1632031 h 6628773"/>
                <a:gd name="connsiteX177" fmla="*/ 6111479 w 9533023"/>
                <a:gd name="connsiteY177" fmla="*/ 1585732 h 6628773"/>
                <a:gd name="connsiteX178" fmla="*/ 5879985 w 9533023"/>
                <a:gd name="connsiteY178" fmla="*/ 1620456 h 6628773"/>
                <a:gd name="connsiteX179" fmla="*/ 5822112 w 9533023"/>
                <a:gd name="connsiteY179" fmla="*/ 1632031 h 6628773"/>
                <a:gd name="connsiteX180" fmla="*/ 5660066 w 9533023"/>
                <a:gd name="connsiteY180" fmla="*/ 1724628 h 6628773"/>
                <a:gd name="connsiteX181" fmla="*/ 5590618 w 9533023"/>
                <a:gd name="connsiteY181" fmla="*/ 1759352 h 6628773"/>
                <a:gd name="connsiteX182" fmla="*/ 5405423 w 9533023"/>
                <a:gd name="connsiteY182" fmla="*/ 1909823 h 6628773"/>
                <a:gd name="connsiteX183" fmla="*/ 5347549 w 9533023"/>
                <a:gd name="connsiteY183" fmla="*/ 1944547 h 6628773"/>
                <a:gd name="connsiteX184" fmla="*/ 5046608 w 9533023"/>
                <a:gd name="connsiteY184" fmla="*/ 2210765 h 6628773"/>
                <a:gd name="connsiteX185" fmla="*/ 5023458 w 9533023"/>
                <a:gd name="connsiteY185" fmla="*/ 2245489 h 6628773"/>
                <a:gd name="connsiteX186" fmla="*/ 4861413 w 9533023"/>
                <a:gd name="connsiteY186" fmla="*/ 2523281 h 6628773"/>
                <a:gd name="connsiteX187" fmla="*/ 4830643 w 9533023"/>
                <a:gd name="connsiteY187" fmla="*/ 2601073 h 6628773"/>
                <a:gd name="connsiteX188" fmla="*/ 4803539 w 9533023"/>
                <a:gd name="connsiteY188" fmla="*/ 2673752 h 6628773"/>
                <a:gd name="connsiteX189" fmla="*/ 4768815 w 9533023"/>
                <a:gd name="connsiteY189" fmla="*/ 2824223 h 6628773"/>
                <a:gd name="connsiteX190" fmla="*/ 4745666 w 9533023"/>
                <a:gd name="connsiteY190" fmla="*/ 2870522 h 6628773"/>
                <a:gd name="connsiteX191" fmla="*/ 4710942 w 9533023"/>
                <a:gd name="connsiteY191" fmla="*/ 3032568 h 6628773"/>
                <a:gd name="connsiteX192" fmla="*/ 4687793 w 9533023"/>
                <a:gd name="connsiteY192" fmla="*/ 3078866 h 6628773"/>
                <a:gd name="connsiteX193" fmla="*/ 4525747 w 9533023"/>
                <a:gd name="connsiteY193" fmla="*/ 3472405 h 6628773"/>
                <a:gd name="connsiteX194" fmla="*/ 4514172 w 9533023"/>
                <a:gd name="connsiteY194" fmla="*/ 3541854 h 6628773"/>
                <a:gd name="connsiteX195" fmla="*/ 4444724 w 9533023"/>
                <a:gd name="connsiteY195" fmla="*/ 3669175 h 6628773"/>
                <a:gd name="connsiteX196" fmla="*/ 4410000 w 9533023"/>
                <a:gd name="connsiteY196" fmla="*/ 3715474 h 6628773"/>
                <a:gd name="connsiteX197" fmla="*/ 4363701 w 9533023"/>
                <a:gd name="connsiteY197" fmla="*/ 3819646 h 6628773"/>
                <a:gd name="connsiteX198" fmla="*/ 4352127 w 9533023"/>
                <a:gd name="connsiteY198" fmla="*/ 3854370 h 6628773"/>
                <a:gd name="connsiteX199" fmla="*/ 4282679 w 9533023"/>
                <a:gd name="connsiteY199" fmla="*/ 3958542 h 6628773"/>
                <a:gd name="connsiteX200" fmla="*/ 4182172 w 9533023"/>
                <a:gd name="connsiteY200" fmla="*/ 4097583 h 6628773"/>
                <a:gd name="connsiteX201" fmla="*/ 3935438 w 9533023"/>
                <a:gd name="connsiteY201" fmla="*/ 4433104 h 6628773"/>
                <a:gd name="connsiteX202" fmla="*/ 3889139 w 9533023"/>
                <a:gd name="connsiteY202" fmla="*/ 4502552 h 6628773"/>
                <a:gd name="connsiteX203" fmla="*/ 3727094 w 9533023"/>
                <a:gd name="connsiteY203" fmla="*/ 4641449 h 6628773"/>
                <a:gd name="connsiteX204" fmla="*/ 3657646 w 9533023"/>
                <a:gd name="connsiteY204" fmla="*/ 4722471 h 6628773"/>
                <a:gd name="connsiteX205" fmla="*/ 3449301 w 9533023"/>
                <a:gd name="connsiteY205" fmla="*/ 4861368 h 6628773"/>
                <a:gd name="connsiteX206" fmla="*/ 3391428 w 9533023"/>
                <a:gd name="connsiteY206" fmla="*/ 4930816 h 6628773"/>
                <a:gd name="connsiteX207" fmla="*/ 2928441 w 9533023"/>
                <a:gd name="connsiteY207" fmla="*/ 5278056 h 6628773"/>
                <a:gd name="connsiteX208" fmla="*/ 2639074 w 9533023"/>
                <a:gd name="connsiteY208" fmla="*/ 5405378 h 6628773"/>
                <a:gd name="connsiteX209" fmla="*/ 2546476 w 9533023"/>
                <a:gd name="connsiteY209" fmla="*/ 5451676 h 6628773"/>
                <a:gd name="connsiteX210" fmla="*/ 2314982 w 9533023"/>
                <a:gd name="connsiteY210" fmla="*/ 5521124 h 6628773"/>
                <a:gd name="connsiteX211" fmla="*/ 1979317 w 9533023"/>
                <a:gd name="connsiteY211" fmla="*/ 5636871 h 6628773"/>
                <a:gd name="connsiteX212" fmla="*/ 1886719 w 9533023"/>
                <a:gd name="connsiteY212" fmla="*/ 5648446 h 6628773"/>
                <a:gd name="connsiteX213" fmla="*/ 1655225 w 9533023"/>
                <a:gd name="connsiteY213" fmla="*/ 5671595 h 6628773"/>
                <a:gd name="connsiteX214" fmla="*/ 1250112 w 9533023"/>
                <a:gd name="connsiteY214" fmla="*/ 5660021 h 6628773"/>
                <a:gd name="connsiteX215" fmla="*/ 1215387 w 9533023"/>
                <a:gd name="connsiteY215" fmla="*/ 5648446 h 6628773"/>
                <a:gd name="connsiteX216" fmla="*/ 1122790 w 9533023"/>
                <a:gd name="connsiteY216" fmla="*/ 5590573 h 6628773"/>
                <a:gd name="connsiteX217" fmla="*/ 891296 w 9533023"/>
                <a:gd name="connsiteY217" fmla="*/ 5428527 h 6628773"/>
                <a:gd name="connsiteX218" fmla="*/ 763975 w 9533023"/>
                <a:gd name="connsiteY218" fmla="*/ 5335930 h 6628773"/>
                <a:gd name="connsiteX219" fmla="*/ 729251 w 9533023"/>
                <a:gd name="connsiteY219" fmla="*/ 5312780 h 6628773"/>
                <a:gd name="connsiteX220" fmla="*/ 648228 w 9533023"/>
                <a:gd name="connsiteY220" fmla="*/ 5254907 h 6628773"/>
                <a:gd name="connsiteX221" fmla="*/ 463033 w 9533023"/>
                <a:gd name="connsiteY221" fmla="*/ 5127585 h 6628773"/>
                <a:gd name="connsiteX222" fmla="*/ 335712 w 9533023"/>
                <a:gd name="connsiteY222" fmla="*/ 4965540 h 6628773"/>
                <a:gd name="connsiteX223" fmla="*/ 277838 w 9533023"/>
                <a:gd name="connsiteY223" fmla="*/ 4757195 h 6628773"/>
                <a:gd name="connsiteX224" fmla="*/ 266263 w 9533023"/>
                <a:gd name="connsiteY224" fmla="*/ 4560426 h 6628773"/>
                <a:gd name="connsiteX225" fmla="*/ 358861 w 9533023"/>
                <a:gd name="connsiteY225" fmla="*/ 4294208 h 6628773"/>
                <a:gd name="connsiteX226" fmla="*/ 463033 w 9533023"/>
                <a:gd name="connsiteY226" fmla="*/ 4178461 h 6628773"/>
                <a:gd name="connsiteX227" fmla="*/ 810274 w 9533023"/>
                <a:gd name="connsiteY227" fmla="*/ 4039565 h 6628773"/>
                <a:gd name="connsiteX228" fmla="*/ 1099641 w 9533023"/>
                <a:gd name="connsiteY228" fmla="*/ 3981692 h 6628773"/>
                <a:gd name="connsiteX229" fmla="*/ 1365858 w 9533023"/>
                <a:gd name="connsiteY229" fmla="*/ 3946968 h 6628773"/>
                <a:gd name="connsiteX230" fmla="*/ 1635163 w 9533023"/>
                <a:gd name="connsiteY230" fmla="*/ 3896859 h 6628773"/>
                <a:gd name="connsiteX231" fmla="*/ 1909868 w 9533023"/>
                <a:gd name="connsiteY231" fmla="*/ 3831221 h 6628773"/>
                <a:gd name="connsiteX232" fmla="*/ 2048765 w 9533023"/>
                <a:gd name="connsiteY232" fmla="*/ 3819646 h 6628773"/>
                <a:gd name="connsiteX233" fmla="*/ 2777970 w 9533023"/>
                <a:gd name="connsiteY233" fmla="*/ 3819646 h 6628773"/>
                <a:gd name="connsiteX234" fmla="*/ 3032613 w 9533023"/>
                <a:gd name="connsiteY234" fmla="*/ 3784922 h 6628773"/>
                <a:gd name="connsiteX235" fmla="*/ 3495600 w 9533023"/>
                <a:gd name="connsiteY235" fmla="*/ 3669175 h 6628773"/>
                <a:gd name="connsiteX236" fmla="*/ 3622922 w 9533023"/>
                <a:gd name="connsiteY236" fmla="*/ 3576578 h 6628773"/>
                <a:gd name="connsiteX237" fmla="*/ 3646071 w 9533023"/>
                <a:gd name="connsiteY237" fmla="*/ 3553428 h 6628773"/>
                <a:gd name="connsiteX238" fmla="*/ 3738668 w 9533023"/>
                <a:gd name="connsiteY238" fmla="*/ 3437681 h 6628773"/>
                <a:gd name="connsiteX239" fmla="*/ 3808117 w 9533023"/>
                <a:gd name="connsiteY239" fmla="*/ 3298785 h 6628773"/>
                <a:gd name="connsiteX240" fmla="*/ 3877565 w 9533023"/>
                <a:gd name="connsiteY240" fmla="*/ 3171464 h 6628773"/>
                <a:gd name="connsiteX241" fmla="*/ 3912289 w 9533023"/>
                <a:gd name="connsiteY241" fmla="*/ 2997843 h 6628773"/>
                <a:gd name="connsiteX242" fmla="*/ 3947013 w 9533023"/>
                <a:gd name="connsiteY242" fmla="*/ 2766350 h 6628773"/>
                <a:gd name="connsiteX243" fmla="*/ 3923863 w 9533023"/>
                <a:gd name="connsiteY243" fmla="*/ 2558005 h 6628773"/>
                <a:gd name="connsiteX244" fmla="*/ 3877565 w 9533023"/>
                <a:gd name="connsiteY244" fmla="*/ 2465408 h 6628773"/>
                <a:gd name="connsiteX245" fmla="*/ 3784967 w 9533023"/>
                <a:gd name="connsiteY245" fmla="*/ 2361236 h 6628773"/>
                <a:gd name="connsiteX246" fmla="*/ 3692370 w 9533023"/>
                <a:gd name="connsiteY246" fmla="*/ 2291788 h 6628773"/>
                <a:gd name="connsiteX247" fmla="*/ 3646071 w 9533023"/>
                <a:gd name="connsiteY247" fmla="*/ 2268638 h 6628773"/>
                <a:gd name="connsiteX248" fmla="*/ 3472451 w 9533023"/>
                <a:gd name="connsiteY248" fmla="*/ 2187616 h 6628773"/>
                <a:gd name="connsiteX249" fmla="*/ 3345129 w 9533023"/>
                <a:gd name="connsiteY249" fmla="*/ 2164466 h 6628773"/>
                <a:gd name="connsiteX250" fmla="*/ 2858993 w 9533023"/>
                <a:gd name="connsiteY250" fmla="*/ 2245489 h 6628773"/>
                <a:gd name="connsiteX251" fmla="*/ 2801119 w 9533023"/>
                <a:gd name="connsiteY251" fmla="*/ 2291788 h 6628773"/>
                <a:gd name="connsiteX252" fmla="*/ 2766395 w 9533023"/>
                <a:gd name="connsiteY252" fmla="*/ 2361236 h 6628773"/>
                <a:gd name="connsiteX253" fmla="*/ 2789544 w 9533023"/>
                <a:gd name="connsiteY253" fmla="*/ 2766350 h 6628773"/>
                <a:gd name="connsiteX254" fmla="*/ 2858993 w 9533023"/>
                <a:gd name="connsiteY254" fmla="*/ 3136740 h 6628773"/>
                <a:gd name="connsiteX255" fmla="*/ 2882142 w 9533023"/>
                <a:gd name="connsiteY255" fmla="*/ 3171464 h 6628773"/>
                <a:gd name="connsiteX256" fmla="*/ 2963165 w 9533023"/>
                <a:gd name="connsiteY256" fmla="*/ 3356659 h 6628773"/>
                <a:gd name="connsiteX257" fmla="*/ 3159934 w 9533023"/>
                <a:gd name="connsiteY257" fmla="*/ 3634451 h 6628773"/>
                <a:gd name="connsiteX258" fmla="*/ 3472451 w 9533023"/>
                <a:gd name="connsiteY258" fmla="*/ 3865945 h 6628773"/>
                <a:gd name="connsiteX259" fmla="*/ 4190081 w 9533023"/>
                <a:gd name="connsiteY259" fmla="*/ 4259484 h 6628773"/>
                <a:gd name="connsiteX260" fmla="*/ 4761485 w 9533023"/>
                <a:gd name="connsiteY260" fmla="*/ 4514416 h 6628773"/>
                <a:gd name="connsiteX261" fmla="*/ 5081332 w 9533023"/>
                <a:gd name="connsiteY261" fmla="*/ 4687747 h 6628773"/>
                <a:gd name="connsiteX262" fmla="*/ 5150780 w 9533023"/>
                <a:gd name="connsiteY262" fmla="*/ 4734046 h 6628773"/>
                <a:gd name="connsiteX263" fmla="*/ 5405423 w 9533023"/>
                <a:gd name="connsiteY263" fmla="*/ 4872942 h 6628773"/>
                <a:gd name="connsiteX264" fmla="*/ 5625342 w 9533023"/>
                <a:gd name="connsiteY264" fmla="*/ 5058137 h 6628773"/>
                <a:gd name="connsiteX265" fmla="*/ 5671641 w 9533023"/>
                <a:gd name="connsiteY265" fmla="*/ 5092861 h 6628773"/>
                <a:gd name="connsiteX266" fmla="*/ 5787387 w 9533023"/>
                <a:gd name="connsiteY266" fmla="*/ 5278056 h 6628773"/>
                <a:gd name="connsiteX267" fmla="*/ 5891560 w 9533023"/>
                <a:gd name="connsiteY267" fmla="*/ 5428527 h 6628773"/>
                <a:gd name="connsiteX268" fmla="*/ 5926284 w 9533023"/>
                <a:gd name="connsiteY268" fmla="*/ 5497975 h 6628773"/>
                <a:gd name="connsiteX269" fmla="*/ 6042031 w 9533023"/>
                <a:gd name="connsiteY269" fmla="*/ 5613722 h 6628773"/>
                <a:gd name="connsiteX270" fmla="*/ 6076755 w 9533023"/>
                <a:gd name="connsiteY270" fmla="*/ 5671595 h 6628773"/>
                <a:gd name="connsiteX271" fmla="*/ 6227225 w 9533023"/>
                <a:gd name="connsiteY271" fmla="*/ 5914664 h 6628773"/>
                <a:gd name="connsiteX272" fmla="*/ 6227225 w 9533023"/>
                <a:gd name="connsiteY272" fmla="*/ 6111433 h 6628773"/>
                <a:gd name="connsiteX273" fmla="*/ 6076755 w 9533023"/>
                <a:gd name="connsiteY273" fmla="*/ 6319778 h 6628773"/>
                <a:gd name="connsiteX274" fmla="*/ 5868410 w 9533023"/>
                <a:gd name="connsiteY274" fmla="*/ 6447099 h 6628773"/>
                <a:gd name="connsiteX275" fmla="*/ 5706365 w 9533023"/>
                <a:gd name="connsiteY275" fmla="*/ 6528122 h 6628773"/>
                <a:gd name="connsiteX276" fmla="*/ 5544319 w 9533023"/>
                <a:gd name="connsiteY276" fmla="*/ 6585995 h 6628773"/>
                <a:gd name="connsiteX277" fmla="*/ 5213331 w 9533023"/>
                <a:gd name="connsiteY277" fmla="*/ 6628773 h 6628773"/>
                <a:gd name="connsiteX278" fmla="*/ 4722517 w 9533023"/>
                <a:gd name="connsiteY278" fmla="*/ 6597570 h 6628773"/>
                <a:gd name="connsiteX279" fmla="*/ 4491023 w 9533023"/>
                <a:gd name="connsiteY279" fmla="*/ 6551271 h 6628773"/>
                <a:gd name="connsiteX280" fmla="*/ 4176915 w 9533023"/>
                <a:gd name="connsiteY280" fmla="*/ 6500584 h 6628773"/>
                <a:gd name="connsiteX281" fmla="*/ 3907611 w 9533023"/>
                <a:gd name="connsiteY281" fmla="*/ 6427470 h 6628773"/>
                <a:gd name="connsiteX282" fmla="*/ 3773393 w 9533023"/>
                <a:gd name="connsiteY282" fmla="*/ 6389226 h 6628773"/>
                <a:gd name="connsiteX283" fmla="*/ 3676551 w 9533023"/>
                <a:gd name="connsiteY283" fmla="*/ 6327253 h 6628773"/>
                <a:gd name="connsiteX284" fmla="*/ 3611058 w 9533023"/>
                <a:gd name="connsiteY284" fmla="*/ 6162410 h 6628773"/>
                <a:gd name="connsiteX285" fmla="*/ 3634496 w 9533023"/>
                <a:gd name="connsiteY285" fmla="*/ 5960962 h 6628773"/>
                <a:gd name="connsiteX286" fmla="*/ 3696469 w 9533023"/>
                <a:gd name="connsiteY286" fmla="*/ 5826166 h 6628773"/>
                <a:gd name="connsiteX287" fmla="*/ 3761818 w 9533023"/>
                <a:gd name="connsiteY287" fmla="*/ 5683170 h 6628773"/>
                <a:gd name="connsiteX288" fmla="*/ 3784967 w 9533023"/>
                <a:gd name="connsiteY288" fmla="*/ 5648446 h 6628773"/>
                <a:gd name="connsiteX289" fmla="*/ 3865990 w 9533023"/>
                <a:gd name="connsiteY289" fmla="*/ 5509550 h 6628773"/>
                <a:gd name="connsiteX290" fmla="*/ 4004886 w 9533023"/>
                <a:gd name="connsiteY290" fmla="*/ 5393803 h 6628773"/>
                <a:gd name="connsiteX291" fmla="*/ 4097484 w 9533023"/>
                <a:gd name="connsiteY291" fmla="*/ 5359079 h 6628773"/>
                <a:gd name="connsiteX292" fmla="*/ 4340552 w 9533023"/>
                <a:gd name="connsiteY292" fmla="*/ 5289631 h 6628773"/>
                <a:gd name="connsiteX293" fmla="*/ 4491023 w 9533023"/>
                <a:gd name="connsiteY293" fmla="*/ 5278056 h 6628773"/>
                <a:gd name="connsiteX294" fmla="*/ 5254952 w 9533023"/>
                <a:gd name="connsiteY294" fmla="*/ 5266481 h 6628773"/>
                <a:gd name="connsiteX295" fmla="*/ 5764238 w 9533023"/>
                <a:gd name="connsiteY295" fmla="*/ 5254907 h 6628773"/>
                <a:gd name="connsiteX296" fmla="*/ 6944856 w 9533023"/>
                <a:gd name="connsiteY296" fmla="*/ 5197033 h 6628773"/>
                <a:gd name="connsiteX297" fmla="*/ 7488866 w 9533023"/>
                <a:gd name="connsiteY297" fmla="*/ 5116011 h 6628773"/>
                <a:gd name="connsiteX298" fmla="*/ 7639337 w 9533023"/>
                <a:gd name="connsiteY298" fmla="*/ 5081286 h 6628773"/>
                <a:gd name="connsiteX299" fmla="*/ 8090749 w 9533023"/>
                <a:gd name="connsiteY299" fmla="*/ 4907666 h 6628773"/>
                <a:gd name="connsiteX300" fmla="*/ 8368542 w 9533023"/>
                <a:gd name="connsiteY300" fmla="*/ 4791919 h 6628773"/>
                <a:gd name="connsiteX301" fmla="*/ 8727357 w 9533023"/>
                <a:gd name="connsiteY301" fmla="*/ 4572000 h 6628773"/>
                <a:gd name="connsiteX302" fmla="*/ 8831529 w 9533023"/>
                <a:gd name="connsiteY302" fmla="*/ 4479403 h 6628773"/>
                <a:gd name="connsiteX303" fmla="*/ 9109322 w 9533023"/>
                <a:gd name="connsiteY303" fmla="*/ 4120588 h 6628773"/>
                <a:gd name="connsiteX304" fmla="*/ 9259793 w 9533023"/>
                <a:gd name="connsiteY304" fmla="*/ 3865945 h 6628773"/>
                <a:gd name="connsiteX305" fmla="*/ 9282942 w 9533023"/>
                <a:gd name="connsiteY305" fmla="*/ 3773347 h 6628773"/>
                <a:gd name="connsiteX306" fmla="*/ 9387114 w 9533023"/>
                <a:gd name="connsiteY306" fmla="*/ 3576578 h 6628773"/>
                <a:gd name="connsiteX307" fmla="*/ 9444987 w 9533023"/>
                <a:gd name="connsiteY307" fmla="*/ 3449256 h 6628773"/>
                <a:gd name="connsiteX308" fmla="*/ 9456562 w 9533023"/>
                <a:gd name="connsiteY308" fmla="*/ 3275636 h 6628773"/>
                <a:gd name="connsiteX309" fmla="*/ 9502861 w 9533023"/>
                <a:gd name="connsiteY309" fmla="*/ 3067292 h 6628773"/>
                <a:gd name="connsiteX310" fmla="*/ 9529676 w 9533023"/>
                <a:gd name="connsiteY310" fmla="*/ 2970016 h 6628773"/>
                <a:gd name="connsiteX311" fmla="*/ 9526010 w 9533023"/>
                <a:gd name="connsiteY311" fmla="*/ 2870522 h 6628773"/>
                <a:gd name="connsiteX312" fmla="*/ 9456562 w 9533023"/>
                <a:gd name="connsiteY312" fmla="*/ 2534856 h 6628773"/>
                <a:gd name="connsiteX313" fmla="*/ 9425359 w 9533023"/>
                <a:gd name="connsiteY313" fmla="*/ 2477127 h 6628773"/>
                <a:gd name="connsiteX314" fmla="*/ 9356055 w 9533023"/>
                <a:gd name="connsiteY314" fmla="*/ 2384675 h 6628773"/>
                <a:gd name="connsiteX315" fmla="*/ 9213494 w 9533023"/>
                <a:gd name="connsiteY315" fmla="*/ 2291788 h 6628773"/>
                <a:gd name="connsiteX316" fmla="*/ 9140236 w 9533023"/>
                <a:gd name="connsiteY316" fmla="*/ 2291643 h 6628773"/>
                <a:gd name="connsiteX317" fmla="*/ 9005294 w 9533023"/>
                <a:gd name="connsiteY317" fmla="*/ 2299697 h 6628773"/>
                <a:gd name="connsiteX318" fmla="*/ 8900977 w 9533023"/>
                <a:gd name="connsiteY318" fmla="*/ 2361236 h 6628773"/>
                <a:gd name="connsiteX319" fmla="*/ 8738932 w 9533023"/>
                <a:gd name="connsiteY319" fmla="*/ 2569580 h 6628773"/>
                <a:gd name="connsiteX320" fmla="*/ 8692633 w 9533023"/>
                <a:gd name="connsiteY320" fmla="*/ 2650603 h 6628773"/>
                <a:gd name="connsiteX321" fmla="*/ 8638714 w 9533023"/>
                <a:gd name="connsiteY321" fmla="*/ 2816603 h 6628773"/>
                <a:gd name="connsiteX322" fmla="*/ 8611610 w 9533023"/>
                <a:gd name="connsiteY322" fmla="*/ 2905246 h 6628773"/>
                <a:gd name="connsiteX323" fmla="*/ 8588461 w 9533023"/>
                <a:gd name="connsiteY323" fmla="*/ 3229337 h 6628773"/>
                <a:gd name="connsiteX324" fmla="*/ 8576886 w 9533023"/>
                <a:gd name="connsiteY324" fmla="*/ 3321935 h 6628773"/>
                <a:gd name="connsiteX325" fmla="*/ 8495863 w 9533023"/>
                <a:gd name="connsiteY325" fmla="*/ 3588152 h 6628773"/>
                <a:gd name="connsiteX326" fmla="*/ 8449565 w 9533023"/>
                <a:gd name="connsiteY326" fmla="*/ 3796497 h 6628773"/>
                <a:gd name="connsiteX327" fmla="*/ 8264370 w 9533023"/>
                <a:gd name="connsiteY327" fmla="*/ 4259484 h 6628773"/>
                <a:gd name="connsiteX328" fmla="*/ 8102324 w 9533023"/>
                <a:gd name="connsiteY328" fmla="*/ 4572000 h 6628773"/>
                <a:gd name="connsiteX329" fmla="*/ 7836106 w 9533023"/>
                <a:gd name="connsiteY329" fmla="*/ 4896092 h 6628773"/>
                <a:gd name="connsiteX330" fmla="*/ 7743509 w 9533023"/>
                <a:gd name="connsiteY330" fmla="*/ 4977114 h 6628773"/>
                <a:gd name="connsiteX331" fmla="*/ 7326820 w 9533023"/>
                <a:gd name="connsiteY331" fmla="*/ 5243332 h 6628773"/>
                <a:gd name="connsiteX332" fmla="*/ 7168585 w 9533023"/>
                <a:gd name="connsiteY332" fmla="*/ 5304871 h 6628773"/>
                <a:gd name="connsiteX333" fmla="*/ 6868801 w 9533023"/>
                <a:gd name="connsiteY333" fmla="*/ 5427948 h 6628773"/>
                <a:gd name="connsiteX334" fmla="*/ 6493443 w 9533023"/>
                <a:gd name="connsiteY334" fmla="*/ 5578998 h 6628773"/>
                <a:gd name="connsiteX335" fmla="*/ 6342972 w 9533023"/>
                <a:gd name="connsiteY335" fmla="*/ 5648446 h 6628773"/>
                <a:gd name="connsiteX336" fmla="*/ 5949433 w 9533023"/>
                <a:gd name="connsiteY336" fmla="*/ 5717894 h 6628773"/>
                <a:gd name="connsiteX337" fmla="*/ 5486446 w 9533023"/>
                <a:gd name="connsiteY337" fmla="*/ 5706319 h 6628773"/>
                <a:gd name="connsiteX338" fmla="*/ 5393848 w 9533023"/>
                <a:gd name="connsiteY338" fmla="*/ 5683170 h 6628773"/>
                <a:gd name="connsiteX339" fmla="*/ 5104481 w 9533023"/>
                <a:gd name="connsiteY339" fmla="*/ 5613722 h 6628773"/>
                <a:gd name="connsiteX340" fmla="*/ 4907712 w 9533023"/>
                <a:gd name="connsiteY340" fmla="*/ 5567423 h 6628773"/>
                <a:gd name="connsiteX341" fmla="*/ 4745666 w 9533023"/>
                <a:gd name="connsiteY341" fmla="*/ 5521124 h 6628773"/>
                <a:gd name="connsiteX342" fmla="*/ 4051185 w 9533023"/>
                <a:gd name="connsiteY342" fmla="*/ 5324355 h 6628773"/>
                <a:gd name="connsiteX343" fmla="*/ 3495600 w 9533023"/>
                <a:gd name="connsiteY343" fmla="*/ 5046562 h 6628773"/>
                <a:gd name="connsiteX344" fmla="*/ 3414577 w 9533023"/>
                <a:gd name="connsiteY344" fmla="*/ 4942390 h 6628773"/>
                <a:gd name="connsiteX345" fmla="*/ 3345129 w 9533023"/>
                <a:gd name="connsiteY345" fmla="*/ 4757195 h 6628773"/>
                <a:gd name="connsiteX346" fmla="*/ 3287256 w 9533023"/>
                <a:gd name="connsiteY346" fmla="*/ 4595150 h 6628773"/>
                <a:gd name="connsiteX347" fmla="*/ 3183084 w 9533023"/>
                <a:gd name="connsiteY347" fmla="*/ 4421530 h 6628773"/>
                <a:gd name="connsiteX348" fmla="*/ 3148360 w 9533023"/>
                <a:gd name="connsiteY348" fmla="*/ 4363656 h 6628773"/>
                <a:gd name="connsiteX349" fmla="*/ 3090486 w 9533023"/>
                <a:gd name="connsiteY349" fmla="*/ 4236335 h 6628773"/>
                <a:gd name="connsiteX350" fmla="*/ 2893717 w 9533023"/>
                <a:gd name="connsiteY350" fmla="*/ 3993266 h 6628773"/>
                <a:gd name="connsiteX351" fmla="*/ 2615924 w 9533023"/>
                <a:gd name="connsiteY351" fmla="*/ 3680750 h 6628773"/>
                <a:gd name="connsiteX352" fmla="*/ 2280258 w 9533023"/>
                <a:gd name="connsiteY352" fmla="*/ 3414532 h 6628773"/>
                <a:gd name="connsiteX353" fmla="*/ 2152937 w 9533023"/>
                <a:gd name="connsiteY353" fmla="*/ 3345084 h 6628773"/>
                <a:gd name="connsiteX354" fmla="*/ 2095063 w 9533023"/>
                <a:gd name="connsiteY354" fmla="*/ 3310360 h 6628773"/>
                <a:gd name="connsiteX355" fmla="*/ 2060339 w 9533023"/>
                <a:gd name="connsiteY355" fmla="*/ 3287211 h 6628773"/>
                <a:gd name="connsiteX356" fmla="*/ 1956167 w 9533023"/>
                <a:gd name="connsiteY356" fmla="*/ 3252486 h 6628773"/>
                <a:gd name="connsiteX357" fmla="*/ 1886719 w 9533023"/>
                <a:gd name="connsiteY357" fmla="*/ 3229337 h 6628773"/>
                <a:gd name="connsiteX358" fmla="*/ 1851995 w 9533023"/>
                <a:gd name="connsiteY358" fmla="*/ 3217762 h 6628773"/>
                <a:gd name="connsiteX359" fmla="*/ 1759398 w 9533023"/>
                <a:gd name="connsiteY359" fmla="*/ 3194613 h 6628773"/>
                <a:gd name="connsiteX360" fmla="*/ 1701524 w 9533023"/>
                <a:gd name="connsiteY360" fmla="*/ 3183038 h 6628773"/>
                <a:gd name="connsiteX361" fmla="*/ 1551053 w 9533023"/>
                <a:gd name="connsiteY361" fmla="*/ 3148314 h 6628773"/>
                <a:gd name="connsiteX362" fmla="*/ 1389008 w 9533023"/>
                <a:gd name="connsiteY362" fmla="*/ 3125165 h 6628773"/>
                <a:gd name="connsiteX363" fmla="*/ 1226962 w 9533023"/>
                <a:gd name="connsiteY363" fmla="*/ 3102016 h 6628773"/>
                <a:gd name="connsiteX364" fmla="*/ 1157514 w 9533023"/>
                <a:gd name="connsiteY364" fmla="*/ 3090441 h 6628773"/>
                <a:gd name="connsiteX365" fmla="*/ 949170 w 9533023"/>
                <a:gd name="connsiteY365" fmla="*/ 3078866 h 6628773"/>
                <a:gd name="connsiteX366" fmla="*/ 833423 w 9533023"/>
                <a:gd name="connsiteY366" fmla="*/ 3067292 h 6628773"/>
                <a:gd name="connsiteX367" fmla="*/ 625079 w 9533023"/>
                <a:gd name="connsiteY367" fmla="*/ 3044142 h 6628773"/>
                <a:gd name="connsiteX368" fmla="*/ 405160 w 9533023"/>
                <a:gd name="connsiteY368" fmla="*/ 3055717 h 6628773"/>
                <a:gd name="connsiteX369" fmla="*/ 358861 w 9533023"/>
                <a:gd name="connsiteY369" fmla="*/ 3067292 h 6628773"/>
                <a:gd name="connsiteX370" fmla="*/ 266263 w 9533023"/>
                <a:gd name="connsiteY370" fmla="*/ 3113590 h 6628773"/>
                <a:gd name="connsiteX371" fmla="*/ 243114 w 9533023"/>
                <a:gd name="connsiteY371" fmla="*/ 3148314 h 6628773"/>
                <a:gd name="connsiteX372" fmla="*/ 208390 w 9533023"/>
                <a:gd name="connsiteY372" fmla="*/ 3275636 h 6628773"/>
                <a:gd name="connsiteX373" fmla="*/ 254689 w 9533023"/>
                <a:gd name="connsiteY373" fmla="*/ 3426107 h 6628773"/>
                <a:gd name="connsiteX374" fmla="*/ 382010 w 9533023"/>
                <a:gd name="connsiteY374" fmla="*/ 3565003 h 6628773"/>
                <a:gd name="connsiteX375" fmla="*/ 512129 w 9533023"/>
                <a:gd name="connsiteY375" fmla="*/ 3641782 h 6628773"/>
                <a:gd name="connsiteX376" fmla="*/ 760599 w 9533023"/>
                <a:gd name="connsiteY376" fmla="*/ 3703899 h 6628773"/>
                <a:gd name="connsiteX377" fmla="*/ 856572 w 9533023"/>
                <a:gd name="connsiteY377" fmla="*/ 3727049 h 6628773"/>
                <a:gd name="connsiteX378" fmla="*/ 891296 w 9533023"/>
                <a:gd name="connsiteY378" fmla="*/ 3750198 h 6628773"/>
                <a:gd name="connsiteX379" fmla="*/ 1014808 w 9533023"/>
                <a:gd name="connsiteY379" fmla="*/ 3803972 h 6628773"/>
                <a:gd name="connsiteX380" fmla="*/ 1076491 w 9533023"/>
                <a:gd name="connsiteY380" fmla="*/ 3819646 h 6628773"/>
                <a:gd name="connsiteX381" fmla="*/ 1134365 w 9533023"/>
                <a:gd name="connsiteY381" fmla="*/ 3831221 h 6628773"/>
                <a:gd name="connsiteX382" fmla="*/ 1226962 w 9533023"/>
                <a:gd name="connsiteY382" fmla="*/ 3854370 h 6628773"/>
                <a:gd name="connsiteX383" fmla="*/ 1420066 w 9533023"/>
                <a:gd name="connsiteY383" fmla="*/ 3885573 h 6628773"/>
                <a:gd name="connsiteX384" fmla="*/ 1551053 w 9533023"/>
                <a:gd name="connsiteY384" fmla="*/ 3935393 h 6628773"/>
                <a:gd name="connsiteX385" fmla="*/ 1673552 w 9533023"/>
                <a:gd name="connsiteY385" fmla="*/ 3946968 h 6628773"/>
                <a:gd name="connsiteX386" fmla="*/ 1827109 w 9533023"/>
                <a:gd name="connsiteY386" fmla="*/ 3935827 h 662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</a:cxnLst>
              <a:rect l="l" t="t" r="r" b="b"/>
              <a:pathLst>
                <a:path w="9533023" h="6628773">
                  <a:moveTo>
                    <a:pt x="1770297" y="3938624"/>
                  </a:moveTo>
                  <a:lnTo>
                    <a:pt x="1921443" y="3912243"/>
                  </a:lnTo>
                  <a:lnTo>
                    <a:pt x="2511752" y="3923818"/>
                  </a:lnTo>
                  <a:lnTo>
                    <a:pt x="3553474" y="3912243"/>
                  </a:lnTo>
                  <a:cubicBezTo>
                    <a:pt x="4101757" y="3884022"/>
                    <a:pt x="3930591" y="3852420"/>
                    <a:pt x="4294253" y="3808071"/>
                  </a:cubicBezTo>
                  <a:cubicBezTo>
                    <a:pt x="4382672" y="3797288"/>
                    <a:pt x="4471786" y="3793236"/>
                    <a:pt x="4560471" y="3784922"/>
                  </a:cubicBezTo>
                  <a:cubicBezTo>
                    <a:pt x="4595256" y="3781661"/>
                    <a:pt x="4629991" y="3777802"/>
                    <a:pt x="4664643" y="3773347"/>
                  </a:cubicBezTo>
                  <a:cubicBezTo>
                    <a:pt x="4900072" y="3743078"/>
                    <a:pt x="5137028" y="3722477"/>
                    <a:pt x="5370699" y="3680750"/>
                  </a:cubicBezTo>
                  <a:lnTo>
                    <a:pt x="6018881" y="3565003"/>
                  </a:lnTo>
                  <a:cubicBezTo>
                    <a:pt x="6182127" y="3534246"/>
                    <a:pt x="6227089" y="3503837"/>
                    <a:pt x="6412420" y="3483980"/>
                  </a:cubicBezTo>
                  <a:cubicBezTo>
                    <a:pt x="6520451" y="3472405"/>
                    <a:pt x="6573245" y="3458926"/>
                    <a:pt x="6736512" y="3449256"/>
                  </a:cubicBezTo>
                  <a:cubicBezTo>
                    <a:pt x="6899779" y="3439586"/>
                    <a:pt x="7183719" y="3438215"/>
                    <a:pt x="7392024" y="3425962"/>
                  </a:cubicBezTo>
                  <a:cubicBezTo>
                    <a:pt x="7446084" y="3422782"/>
                    <a:pt x="7469575" y="3406815"/>
                    <a:pt x="7523590" y="3402957"/>
                  </a:cubicBezTo>
                  <a:lnTo>
                    <a:pt x="7893980" y="3345084"/>
                  </a:lnTo>
                  <a:cubicBezTo>
                    <a:pt x="7979713" y="3331532"/>
                    <a:pt x="7970136" y="3336805"/>
                    <a:pt x="8037988" y="3321645"/>
                  </a:cubicBezTo>
                  <a:cubicBezTo>
                    <a:pt x="8099141" y="3302547"/>
                    <a:pt x="8110893" y="3316100"/>
                    <a:pt x="8183347" y="3287211"/>
                  </a:cubicBezTo>
                  <a:cubicBezTo>
                    <a:pt x="8255801" y="3258323"/>
                    <a:pt x="8337716" y="3193315"/>
                    <a:pt x="8472714" y="3148314"/>
                  </a:cubicBezTo>
                  <a:cubicBezTo>
                    <a:pt x="8549879" y="3094299"/>
                    <a:pt x="8647701" y="3048491"/>
                    <a:pt x="8704208" y="2986269"/>
                  </a:cubicBezTo>
                  <a:cubicBezTo>
                    <a:pt x="8760715" y="2924047"/>
                    <a:pt x="8749885" y="2920369"/>
                    <a:pt x="8811756" y="2774983"/>
                  </a:cubicBezTo>
                  <a:cubicBezTo>
                    <a:pt x="8829245" y="2705026"/>
                    <a:pt x="8816660" y="2694482"/>
                    <a:pt x="8819955" y="2639028"/>
                  </a:cubicBezTo>
                  <a:cubicBezTo>
                    <a:pt x="8823250" y="2583574"/>
                    <a:pt x="8830846" y="2494297"/>
                    <a:pt x="8831529" y="2442259"/>
                  </a:cubicBezTo>
                  <a:cubicBezTo>
                    <a:pt x="8832212" y="2390221"/>
                    <a:pt x="8820196" y="2357667"/>
                    <a:pt x="8824054" y="2326801"/>
                  </a:cubicBezTo>
                  <a:cubicBezTo>
                    <a:pt x="8800905" y="2272786"/>
                    <a:pt x="8793630" y="2224317"/>
                    <a:pt x="8773656" y="2187616"/>
                  </a:cubicBezTo>
                  <a:cubicBezTo>
                    <a:pt x="8753682" y="2150915"/>
                    <a:pt x="8741275" y="2157560"/>
                    <a:pt x="8704208" y="2106593"/>
                  </a:cubicBezTo>
                  <a:cubicBezTo>
                    <a:pt x="8682799" y="2077156"/>
                    <a:pt x="8672796" y="2038987"/>
                    <a:pt x="8646334" y="2013995"/>
                  </a:cubicBezTo>
                  <a:cubicBezTo>
                    <a:pt x="8544280" y="1917611"/>
                    <a:pt x="8501989" y="1916275"/>
                    <a:pt x="8391691" y="1863524"/>
                  </a:cubicBezTo>
                  <a:cubicBezTo>
                    <a:pt x="8337211" y="1837468"/>
                    <a:pt x="8284831" y="1807029"/>
                    <a:pt x="8229646" y="1782502"/>
                  </a:cubicBezTo>
                  <a:cubicBezTo>
                    <a:pt x="8194922" y="1767069"/>
                    <a:pt x="8159462" y="1753197"/>
                    <a:pt x="8125474" y="1736203"/>
                  </a:cubicBezTo>
                  <a:cubicBezTo>
                    <a:pt x="8113031" y="1729982"/>
                    <a:pt x="8104329" y="1716072"/>
                    <a:pt x="8090749" y="1713054"/>
                  </a:cubicBezTo>
                  <a:cubicBezTo>
                    <a:pt x="8033754" y="1700388"/>
                    <a:pt x="7974381" y="1701355"/>
                    <a:pt x="7917129" y="1689904"/>
                  </a:cubicBezTo>
                  <a:cubicBezTo>
                    <a:pt x="7858396" y="1678157"/>
                    <a:pt x="7801934" y="1656798"/>
                    <a:pt x="7743509" y="1643605"/>
                  </a:cubicBezTo>
                  <a:cubicBezTo>
                    <a:pt x="7555300" y="1601106"/>
                    <a:pt x="7546073" y="1613377"/>
                    <a:pt x="7349970" y="1574157"/>
                  </a:cubicBezTo>
                  <a:cubicBezTo>
                    <a:pt x="6954231" y="1495010"/>
                    <a:pt x="7352143" y="1556960"/>
                    <a:pt x="6956431" y="1493135"/>
                  </a:cubicBezTo>
                  <a:cubicBezTo>
                    <a:pt x="6902563" y="1484447"/>
                    <a:pt x="6848912" y="1471980"/>
                    <a:pt x="6794385" y="1469985"/>
                  </a:cubicBezTo>
                  <a:cubicBezTo>
                    <a:pt x="6532172" y="1460392"/>
                    <a:pt x="6269666" y="1462269"/>
                    <a:pt x="6007306" y="1458411"/>
                  </a:cubicBezTo>
                  <a:lnTo>
                    <a:pt x="5694549" y="1466175"/>
                  </a:lnTo>
                  <a:cubicBezTo>
                    <a:pt x="5682355" y="1466595"/>
                    <a:pt x="5571287" y="1480925"/>
                    <a:pt x="5335975" y="1481560"/>
                  </a:cubicBezTo>
                  <a:lnTo>
                    <a:pt x="4282679" y="1469985"/>
                  </a:lnTo>
                  <a:lnTo>
                    <a:pt x="3183084" y="1481560"/>
                  </a:lnTo>
                  <a:cubicBezTo>
                    <a:pt x="3063416" y="1481560"/>
                    <a:pt x="2943916" y="1467810"/>
                    <a:pt x="2824268" y="1469985"/>
                  </a:cubicBezTo>
                  <a:cubicBezTo>
                    <a:pt x="2519299" y="1475530"/>
                    <a:pt x="2214668" y="1493134"/>
                    <a:pt x="1909868" y="1504709"/>
                  </a:cubicBezTo>
                  <a:cubicBezTo>
                    <a:pt x="1691878" y="1516284"/>
                    <a:pt x="1626288" y="1527858"/>
                    <a:pt x="1516329" y="1539433"/>
                  </a:cubicBezTo>
                  <a:cubicBezTo>
                    <a:pt x="1406370" y="1551008"/>
                    <a:pt x="1324833" y="1558065"/>
                    <a:pt x="1250112" y="1574157"/>
                  </a:cubicBezTo>
                  <a:cubicBezTo>
                    <a:pt x="1175391" y="1590249"/>
                    <a:pt x="1152305" y="1609122"/>
                    <a:pt x="1068003" y="1635985"/>
                  </a:cubicBezTo>
                  <a:cubicBezTo>
                    <a:pt x="983701" y="1662848"/>
                    <a:pt x="947755" y="1673201"/>
                    <a:pt x="891296" y="1689904"/>
                  </a:cubicBezTo>
                  <a:cubicBezTo>
                    <a:pt x="834837" y="1706607"/>
                    <a:pt x="783058" y="1720061"/>
                    <a:pt x="729251" y="1736203"/>
                  </a:cubicBezTo>
                  <a:cubicBezTo>
                    <a:pt x="705879" y="1743215"/>
                    <a:pt x="682952" y="1751636"/>
                    <a:pt x="659803" y="1759352"/>
                  </a:cubicBezTo>
                  <a:cubicBezTo>
                    <a:pt x="628937" y="1772856"/>
                    <a:pt x="580709" y="1796006"/>
                    <a:pt x="544056" y="1817226"/>
                  </a:cubicBezTo>
                  <a:cubicBezTo>
                    <a:pt x="507403" y="1838446"/>
                    <a:pt x="475932" y="1865646"/>
                    <a:pt x="439884" y="1886674"/>
                  </a:cubicBezTo>
                  <a:cubicBezTo>
                    <a:pt x="429345" y="1892822"/>
                    <a:pt x="415699" y="1892101"/>
                    <a:pt x="405160" y="1898249"/>
                  </a:cubicBezTo>
                  <a:cubicBezTo>
                    <a:pt x="369112" y="1919277"/>
                    <a:pt x="334548" y="1942891"/>
                    <a:pt x="300987" y="1967697"/>
                  </a:cubicBezTo>
                  <a:cubicBezTo>
                    <a:pt x="216089" y="2030447"/>
                    <a:pt x="138480" y="2086857"/>
                    <a:pt x="69494" y="2164466"/>
                  </a:cubicBezTo>
                  <a:cubicBezTo>
                    <a:pt x="58528" y="2176803"/>
                    <a:pt x="13616" y="2253738"/>
                    <a:pt x="11620" y="2257064"/>
                  </a:cubicBezTo>
                  <a:cubicBezTo>
                    <a:pt x="811" y="2332729"/>
                    <a:pt x="-7952" y="2335770"/>
                    <a:pt x="11620" y="2407535"/>
                  </a:cubicBezTo>
                  <a:cubicBezTo>
                    <a:pt x="17087" y="2427580"/>
                    <a:pt x="18689" y="2452251"/>
                    <a:pt x="34770" y="2465408"/>
                  </a:cubicBezTo>
                  <a:cubicBezTo>
                    <a:pt x="156152" y="2564720"/>
                    <a:pt x="317590" y="2648104"/>
                    <a:pt x="463033" y="2708476"/>
                  </a:cubicBezTo>
                  <a:cubicBezTo>
                    <a:pt x="600676" y="2765611"/>
                    <a:pt x="738340" y="2823395"/>
                    <a:pt x="879722" y="2870522"/>
                  </a:cubicBezTo>
                  <a:cubicBezTo>
                    <a:pt x="976464" y="2902769"/>
                    <a:pt x="1470448" y="2984874"/>
                    <a:pt x="1481605" y="2986269"/>
                  </a:cubicBezTo>
                  <a:cubicBezTo>
                    <a:pt x="1658378" y="3008366"/>
                    <a:pt x="1836267" y="3021024"/>
                    <a:pt x="2014041" y="3032568"/>
                  </a:cubicBezTo>
                  <a:cubicBezTo>
                    <a:pt x="2099768" y="3038135"/>
                    <a:pt x="2785954" y="3054735"/>
                    <a:pt x="2824268" y="3055717"/>
                  </a:cubicBezTo>
                  <a:cubicBezTo>
                    <a:pt x="3055762" y="3051859"/>
                    <a:pt x="3287390" y="3052928"/>
                    <a:pt x="3518749" y="3044142"/>
                  </a:cubicBezTo>
                  <a:cubicBezTo>
                    <a:pt x="3592407" y="3041345"/>
                    <a:pt x="3665249" y="3027548"/>
                    <a:pt x="3738668" y="3020993"/>
                  </a:cubicBezTo>
                  <a:lnTo>
                    <a:pt x="4166932" y="2986269"/>
                  </a:lnTo>
                  <a:lnTo>
                    <a:pt x="4699367" y="3009418"/>
                  </a:lnTo>
                  <a:cubicBezTo>
                    <a:pt x="4803523" y="3013698"/>
                    <a:pt x="4908010" y="3012215"/>
                    <a:pt x="5011884" y="3020993"/>
                  </a:cubicBezTo>
                  <a:cubicBezTo>
                    <a:pt x="5182132" y="3035380"/>
                    <a:pt x="5351408" y="3059575"/>
                    <a:pt x="5521170" y="3078866"/>
                  </a:cubicBezTo>
                  <a:cubicBezTo>
                    <a:pt x="5582902" y="3094299"/>
                    <a:pt x="5645999" y="3105043"/>
                    <a:pt x="5706365" y="3125165"/>
                  </a:cubicBezTo>
                  <a:cubicBezTo>
                    <a:pt x="5775588" y="3148239"/>
                    <a:pt x="5935108" y="3233353"/>
                    <a:pt x="5984157" y="3275636"/>
                  </a:cubicBezTo>
                  <a:cubicBezTo>
                    <a:pt x="6052378" y="3334447"/>
                    <a:pt x="6112877" y="3402239"/>
                    <a:pt x="6169352" y="3472405"/>
                  </a:cubicBezTo>
                  <a:cubicBezTo>
                    <a:pt x="6240501" y="3560803"/>
                    <a:pt x="6366122" y="3750198"/>
                    <a:pt x="6366122" y="3750198"/>
                  </a:cubicBezTo>
                  <a:cubicBezTo>
                    <a:pt x="6400846" y="3858228"/>
                    <a:pt x="6442773" y="3964203"/>
                    <a:pt x="6470294" y="4074289"/>
                  </a:cubicBezTo>
                  <a:cubicBezTo>
                    <a:pt x="6519668" y="4271787"/>
                    <a:pt x="6510826" y="4503254"/>
                    <a:pt x="6516593" y="4699322"/>
                  </a:cubicBezTo>
                  <a:cubicBezTo>
                    <a:pt x="6505018" y="4799636"/>
                    <a:pt x="6494791" y="4900115"/>
                    <a:pt x="6481868" y="5000264"/>
                  </a:cubicBezTo>
                  <a:cubicBezTo>
                    <a:pt x="6479350" y="5019775"/>
                    <a:pt x="6477463" y="5039817"/>
                    <a:pt x="6470294" y="5058137"/>
                  </a:cubicBezTo>
                  <a:cubicBezTo>
                    <a:pt x="6439928" y="5135738"/>
                    <a:pt x="6364707" y="5328411"/>
                    <a:pt x="6285099" y="5393803"/>
                  </a:cubicBezTo>
                  <a:cubicBezTo>
                    <a:pt x="6215562" y="5450922"/>
                    <a:pt x="6129525" y="5484386"/>
                    <a:pt x="6053605" y="5532699"/>
                  </a:cubicBezTo>
                  <a:cubicBezTo>
                    <a:pt x="6044398" y="5538558"/>
                    <a:pt x="6040855" y="5552540"/>
                    <a:pt x="6030456" y="5555849"/>
                  </a:cubicBezTo>
                  <a:cubicBezTo>
                    <a:pt x="5954661" y="5579966"/>
                    <a:pt x="5878299" y="5608055"/>
                    <a:pt x="5798962" y="5613722"/>
                  </a:cubicBezTo>
                  <a:cubicBezTo>
                    <a:pt x="5370892" y="5644298"/>
                    <a:pt x="5583102" y="5632862"/>
                    <a:pt x="5162355" y="5648446"/>
                  </a:cubicBezTo>
                  <a:cubicBezTo>
                    <a:pt x="5004168" y="5633013"/>
                    <a:pt x="4838848" y="5651583"/>
                    <a:pt x="4687793" y="5602147"/>
                  </a:cubicBezTo>
                  <a:cubicBezTo>
                    <a:pt x="4615193" y="5578387"/>
                    <a:pt x="4575460" y="5498101"/>
                    <a:pt x="4525747" y="5440102"/>
                  </a:cubicBezTo>
                  <a:cubicBezTo>
                    <a:pt x="4505503" y="5416485"/>
                    <a:pt x="4496400" y="5385160"/>
                    <a:pt x="4479448" y="5359079"/>
                  </a:cubicBezTo>
                  <a:cubicBezTo>
                    <a:pt x="4325247" y="5121846"/>
                    <a:pt x="4407480" y="5299854"/>
                    <a:pt x="4305828" y="5011838"/>
                  </a:cubicBezTo>
                  <a:cubicBezTo>
                    <a:pt x="4296911" y="4904841"/>
                    <a:pt x="4281830" y="4807313"/>
                    <a:pt x="4305828" y="4699322"/>
                  </a:cubicBezTo>
                  <a:cubicBezTo>
                    <a:pt x="4337482" y="4556878"/>
                    <a:pt x="4344634" y="4599581"/>
                    <a:pt x="4386851" y="4525702"/>
                  </a:cubicBezTo>
                  <a:cubicBezTo>
                    <a:pt x="4454770" y="4406844"/>
                    <a:pt x="4448695" y="4372704"/>
                    <a:pt x="4572046" y="4294208"/>
                  </a:cubicBezTo>
                  <a:cubicBezTo>
                    <a:pt x="4630739" y="4256858"/>
                    <a:pt x="4768510" y="4216693"/>
                    <a:pt x="4838263" y="4201611"/>
                  </a:cubicBezTo>
                  <a:cubicBezTo>
                    <a:pt x="5097254" y="4145613"/>
                    <a:pt x="5063760" y="4152120"/>
                    <a:pt x="5243377" y="4132162"/>
                  </a:cubicBezTo>
                  <a:cubicBezTo>
                    <a:pt x="5423141" y="4042280"/>
                    <a:pt x="5516870" y="4073606"/>
                    <a:pt x="5602193" y="4051140"/>
                  </a:cubicBezTo>
                  <a:cubicBezTo>
                    <a:pt x="5687516" y="4028674"/>
                    <a:pt x="5733455" y="4002677"/>
                    <a:pt x="5755316" y="3997366"/>
                  </a:cubicBezTo>
                  <a:cubicBezTo>
                    <a:pt x="5899780" y="3962272"/>
                    <a:pt x="5911719" y="3947395"/>
                    <a:pt x="6076755" y="3923818"/>
                  </a:cubicBezTo>
                  <a:cubicBezTo>
                    <a:pt x="6196360" y="3877519"/>
                    <a:pt x="6314859" y="3828254"/>
                    <a:pt x="6435570" y="3784922"/>
                  </a:cubicBezTo>
                  <a:cubicBezTo>
                    <a:pt x="6465515" y="3774173"/>
                    <a:pt x="6498627" y="3773589"/>
                    <a:pt x="6528167" y="3761773"/>
                  </a:cubicBezTo>
                  <a:cubicBezTo>
                    <a:pt x="6711144" y="3688582"/>
                    <a:pt x="6951254" y="3583708"/>
                    <a:pt x="7072177" y="3530279"/>
                  </a:cubicBezTo>
                  <a:cubicBezTo>
                    <a:pt x="7193100" y="3476851"/>
                    <a:pt x="7159558" y="3488552"/>
                    <a:pt x="7253707" y="3441202"/>
                  </a:cubicBezTo>
                  <a:cubicBezTo>
                    <a:pt x="7276856" y="3414194"/>
                    <a:pt x="7322014" y="3361296"/>
                    <a:pt x="7365065" y="3318269"/>
                  </a:cubicBezTo>
                  <a:cubicBezTo>
                    <a:pt x="7408116" y="3275242"/>
                    <a:pt x="7472090" y="3228726"/>
                    <a:pt x="7512015" y="3183038"/>
                  </a:cubicBezTo>
                  <a:cubicBezTo>
                    <a:pt x="7551940" y="3137350"/>
                    <a:pt x="7579728" y="3093912"/>
                    <a:pt x="7604613" y="3044142"/>
                  </a:cubicBezTo>
                  <a:cubicBezTo>
                    <a:pt x="7665515" y="2922338"/>
                    <a:pt x="7731053" y="2726406"/>
                    <a:pt x="7778233" y="2592730"/>
                  </a:cubicBezTo>
                  <a:cubicBezTo>
                    <a:pt x="7815336" y="2221707"/>
                    <a:pt x="7782060" y="2575038"/>
                    <a:pt x="7824532" y="1736203"/>
                  </a:cubicBezTo>
                  <a:cubicBezTo>
                    <a:pt x="7827465" y="1678275"/>
                    <a:pt x="7832248" y="1620456"/>
                    <a:pt x="7836106" y="1562583"/>
                  </a:cubicBezTo>
                  <a:cubicBezTo>
                    <a:pt x="7812957" y="1496993"/>
                    <a:pt x="7790428" y="1431181"/>
                    <a:pt x="7766658" y="1365813"/>
                  </a:cubicBezTo>
                  <a:cubicBezTo>
                    <a:pt x="7759558" y="1346287"/>
                    <a:pt x="7752473" y="1326684"/>
                    <a:pt x="7743509" y="1307940"/>
                  </a:cubicBezTo>
                  <a:cubicBezTo>
                    <a:pt x="7710009" y="1237893"/>
                    <a:pt x="7683707" y="1188334"/>
                    <a:pt x="7639337" y="1099595"/>
                  </a:cubicBezTo>
                  <a:cubicBezTo>
                    <a:pt x="7594967" y="1010856"/>
                    <a:pt x="7535165" y="881605"/>
                    <a:pt x="7477291" y="775504"/>
                  </a:cubicBezTo>
                  <a:cubicBezTo>
                    <a:pt x="7419418" y="669403"/>
                    <a:pt x="7414113" y="666351"/>
                    <a:pt x="7292096" y="462988"/>
                  </a:cubicBezTo>
                  <a:cubicBezTo>
                    <a:pt x="7196892" y="304314"/>
                    <a:pt x="7172226" y="306585"/>
                    <a:pt x="7118476" y="254643"/>
                  </a:cubicBezTo>
                  <a:cubicBezTo>
                    <a:pt x="7064726" y="202701"/>
                    <a:pt x="7037116" y="189921"/>
                    <a:pt x="6969597" y="151339"/>
                  </a:cubicBezTo>
                  <a:cubicBezTo>
                    <a:pt x="6902078" y="112757"/>
                    <a:pt x="6807889" y="59803"/>
                    <a:pt x="6713362" y="23150"/>
                  </a:cubicBezTo>
                  <a:lnTo>
                    <a:pt x="6528167" y="0"/>
                  </a:lnTo>
                  <a:lnTo>
                    <a:pt x="6198964" y="19195"/>
                  </a:lnTo>
                  <a:cubicBezTo>
                    <a:pt x="6098650" y="38486"/>
                    <a:pt x="5968724" y="84881"/>
                    <a:pt x="5926284" y="115747"/>
                  </a:cubicBezTo>
                  <a:cubicBezTo>
                    <a:pt x="5899276" y="142755"/>
                    <a:pt x="5851962" y="172584"/>
                    <a:pt x="5822401" y="196770"/>
                  </a:cubicBezTo>
                  <a:cubicBezTo>
                    <a:pt x="5809047" y="207696"/>
                    <a:pt x="5820230" y="200628"/>
                    <a:pt x="5798962" y="219919"/>
                  </a:cubicBezTo>
                  <a:cubicBezTo>
                    <a:pt x="5777694" y="239210"/>
                    <a:pt x="5729038" y="281123"/>
                    <a:pt x="5694790" y="312517"/>
                  </a:cubicBezTo>
                  <a:cubicBezTo>
                    <a:pt x="5682724" y="323578"/>
                    <a:pt x="5670009" y="334238"/>
                    <a:pt x="5660066" y="347241"/>
                  </a:cubicBezTo>
                  <a:cubicBezTo>
                    <a:pt x="5619744" y="399970"/>
                    <a:pt x="5574005" y="449914"/>
                    <a:pt x="5544319" y="509286"/>
                  </a:cubicBezTo>
                  <a:cubicBezTo>
                    <a:pt x="5446996" y="703934"/>
                    <a:pt x="5494096" y="600122"/>
                    <a:pt x="5405423" y="821803"/>
                  </a:cubicBezTo>
                  <a:cubicBezTo>
                    <a:pt x="5401565" y="887393"/>
                    <a:pt x="5388677" y="953073"/>
                    <a:pt x="5393848" y="1018573"/>
                  </a:cubicBezTo>
                  <a:cubicBezTo>
                    <a:pt x="5397468" y="1064430"/>
                    <a:pt x="5438853" y="1246256"/>
                    <a:pt x="5463296" y="1331089"/>
                  </a:cubicBezTo>
                  <a:cubicBezTo>
                    <a:pt x="5487739" y="1415922"/>
                    <a:pt x="5515726" y="1468709"/>
                    <a:pt x="5540509" y="1527569"/>
                  </a:cubicBezTo>
                  <a:cubicBezTo>
                    <a:pt x="5623230" y="1724029"/>
                    <a:pt x="5647856" y="1707218"/>
                    <a:pt x="5683215" y="1759352"/>
                  </a:cubicBezTo>
                  <a:cubicBezTo>
                    <a:pt x="5718574" y="1811486"/>
                    <a:pt x="5730740" y="1812363"/>
                    <a:pt x="5752663" y="1840375"/>
                  </a:cubicBezTo>
                  <a:cubicBezTo>
                    <a:pt x="5828260" y="1936970"/>
                    <a:pt x="5873160" y="2008023"/>
                    <a:pt x="5949433" y="2083443"/>
                  </a:cubicBezTo>
                  <a:cubicBezTo>
                    <a:pt x="6025706" y="2158863"/>
                    <a:pt x="6115773" y="2223449"/>
                    <a:pt x="6210300" y="2292897"/>
                  </a:cubicBezTo>
                  <a:cubicBezTo>
                    <a:pt x="6304827" y="2362345"/>
                    <a:pt x="6448182" y="2450160"/>
                    <a:pt x="6516593" y="2500132"/>
                  </a:cubicBezTo>
                  <a:cubicBezTo>
                    <a:pt x="6585004" y="2550104"/>
                    <a:pt x="6582903" y="2565806"/>
                    <a:pt x="6620765" y="2592730"/>
                  </a:cubicBezTo>
                  <a:cubicBezTo>
                    <a:pt x="6799980" y="2720172"/>
                    <a:pt x="7169398" y="2958723"/>
                    <a:pt x="7373119" y="3078866"/>
                  </a:cubicBezTo>
                  <a:cubicBezTo>
                    <a:pt x="7410275" y="3100779"/>
                    <a:pt x="7453764" y="3111667"/>
                    <a:pt x="7488866" y="3136740"/>
                  </a:cubicBezTo>
                  <a:cubicBezTo>
                    <a:pt x="7616357" y="3227805"/>
                    <a:pt x="7734800" y="3330935"/>
                    <a:pt x="7859256" y="3426107"/>
                  </a:cubicBezTo>
                  <a:cubicBezTo>
                    <a:pt x="8046348" y="3569177"/>
                    <a:pt x="8039773" y="3530394"/>
                    <a:pt x="8137048" y="3657600"/>
                  </a:cubicBezTo>
                  <a:cubicBezTo>
                    <a:pt x="8168926" y="3699286"/>
                    <a:pt x="8198780" y="3742481"/>
                    <a:pt x="8229646" y="3784922"/>
                  </a:cubicBezTo>
                  <a:cubicBezTo>
                    <a:pt x="8233504" y="3800355"/>
                    <a:pt x="8235634" y="3816326"/>
                    <a:pt x="8241220" y="3831221"/>
                  </a:cubicBezTo>
                  <a:cubicBezTo>
                    <a:pt x="8258831" y="3878184"/>
                    <a:pt x="8288213" y="3921154"/>
                    <a:pt x="8299094" y="3970117"/>
                  </a:cubicBezTo>
                  <a:cubicBezTo>
                    <a:pt x="8311676" y="4026738"/>
                    <a:pt x="8306810" y="4085864"/>
                    <a:pt x="8310668" y="4143737"/>
                  </a:cubicBezTo>
                  <a:cubicBezTo>
                    <a:pt x="8291610" y="4429628"/>
                    <a:pt x="8295155" y="4291263"/>
                    <a:pt x="8275366" y="4479837"/>
                  </a:cubicBezTo>
                  <a:cubicBezTo>
                    <a:pt x="8272917" y="4503178"/>
                    <a:pt x="8246911" y="4529632"/>
                    <a:pt x="8218071" y="4583575"/>
                  </a:cubicBezTo>
                  <a:cubicBezTo>
                    <a:pt x="8189231" y="4637518"/>
                    <a:pt x="8139107" y="4749402"/>
                    <a:pt x="8102324" y="4803494"/>
                  </a:cubicBezTo>
                  <a:cubicBezTo>
                    <a:pt x="8049359" y="4881383"/>
                    <a:pt x="8011458" y="4973299"/>
                    <a:pt x="7940279" y="5034988"/>
                  </a:cubicBezTo>
                  <a:cubicBezTo>
                    <a:pt x="7882405" y="5085145"/>
                    <a:pt x="7826183" y="5137273"/>
                    <a:pt x="7766658" y="5185459"/>
                  </a:cubicBezTo>
                  <a:cubicBezTo>
                    <a:pt x="7745034" y="5202964"/>
                    <a:pt x="7720992" y="5217318"/>
                    <a:pt x="7697210" y="5231757"/>
                  </a:cubicBezTo>
                  <a:cubicBezTo>
                    <a:pt x="7612934" y="5282924"/>
                    <a:pt x="7529259" y="5335270"/>
                    <a:pt x="7442567" y="5382228"/>
                  </a:cubicBezTo>
                  <a:cubicBezTo>
                    <a:pt x="7238579" y="5492722"/>
                    <a:pt x="7061095" y="5586635"/>
                    <a:pt x="6829109" y="5625297"/>
                  </a:cubicBezTo>
                  <a:cubicBezTo>
                    <a:pt x="6683166" y="5649619"/>
                    <a:pt x="6783013" y="5634536"/>
                    <a:pt x="6528167" y="5660021"/>
                  </a:cubicBezTo>
                  <a:cubicBezTo>
                    <a:pt x="6443286" y="5656163"/>
                    <a:pt x="6358260" y="5654723"/>
                    <a:pt x="6273524" y="5648446"/>
                  </a:cubicBezTo>
                  <a:cubicBezTo>
                    <a:pt x="6253905" y="5646993"/>
                    <a:pt x="6234875" y="5641050"/>
                    <a:pt x="6215651" y="5636871"/>
                  </a:cubicBezTo>
                  <a:cubicBezTo>
                    <a:pt x="6146132" y="5621758"/>
                    <a:pt x="6076145" y="5608531"/>
                    <a:pt x="6007306" y="5590573"/>
                  </a:cubicBezTo>
                  <a:cubicBezTo>
                    <a:pt x="5987202" y="5585328"/>
                    <a:pt x="5969272" y="5573595"/>
                    <a:pt x="5949433" y="5567423"/>
                  </a:cubicBezTo>
                  <a:cubicBezTo>
                    <a:pt x="5795583" y="5519558"/>
                    <a:pt x="5639302" y="5479479"/>
                    <a:pt x="5486446" y="5428527"/>
                  </a:cubicBezTo>
                  <a:lnTo>
                    <a:pt x="5139205" y="5312780"/>
                  </a:lnTo>
                  <a:cubicBezTo>
                    <a:pt x="5084917" y="5294273"/>
                    <a:pt x="5024883" y="5286723"/>
                    <a:pt x="4977160" y="5254907"/>
                  </a:cubicBezTo>
                  <a:cubicBezTo>
                    <a:pt x="4965585" y="5247190"/>
                    <a:pt x="4952998" y="5240810"/>
                    <a:pt x="4942436" y="5231757"/>
                  </a:cubicBezTo>
                  <a:cubicBezTo>
                    <a:pt x="4856252" y="5157885"/>
                    <a:pt x="4846307" y="5147205"/>
                    <a:pt x="4791965" y="5092861"/>
                  </a:cubicBezTo>
                  <a:cubicBezTo>
                    <a:pt x="4772674" y="5050421"/>
                    <a:pt x="4745738" y="5018776"/>
                    <a:pt x="4734091" y="4965540"/>
                  </a:cubicBezTo>
                  <a:cubicBezTo>
                    <a:pt x="4722444" y="4912304"/>
                    <a:pt x="4711875" y="4841626"/>
                    <a:pt x="4722083" y="4773448"/>
                  </a:cubicBezTo>
                  <a:cubicBezTo>
                    <a:pt x="4732291" y="4705270"/>
                    <a:pt x="4779836" y="4603549"/>
                    <a:pt x="4795341" y="4556471"/>
                  </a:cubicBezTo>
                  <a:cubicBezTo>
                    <a:pt x="4810846" y="4509393"/>
                    <a:pt x="4799705" y="4512785"/>
                    <a:pt x="4815114" y="4490978"/>
                  </a:cubicBezTo>
                  <a:cubicBezTo>
                    <a:pt x="4830523" y="4469171"/>
                    <a:pt x="4876564" y="4438730"/>
                    <a:pt x="4887793" y="4425629"/>
                  </a:cubicBezTo>
                  <a:cubicBezTo>
                    <a:pt x="4946497" y="4357140"/>
                    <a:pt x="4906321" y="4410638"/>
                    <a:pt x="4930861" y="4386805"/>
                  </a:cubicBezTo>
                  <a:cubicBezTo>
                    <a:pt x="4955401" y="4362972"/>
                    <a:pt x="4996175" y="4312659"/>
                    <a:pt x="5035033" y="4282633"/>
                  </a:cubicBezTo>
                  <a:cubicBezTo>
                    <a:pt x="5144713" y="4197880"/>
                    <a:pt x="5149085" y="4211427"/>
                    <a:pt x="5231803" y="4166886"/>
                  </a:cubicBezTo>
                  <a:cubicBezTo>
                    <a:pt x="5266778" y="4148053"/>
                    <a:pt x="5301663" y="4129028"/>
                    <a:pt x="5335975" y="4109013"/>
                  </a:cubicBezTo>
                  <a:cubicBezTo>
                    <a:pt x="5368342" y="4090132"/>
                    <a:pt x="5455144" y="4023015"/>
                    <a:pt x="5463296" y="4016416"/>
                  </a:cubicBezTo>
                  <a:cubicBezTo>
                    <a:pt x="5514364" y="3975075"/>
                    <a:pt x="5569369" y="3937527"/>
                    <a:pt x="5613767" y="3889094"/>
                  </a:cubicBezTo>
                  <a:cubicBezTo>
                    <a:pt x="5710055" y="3784053"/>
                    <a:pt x="5740324" y="3741549"/>
                    <a:pt x="5845261" y="3657600"/>
                  </a:cubicBezTo>
                  <a:cubicBezTo>
                    <a:pt x="5866986" y="3640220"/>
                    <a:pt x="5891560" y="3626735"/>
                    <a:pt x="5914709" y="3611302"/>
                  </a:cubicBezTo>
                  <a:cubicBezTo>
                    <a:pt x="5963000" y="3538865"/>
                    <a:pt x="5939215" y="3577625"/>
                    <a:pt x="6053316" y="3484270"/>
                  </a:cubicBezTo>
                  <a:cubicBezTo>
                    <a:pt x="6176456" y="3383518"/>
                    <a:pt x="6113359" y="3424226"/>
                    <a:pt x="6157777" y="3391383"/>
                  </a:cubicBezTo>
                  <a:cubicBezTo>
                    <a:pt x="6202195" y="3358540"/>
                    <a:pt x="6273524" y="3320006"/>
                    <a:pt x="6319823" y="3287211"/>
                  </a:cubicBezTo>
                  <a:cubicBezTo>
                    <a:pt x="6366122" y="3254416"/>
                    <a:pt x="6395059" y="3225479"/>
                    <a:pt x="6435570" y="3194613"/>
                  </a:cubicBezTo>
                  <a:cubicBezTo>
                    <a:pt x="6476081" y="3163747"/>
                    <a:pt x="6521366" y="3134103"/>
                    <a:pt x="6562891" y="3102016"/>
                  </a:cubicBezTo>
                  <a:cubicBezTo>
                    <a:pt x="6606282" y="3068487"/>
                    <a:pt x="6640884" y="3033741"/>
                    <a:pt x="6690213" y="2997843"/>
                  </a:cubicBezTo>
                  <a:cubicBezTo>
                    <a:pt x="6739542" y="2961945"/>
                    <a:pt x="6814496" y="2923283"/>
                    <a:pt x="6858866" y="2886630"/>
                  </a:cubicBezTo>
                  <a:cubicBezTo>
                    <a:pt x="6903236" y="2849977"/>
                    <a:pt x="6913163" y="2890568"/>
                    <a:pt x="6956431" y="2777924"/>
                  </a:cubicBezTo>
                  <a:cubicBezTo>
                    <a:pt x="6999699" y="2665280"/>
                    <a:pt x="7149342" y="2368952"/>
                    <a:pt x="7118476" y="2210765"/>
                  </a:cubicBezTo>
                  <a:cubicBezTo>
                    <a:pt x="7087610" y="2052578"/>
                    <a:pt x="6888912" y="1925256"/>
                    <a:pt x="6771236" y="1828800"/>
                  </a:cubicBezTo>
                  <a:cubicBezTo>
                    <a:pt x="6653560" y="1732344"/>
                    <a:pt x="6522379" y="1672542"/>
                    <a:pt x="6412420" y="1632031"/>
                  </a:cubicBezTo>
                  <a:cubicBezTo>
                    <a:pt x="6302461" y="1591520"/>
                    <a:pt x="6200218" y="1587661"/>
                    <a:pt x="6111479" y="1585732"/>
                  </a:cubicBezTo>
                  <a:lnTo>
                    <a:pt x="5879985" y="1620456"/>
                  </a:lnTo>
                  <a:cubicBezTo>
                    <a:pt x="5860559" y="1623564"/>
                    <a:pt x="5839891" y="1623609"/>
                    <a:pt x="5822112" y="1632031"/>
                  </a:cubicBezTo>
                  <a:cubicBezTo>
                    <a:pt x="5765889" y="1658663"/>
                    <a:pt x="5714577" y="1694647"/>
                    <a:pt x="5660066" y="1724628"/>
                  </a:cubicBezTo>
                  <a:cubicBezTo>
                    <a:pt x="5637388" y="1737101"/>
                    <a:pt x="5611549" y="1744129"/>
                    <a:pt x="5590618" y="1759352"/>
                  </a:cubicBezTo>
                  <a:cubicBezTo>
                    <a:pt x="5526292" y="1806135"/>
                    <a:pt x="5468691" y="1861619"/>
                    <a:pt x="5405423" y="1909823"/>
                  </a:cubicBezTo>
                  <a:cubicBezTo>
                    <a:pt x="5387528" y="1923457"/>
                    <a:pt x="5366088" y="1931802"/>
                    <a:pt x="5347549" y="1944547"/>
                  </a:cubicBezTo>
                  <a:cubicBezTo>
                    <a:pt x="5246656" y="2013911"/>
                    <a:pt x="5112885" y="2111353"/>
                    <a:pt x="5046608" y="2210765"/>
                  </a:cubicBezTo>
                  <a:cubicBezTo>
                    <a:pt x="5038891" y="2222340"/>
                    <a:pt x="5030467" y="2233473"/>
                    <a:pt x="5023458" y="2245489"/>
                  </a:cubicBezTo>
                  <a:cubicBezTo>
                    <a:pt x="4853353" y="2537097"/>
                    <a:pt x="4939949" y="2405476"/>
                    <a:pt x="4861413" y="2523281"/>
                  </a:cubicBezTo>
                  <a:cubicBezTo>
                    <a:pt x="4853696" y="2565722"/>
                    <a:pt x="4846128" y="2560812"/>
                    <a:pt x="4830643" y="2601073"/>
                  </a:cubicBezTo>
                  <a:cubicBezTo>
                    <a:pt x="4825649" y="2614057"/>
                    <a:pt x="4813844" y="2636560"/>
                    <a:pt x="4803539" y="2673752"/>
                  </a:cubicBezTo>
                  <a:cubicBezTo>
                    <a:pt x="4793234" y="2710944"/>
                    <a:pt x="4783339" y="2774839"/>
                    <a:pt x="4768815" y="2824223"/>
                  </a:cubicBezTo>
                  <a:cubicBezTo>
                    <a:pt x="4763946" y="2840776"/>
                    <a:pt x="4753382" y="2855089"/>
                    <a:pt x="4745666" y="2870522"/>
                  </a:cubicBezTo>
                  <a:cubicBezTo>
                    <a:pt x="4734091" y="2924537"/>
                    <a:pt x="4725727" y="2979342"/>
                    <a:pt x="4710942" y="3032568"/>
                  </a:cubicBezTo>
                  <a:cubicBezTo>
                    <a:pt x="4706324" y="3049193"/>
                    <a:pt x="4694742" y="3063073"/>
                    <a:pt x="4687793" y="3078866"/>
                  </a:cubicBezTo>
                  <a:cubicBezTo>
                    <a:pt x="4585660" y="3310985"/>
                    <a:pt x="4601115" y="3276447"/>
                    <a:pt x="4525747" y="3472405"/>
                  </a:cubicBezTo>
                  <a:cubicBezTo>
                    <a:pt x="4521889" y="3495555"/>
                    <a:pt x="4523108" y="3520153"/>
                    <a:pt x="4514172" y="3541854"/>
                  </a:cubicBezTo>
                  <a:cubicBezTo>
                    <a:pt x="4495765" y="3586556"/>
                    <a:pt x="4469596" y="3627721"/>
                    <a:pt x="4444724" y="3669175"/>
                  </a:cubicBezTo>
                  <a:cubicBezTo>
                    <a:pt x="4434799" y="3685717"/>
                    <a:pt x="4419146" y="3698489"/>
                    <a:pt x="4410000" y="3715474"/>
                  </a:cubicBezTo>
                  <a:cubicBezTo>
                    <a:pt x="4391985" y="3748931"/>
                    <a:pt x="4378316" y="3784570"/>
                    <a:pt x="4363701" y="3819646"/>
                  </a:cubicBezTo>
                  <a:cubicBezTo>
                    <a:pt x="4359008" y="3830908"/>
                    <a:pt x="4358275" y="3843831"/>
                    <a:pt x="4352127" y="3854370"/>
                  </a:cubicBezTo>
                  <a:cubicBezTo>
                    <a:pt x="4331099" y="3890418"/>
                    <a:pt x="4311005" y="3918007"/>
                    <a:pt x="4282679" y="3958542"/>
                  </a:cubicBezTo>
                  <a:cubicBezTo>
                    <a:pt x="4254353" y="3999077"/>
                    <a:pt x="4254036" y="4041877"/>
                    <a:pt x="4182172" y="4097583"/>
                  </a:cubicBezTo>
                  <a:cubicBezTo>
                    <a:pt x="3961791" y="4428154"/>
                    <a:pt x="3984277" y="4365609"/>
                    <a:pt x="3935438" y="4433104"/>
                  </a:cubicBezTo>
                  <a:cubicBezTo>
                    <a:pt x="3886599" y="4500599"/>
                    <a:pt x="3908812" y="4482879"/>
                    <a:pt x="3889139" y="4502552"/>
                  </a:cubicBezTo>
                  <a:cubicBezTo>
                    <a:pt x="3838834" y="4552857"/>
                    <a:pt x="3778672" y="4592450"/>
                    <a:pt x="3727094" y="4641449"/>
                  </a:cubicBezTo>
                  <a:cubicBezTo>
                    <a:pt x="3701305" y="4665948"/>
                    <a:pt x="3685535" y="4700392"/>
                    <a:pt x="3657646" y="4722471"/>
                  </a:cubicBezTo>
                  <a:cubicBezTo>
                    <a:pt x="3592204" y="4774279"/>
                    <a:pt x="3515031" y="4809927"/>
                    <a:pt x="3449301" y="4861368"/>
                  </a:cubicBezTo>
                  <a:cubicBezTo>
                    <a:pt x="3425571" y="4879940"/>
                    <a:pt x="3413773" y="4910599"/>
                    <a:pt x="3391428" y="4930816"/>
                  </a:cubicBezTo>
                  <a:cubicBezTo>
                    <a:pt x="3304096" y="5009831"/>
                    <a:pt x="3005882" y="5239336"/>
                    <a:pt x="2928441" y="5278056"/>
                  </a:cubicBezTo>
                  <a:cubicBezTo>
                    <a:pt x="2754458" y="5365047"/>
                    <a:pt x="2985468" y="5251426"/>
                    <a:pt x="2639074" y="5405378"/>
                  </a:cubicBezTo>
                  <a:cubicBezTo>
                    <a:pt x="2607539" y="5419393"/>
                    <a:pt x="2578975" y="5440069"/>
                    <a:pt x="2546476" y="5451676"/>
                  </a:cubicBezTo>
                  <a:cubicBezTo>
                    <a:pt x="2470607" y="5478772"/>
                    <a:pt x="2391680" y="5496471"/>
                    <a:pt x="2314982" y="5521124"/>
                  </a:cubicBezTo>
                  <a:cubicBezTo>
                    <a:pt x="2073061" y="5598885"/>
                    <a:pt x="2433348" y="5511622"/>
                    <a:pt x="1979317" y="5636871"/>
                  </a:cubicBezTo>
                  <a:cubicBezTo>
                    <a:pt x="1949331" y="5645143"/>
                    <a:pt x="1917648" y="5645132"/>
                    <a:pt x="1886719" y="5648446"/>
                  </a:cubicBezTo>
                  <a:lnTo>
                    <a:pt x="1655225" y="5671595"/>
                  </a:lnTo>
                  <a:cubicBezTo>
                    <a:pt x="1520187" y="5667737"/>
                    <a:pt x="1385018" y="5667121"/>
                    <a:pt x="1250112" y="5660021"/>
                  </a:cubicBezTo>
                  <a:cubicBezTo>
                    <a:pt x="1237928" y="5659380"/>
                    <a:pt x="1225734" y="5654913"/>
                    <a:pt x="1215387" y="5648446"/>
                  </a:cubicBezTo>
                  <a:cubicBezTo>
                    <a:pt x="1107548" y="5581046"/>
                    <a:pt x="1200922" y="5616616"/>
                    <a:pt x="1122790" y="5590573"/>
                  </a:cubicBezTo>
                  <a:cubicBezTo>
                    <a:pt x="922456" y="5440320"/>
                    <a:pt x="1153475" y="5610911"/>
                    <a:pt x="891296" y="5428527"/>
                  </a:cubicBezTo>
                  <a:cubicBezTo>
                    <a:pt x="848217" y="5398559"/>
                    <a:pt x="806677" y="5366432"/>
                    <a:pt x="763975" y="5335930"/>
                  </a:cubicBezTo>
                  <a:cubicBezTo>
                    <a:pt x="752655" y="5327844"/>
                    <a:pt x="740647" y="5320758"/>
                    <a:pt x="729251" y="5312780"/>
                  </a:cubicBezTo>
                  <a:cubicBezTo>
                    <a:pt x="702061" y="5293747"/>
                    <a:pt x="677914" y="5269750"/>
                    <a:pt x="648228" y="5254907"/>
                  </a:cubicBezTo>
                  <a:cubicBezTo>
                    <a:pt x="557754" y="5209669"/>
                    <a:pt x="590282" y="5229384"/>
                    <a:pt x="463033" y="5127585"/>
                  </a:cubicBezTo>
                  <a:cubicBezTo>
                    <a:pt x="416187" y="5090108"/>
                    <a:pt x="357839" y="4995964"/>
                    <a:pt x="335712" y="4965540"/>
                  </a:cubicBezTo>
                  <a:cubicBezTo>
                    <a:pt x="313045" y="4897542"/>
                    <a:pt x="288746" y="4827003"/>
                    <a:pt x="277838" y="4757195"/>
                  </a:cubicBezTo>
                  <a:cubicBezTo>
                    <a:pt x="267695" y="4692280"/>
                    <a:pt x="270121" y="4626016"/>
                    <a:pt x="266263" y="4560426"/>
                  </a:cubicBezTo>
                  <a:cubicBezTo>
                    <a:pt x="281479" y="4469135"/>
                    <a:pt x="293145" y="4367226"/>
                    <a:pt x="358861" y="4294208"/>
                  </a:cubicBezTo>
                  <a:cubicBezTo>
                    <a:pt x="393585" y="4255626"/>
                    <a:pt x="422156" y="4210452"/>
                    <a:pt x="463033" y="4178461"/>
                  </a:cubicBezTo>
                  <a:cubicBezTo>
                    <a:pt x="588215" y="4080493"/>
                    <a:pt x="658938" y="4074156"/>
                    <a:pt x="810274" y="4039565"/>
                  </a:cubicBezTo>
                  <a:cubicBezTo>
                    <a:pt x="859790" y="4028247"/>
                    <a:pt x="1016877" y="3993108"/>
                    <a:pt x="1099641" y="3981692"/>
                  </a:cubicBezTo>
                  <a:cubicBezTo>
                    <a:pt x="1188292" y="3969464"/>
                    <a:pt x="1276090" y="3963671"/>
                    <a:pt x="1365858" y="3946968"/>
                  </a:cubicBezTo>
                  <a:lnTo>
                    <a:pt x="1635163" y="3896859"/>
                  </a:lnTo>
                  <a:cubicBezTo>
                    <a:pt x="1759303" y="3868645"/>
                    <a:pt x="1713651" y="3847573"/>
                    <a:pt x="1909868" y="3831221"/>
                  </a:cubicBezTo>
                  <a:lnTo>
                    <a:pt x="2048765" y="3819646"/>
                  </a:lnTo>
                  <a:cubicBezTo>
                    <a:pt x="2305279" y="3825903"/>
                    <a:pt x="2527956" y="3842375"/>
                    <a:pt x="2777970" y="3819646"/>
                  </a:cubicBezTo>
                  <a:cubicBezTo>
                    <a:pt x="2863285" y="3811890"/>
                    <a:pt x="2948770" y="3802502"/>
                    <a:pt x="3032613" y="3784922"/>
                  </a:cubicBezTo>
                  <a:cubicBezTo>
                    <a:pt x="3188306" y="3752277"/>
                    <a:pt x="3495600" y="3669175"/>
                    <a:pt x="3495600" y="3669175"/>
                  </a:cubicBezTo>
                  <a:cubicBezTo>
                    <a:pt x="3583938" y="3580837"/>
                    <a:pt x="3494382" y="3662271"/>
                    <a:pt x="3622922" y="3576578"/>
                  </a:cubicBezTo>
                  <a:cubicBezTo>
                    <a:pt x="3632002" y="3570525"/>
                    <a:pt x="3638821" y="3561584"/>
                    <a:pt x="3646071" y="3553428"/>
                  </a:cubicBezTo>
                  <a:cubicBezTo>
                    <a:pt x="3665391" y="3531692"/>
                    <a:pt x="3718932" y="3474686"/>
                    <a:pt x="3738668" y="3437681"/>
                  </a:cubicBezTo>
                  <a:cubicBezTo>
                    <a:pt x="3763027" y="3392007"/>
                    <a:pt x="3784173" y="3344678"/>
                    <a:pt x="3808117" y="3298785"/>
                  </a:cubicBezTo>
                  <a:cubicBezTo>
                    <a:pt x="3830479" y="3255925"/>
                    <a:pt x="3877565" y="3171464"/>
                    <a:pt x="3877565" y="3171464"/>
                  </a:cubicBezTo>
                  <a:cubicBezTo>
                    <a:pt x="3889140" y="3113590"/>
                    <a:pt x="3902891" y="3056110"/>
                    <a:pt x="3912289" y="2997843"/>
                  </a:cubicBezTo>
                  <a:cubicBezTo>
                    <a:pt x="3957965" y="2714650"/>
                    <a:pt x="3915093" y="2894026"/>
                    <a:pt x="3947013" y="2766350"/>
                  </a:cubicBezTo>
                  <a:cubicBezTo>
                    <a:pt x="3939296" y="2696902"/>
                    <a:pt x="3939575" y="2626091"/>
                    <a:pt x="3923863" y="2558005"/>
                  </a:cubicBezTo>
                  <a:cubicBezTo>
                    <a:pt x="3916103" y="2524380"/>
                    <a:pt x="3894090" y="2495703"/>
                    <a:pt x="3877565" y="2465408"/>
                  </a:cubicBezTo>
                  <a:cubicBezTo>
                    <a:pt x="3855293" y="2424575"/>
                    <a:pt x="3819449" y="2390792"/>
                    <a:pt x="3784967" y="2361236"/>
                  </a:cubicBezTo>
                  <a:cubicBezTo>
                    <a:pt x="3755673" y="2336127"/>
                    <a:pt x="3724472" y="2313190"/>
                    <a:pt x="3692370" y="2291788"/>
                  </a:cubicBezTo>
                  <a:cubicBezTo>
                    <a:pt x="3678013" y="2282217"/>
                    <a:pt x="3660867" y="2277515"/>
                    <a:pt x="3646071" y="2268638"/>
                  </a:cubicBezTo>
                  <a:cubicBezTo>
                    <a:pt x="3550770" y="2211458"/>
                    <a:pt x="3596962" y="2218744"/>
                    <a:pt x="3472451" y="2187616"/>
                  </a:cubicBezTo>
                  <a:cubicBezTo>
                    <a:pt x="3430602" y="2177154"/>
                    <a:pt x="3387570" y="2172183"/>
                    <a:pt x="3345129" y="2164466"/>
                  </a:cubicBezTo>
                  <a:cubicBezTo>
                    <a:pt x="3275023" y="2172964"/>
                    <a:pt x="2985465" y="2182253"/>
                    <a:pt x="2858993" y="2245489"/>
                  </a:cubicBezTo>
                  <a:cubicBezTo>
                    <a:pt x="2836896" y="2256537"/>
                    <a:pt x="2820410" y="2276355"/>
                    <a:pt x="2801119" y="2291788"/>
                  </a:cubicBezTo>
                  <a:cubicBezTo>
                    <a:pt x="2789544" y="2314937"/>
                    <a:pt x="2773064" y="2336228"/>
                    <a:pt x="2766395" y="2361236"/>
                  </a:cubicBezTo>
                  <a:cubicBezTo>
                    <a:pt x="2734275" y="2481686"/>
                    <a:pt x="2777966" y="2673725"/>
                    <a:pt x="2789544" y="2766350"/>
                  </a:cubicBezTo>
                  <a:cubicBezTo>
                    <a:pt x="2805466" y="2893722"/>
                    <a:pt x="2823401" y="3012167"/>
                    <a:pt x="2858993" y="3136740"/>
                  </a:cubicBezTo>
                  <a:cubicBezTo>
                    <a:pt x="2862815" y="3150116"/>
                    <a:pt x="2876187" y="3158892"/>
                    <a:pt x="2882142" y="3171464"/>
                  </a:cubicBezTo>
                  <a:cubicBezTo>
                    <a:pt x="2910987" y="3232359"/>
                    <a:pt x="2935282" y="3295318"/>
                    <a:pt x="2963165" y="3356659"/>
                  </a:cubicBezTo>
                  <a:cubicBezTo>
                    <a:pt x="3007535" y="3454273"/>
                    <a:pt x="3082960" y="3577433"/>
                    <a:pt x="3159934" y="3634451"/>
                  </a:cubicBezTo>
                  <a:cubicBezTo>
                    <a:pt x="3264106" y="3711616"/>
                    <a:pt x="3359284" y="3802704"/>
                    <a:pt x="3472451" y="3865945"/>
                  </a:cubicBezTo>
                  <a:cubicBezTo>
                    <a:pt x="3494624" y="3878336"/>
                    <a:pt x="3975242" y="4151405"/>
                    <a:pt x="4190081" y="4259484"/>
                  </a:cubicBezTo>
                  <a:cubicBezTo>
                    <a:pt x="4404920" y="4367563"/>
                    <a:pt x="4429017" y="4341533"/>
                    <a:pt x="4761485" y="4514416"/>
                  </a:cubicBezTo>
                  <a:cubicBezTo>
                    <a:pt x="4857941" y="4564573"/>
                    <a:pt x="5016449" y="4651142"/>
                    <a:pt x="5081332" y="4687747"/>
                  </a:cubicBezTo>
                  <a:cubicBezTo>
                    <a:pt x="5146215" y="4724352"/>
                    <a:pt x="5126624" y="4720242"/>
                    <a:pt x="5150780" y="4734046"/>
                  </a:cubicBezTo>
                  <a:cubicBezTo>
                    <a:pt x="5234728" y="4782016"/>
                    <a:pt x="5322011" y="4824046"/>
                    <a:pt x="5405423" y="4872942"/>
                  </a:cubicBezTo>
                  <a:cubicBezTo>
                    <a:pt x="5491407" y="4923347"/>
                    <a:pt x="5549307" y="4991606"/>
                    <a:pt x="5625342" y="5058137"/>
                  </a:cubicBezTo>
                  <a:cubicBezTo>
                    <a:pt x="5639860" y="5070840"/>
                    <a:pt x="5656208" y="5081286"/>
                    <a:pt x="5671641" y="5092861"/>
                  </a:cubicBezTo>
                  <a:cubicBezTo>
                    <a:pt x="5710223" y="5154593"/>
                    <a:pt x="5745950" y="5218203"/>
                    <a:pt x="5787387" y="5278056"/>
                  </a:cubicBezTo>
                  <a:cubicBezTo>
                    <a:pt x="5822111" y="5328213"/>
                    <a:pt x="5858984" y="5376949"/>
                    <a:pt x="5891560" y="5428527"/>
                  </a:cubicBezTo>
                  <a:cubicBezTo>
                    <a:pt x="5905381" y="5450410"/>
                    <a:pt x="5909963" y="5477888"/>
                    <a:pt x="5926284" y="5497975"/>
                  </a:cubicBezTo>
                  <a:cubicBezTo>
                    <a:pt x="5960691" y="5540323"/>
                    <a:pt x="6006296" y="5572489"/>
                    <a:pt x="6042031" y="5613722"/>
                  </a:cubicBezTo>
                  <a:cubicBezTo>
                    <a:pt x="6056765" y="5630723"/>
                    <a:pt x="6064051" y="5653028"/>
                    <a:pt x="6076755" y="5671595"/>
                  </a:cubicBezTo>
                  <a:cubicBezTo>
                    <a:pt x="6218955" y="5879427"/>
                    <a:pt x="6162203" y="5762945"/>
                    <a:pt x="6227225" y="5914664"/>
                  </a:cubicBezTo>
                  <a:cubicBezTo>
                    <a:pt x="6233616" y="5965787"/>
                    <a:pt x="6252926" y="6061867"/>
                    <a:pt x="6227225" y="6111433"/>
                  </a:cubicBezTo>
                  <a:cubicBezTo>
                    <a:pt x="6187791" y="6187484"/>
                    <a:pt x="6139315" y="6261254"/>
                    <a:pt x="6076755" y="6319778"/>
                  </a:cubicBezTo>
                  <a:cubicBezTo>
                    <a:pt x="6017319" y="6375380"/>
                    <a:pt x="5939347" y="6407197"/>
                    <a:pt x="5868410" y="6447099"/>
                  </a:cubicBezTo>
                  <a:cubicBezTo>
                    <a:pt x="5815775" y="6476706"/>
                    <a:pt x="5763237" y="6507811"/>
                    <a:pt x="5706365" y="6528122"/>
                  </a:cubicBezTo>
                  <a:cubicBezTo>
                    <a:pt x="5652350" y="6547413"/>
                    <a:pt x="5626491" y="6569220"/>
                    <a:pt x="5544319" y="6585995"/>
                  </a:cubicBezTo>
                  <a:cubicBezTo>
                    <a:pt x="5462147" y="6602770"/>
                    <a:pt x="5341789" y="6622133"/>
                    <a:pt x="5213331" y="6628773"/>
                  </a:cubicBezTo>
                  <a:cubicBezTo>
                    <a:pt x="4888318" y="6617146"/>
                    <a:pt x="4842902" y="6610487"/>
                    <a:pt x="4722517" y="6597570"/>
                  </a:cubicBezTo>
                  <a:cubicBezTo>
                    <a:pt x="4602132" y="6584653"/>
                    <a:pt x="4581957" y="6567435"/>
                    <a:pt x="4491023" y="6551271"/>
                  </a:cubicBezTo>
                  <a:cubicBezTo>
                    <a:pt x="4400089" y="6535107"/>
                    <a:pt x="4328378" y="6526727"/>
                    <a:pt x="4176915" y="6500584"/>
                  </a:cubicBezTo>
                  <a:lnTo>
                    <a:pt x="3907611" y="6427470"/>
                  </a:lnTo>
                  <a:cubicBezTo>
                    <a:pt x="3840357" y="6408910"/>
                    <a:pt x="3811903" y="6405929"/>
                    <a:pt x="3773393" y="6389226"/>
                  </a:cubicBezTo>
                  <a:cubicBezTo>
                    <a:pt x="3734883" y="6372523"/>
                    <a:pt x="3739285" y="6386265"/>
                    <a:pt x="3676551" y="6327253"/>
                  </a:cubicBezTo>
                  <a:cubicBezTo>
                    <a:pt x="3630590" y="6288815"/>
                    <a:pt x="3618067" y="6223458"/>
                    <a:pt x="3611058" y="6162410"/>
                  </a:cubicBezTo>
                  <a:cubicBezTo>
                    <a:pt x="3604049" y="6101362"/>
                    <a:pt x="3620261" y="6017003"/>
                    <a:pt x="3634496" y="5960962"/>
                  </a:cubicBezTo>
                  <a:cubicBezTo>
                    <a:pt x="3648731" y="5904921"/>
                    <a:pt x="3696469" y="5826166"/>
                    <a:pt x="3696469" y="5826166"/>
                  </a:cubicBezTo>
                  <a:cubicBezTo>
                    <a:pt x="3711902" y="5772151"/>
                    <a:pt x="3747068" y="5712790"/>
                    <a:pt x="3761818" y="5683170"/>
                  </a:cubicBezTo>
                  <a:cubicBezTo>
                    <a:pt x="3776568" y="5653550"/>
                    <a:pt x="3777810" y="5660375"/>
                    <a:pt x="3784967" y="5648446"/>
                  </a:cubicBezTo>
                  <a:cubicBezTo>
                    <a:pt x="3812544" y="5602484"/>
                    <a:pt x="3835080" y="5553340"/>
                    <a:pt x="3865990" y="5509550"/>
                  </a:cubicBezTo>
                  <a:cubicBezTo>
                    <a:pt x="3891583" y="5473293"/>
                    <a:pt x="3969483" y="5412684"/>
                    <a:pt x="4004886" y="5393803"/>
                  </a:cubicBezTo>
                  <a:cubicBezTo>
                    <a:pt x="4033973" y="5378290"/>
                    <a:pt x="4066398" y="5370050"/>
                    <a:pt x="4097484" y="5359079"/>
                  </a:cubicBezTo>
                  <a:cubicBezTo>
                    <a:pt x="4169348" y="5333715"/>
                    <a:pt x="4267302" y="5301351"/>
                    <a:pt x="4340552" y="5289631"/>
                  </a:cubicBezTo>
                  <a:cubicBezTo>
                    <a:pt x="4390225" y="5281683"/>
                    <a:pt x="4440734" y="5279329"/>
                    <a:pt x="4491023" y="5278056"/>
                  </a:cubicBezTo>
                  <a:cubicBezTo>
                    <a:pt x="4745614" y="5271610"/>
                    <a:pt x="5000322" y="5271111"/>
                    <a:pt x="5254952" y="5266481"/>
                  </a:cubicBezTo>
                  <a:lnTo>
                    <a:pt x="5764238" y="5254907"/>
                  </a:lnTo>
                  <a:cubicBezTo>
                    <a:pt x="6393488" y="5232633"/>
                    <a:pt x="6439002" y="5227692"/>
                    <a:pt x="6944856" y="5197033"/>
                  </a:cubicBezTo>
                  <a:cubicBezTo>
                    <a:pt x="7126193" y="5170026"/>
                    <a:pt x="7310224" y="5157237"/>
                    <a:pt x="7488866" y="5116011"/>
                  </a:cubicBezTo>
                  <a:cubicBezTo>
                    <a:pt x="7539023" y="5104436"/>
                    <a:pt x="7590694" y="5098124"/>
                    <a:pt x="7639337" y="5081286"/>
                  </a:cubicBezTo>
                  <a:cubicBezTo>
                    <a:pt x="7791684" y="5028550"/>
                    <a:pt x="7940900" y="4967130"/>
                    <a:pt x="8090749" y="4907666"/>
                  </a:cubicBezTo>
                  <a:cubicBezTo>
                    <a:pt x="8183990" y="4870666"/>
                    <a:pt x="8280477" y="4839955"/>
                    <a:pt x="8368542" y="4791919"/>
                  </a:cubicBezTo>
                  <a:cubicBezTo>
                    <a:pt x="8517371" y="4710739"/>
                    <a:pt x="8568198" y="4687253"/>
                    <a:pt x="8727357" y="4572000"/>
                  </a:cubicBezTo>
                  <a:cubicBezTo>
                    <a:pt x="8764986" y="4544751"/>
                    <a:pt x="8797753" y="4511303"/>
                    <a:pt x="8831529" y="4479403"/>
                  </a:cubicBezTo>
                  <a:cubicBezTo>
                    <a:pt x="8966179" y="4352234"/>
                    <a:pt x="8996248" y="4311944"/>
                    <a:pt x="9109322" y="4120588"/>
                  </a:cubicBezTo>
                  <a:lnTo>
                    <a:pt x="9259793" y="3865945"/>
                  </a:lnTo>
                  <a:cubicBezTo>
                    <a:pt x="9267509" y="3835079"/>
                    <a:pt x="9270129" y="3802469"/>
                    <a:pt x="9282942" y="3773347"/>
                  </a:cubicBezTo>
                  <a:cubicBezTo>
                    <a:pt x="9312831" y="3705418"/>
                    <a:pt x="9356404" y="3644140"/>
                    <a:pt x="9387114" y="3576578"/>
                  </a:cubicBezTo>
                  <a:lnTo>
                    <a:pt x="9444987" y="3449256"/>
                  </a:lnTo>
                  <a:cubicBezTo>
                    <a:pt x="9448845" y="3391383"/>
                    <a:pt x="9451063" y="3333377"/>
                    <a:pt x="9456562" y="3275636"/>
                  </a:cubicBezTo>
                  <a:cubicBezTo>
                    <a:pt x="9462537" y="3212896"/>
                    <a:pt x="9489786" y="3119590"/>
                    <a:pt x="9502861" y="3067292"/>
                  </a:cubicBezTo>
                  <a:cubicBezTo>
                    <a:pt x="9506719" y="3013277"/>
                    <a:pt x="9523349" y="3023798"/>
                    <a:pt x="9529676" y="2970016"/>
                  </a:cubicBezTo>
                  <a:cubicBezTo>
                    <a:pt x="9531102" y="2957899"/>
                    <a:pt x="9538196" y="2943049"/>
                    <a:pt x="9526010" y="2870522"/>
                  </a:cubicBezTo>
                  <a:cubicBezTo>
                    <a:pt x="9513824" y="2797995"/>
                    <a:pt x="9473337" y="2600422"/>
                    <a:pt x="9456562" y="2534856"/>
                  </a:cubicBezTo>
                  <a:cubicBezTo>
                    <a:pt x="9439787" y="2469290"/>
                    <a:pt x="9442110" y="2502157"/>
                    <a:pt x="9425359" y="2477127"/>
                  </a:cubicBezTo>
                  <a:cubicBezTo>
                    <a:pt x="9408608" y="2452097"/>
                    <a:pt x="9391366" y="2415565"/>
                    <a:pt x="9356055" y="2384675"/>
                  </a:cubicBezTo>
                  <a:cubicBezTo>
                    <a:pt x="9320744" y="2353785"/>
                    <a:pt x="9249464" y="2307293"/>
                    <a:pt x="9213494" y="2291788"/>
                  </a:cubicBezTo>
                  <a:cubicBezTo>
                    <a:pt x="9177524" y="2276283"/>
                    <a:pt x="9163385" y="2295501"/>
                    <a:pt x="9140236" y="2291643"/>
                  </a:cubicBezTo>
                  <a:cubicBezTo>
                    <a:pt x="8939558" y="2316728"/>
                    <a:pt x="9045170" y="2288098"/>
                    <a:pt x="9005294" y="2299697"/>
                  </a:cubicBezTo>
                  <a:cubicBezTo>
                    <a:pt x="8965418" y="2311296"/>
                    <a:pt x="8945371" y="2316256"/>
                    <a:pt x="8900977" y="2361236"/>
                  </a:cubicBezTo>
                  <a:cubicBezTo>
                    <a:pt x="8856583" y="2406216"/>
                    <a:pt x="8781886" y="2494411"/>
                    <a:pt x="8738932" y="2569580"/>
                  </a:cubicBezTo>
                  <a:cubicBezTo>
                    <a:pt x="8723499" y="2596588"/>
                    <a:pt x="8709336" y="2609433"/>
                    <a:pt x="8692633" y="2650603"/>
                  </a:cubicBezTo>
                  <a:cubicBezTo>
                    <a:pt x="8675930" y="2691773"/>
                    <a:pt x="8671510" y="2705097"/>
                    <a:pt x="8638714" y="2816603"/>
                  </a:cubicBezTo>
                  <a:cubicBezTo>
                    <a:pt x="8630423" y="2844792"/>
                    <a:pt x="8623185" y="2878238"/>
                    <a:pt x="8611610" y="2905246"/>
                  </a:cubicBezTo>
                  <a:cubicBezTo>
                    <a:pt x="8584127" y="3152605"/>
                    <a:pt x="8618267" y="2826972"/>
                    <a:pt x="8588461" y="3229337"/>
                  </a:cubicBezTo>
                  <a:cubicBezTo>
                    <a:pt x="8586163" y="3260358"/>
                    <a:pt x="8584659" y="3291816"/>
                    <a:pt x="8576886" y="3321935"/>
                  </a:cubicBezTo>
                  <a:cubicBezTo>
                    <a:pt x="8553708" y="3411750"/>
                    <a:pt x="8515985" y="3497603"/>
                    <a:pt x="8495863" y="3588152"/>
                  </a:cubicBezTo>
                  <a:cubicBezTo>
                    <a:pt x="8480430" y="3657600"/>
                    <a:pt x="8467419" y="3727631"/>
                    <a:pt x="8449565" y="3796497"/>
                  </a:cubicBezTo>
                  <a:cubicBezTo>
                    <a:pt x="8418476" y="3916415"/>
                    <a:pt x="8270791" y="4247101"/>
                    <a:pt x="8264370" y="4259484"/>
                  </a:cubicBezTo>
                  <a:cubicBezTo>
                    <a:pt x="8210355" y="4363656"/>
                    <a:pt x="8171342" y="4477100"/>
                    <a:pt x="8102324" y="4572000"/>
                  </a:cubicBezTo>
                  <a:cubicBezTo>
                    <a:pt x="8022855" y="4681270"/>
                    <a:pt x="7936807" y="4807979"/>
                    <a:pt x="7836106" y="4896092"/>
                  </a:cubicBezTo>
                  <a:cubicBezTo>
                    <a:pt x="7805240" y="4923099"/>
                    <a:pt x="7776812" y="4953177"/>
                    <a:pt x="7743509" y="4977114"/>
                  </a:cubicBezTo>
                  <a:cubicBezTo>
                    <a:pt x="7742387" y="4977920"/>
                    <a:pt x="7422641" y="5188706"/>
                    <a:pt x="7326820" y="5243332"/>
                  </a:cubicBezTo>
                  <a:cubicBezTo>
                    <a:pt x="7230999" y="5297958"/>
                    <a:pt x="7244921" y="5274102"/>
                    <a:pt x="7168585" y="5304871"/>
                  </a:cubicBezTo>
                  <a:lnTo>
                    <a:pt x="6868801" y="5427948"/>
                  </a:lnTo>
                  <a:lnTo>
                    <a:pt x="6493443" y="5578998"/>
                  </a:lnTo>
                  <a:cubicBezTo>
                    <a:pt x="6405805" y="5615748"/>
                    <a:pt x="6395839" y="5632426"/>
                    <a:pt x="6342972" y="5648446"/>
                  </a:cubicBezTo>
                  <a:cubicBezTo>
                    <a:pt x="6241292" y="5679258"/>
                    <a:pt x="6062273" y="5701774"/>
                    <a:pt x="5949433" y="5717894"/>
                  </a:cubicBezTo>
                  <a:cubicBezTo>
                    <a:pt x="5795104" y="5714036"/>
                    <a:pt x="5640523" y="5715949"/>
                    <a:pt x="5486446" y="5706319"/>
                  </a:cubicBezTo>
                  <a:cubicBezTo>
                    <a:pt x="5454692" y="5704334"/>
                    <a:pt x="5424938" y="5689929"/>
                    <a:pt x="5393848" y="5683170"/>
                  </a:cubicBezTo>
                  <a:cubicBezTo>
                    <a:pt x="4846623" y="5564209"/>
                    <a:pt x="5504788" y="5717506"/>
                    <a:pt x="5104481" y="5613722"/>
                  </a:cubicBezTo>
                  <a:cubicBezTo>
                    <a:pt x="5039257" y="5596812"/>
                    <a:pt x="4972955" y="5584260"/>
                    <a:pt x="4907712" y="5567423"/>
                  </a:cubicBezTo>
                  <a:cubicBezTo>
                    <a:pt x="4853317" y="5553386"/>
                    <a:pt x="4800073" y="5535114"/>
                    <a:pt x="4745666" y="5521124"/>
                  </a:cubicBezTo>
                  <a:cubicBezTo>
                    <a:pt x="4452358" y="5445702"/>
                    <a:pt x="4387676" y="5451990"/>
                    <a:pt x="4051185" y="5324355"/>
                  </a:cubicBezTo>
                  <a:cubicBezTo>
                    <a:pt x="3917389" y="5273605"/>
                    <a:pt x="3602800" y="5184390"/>
                    <a:pt x="3495600" y="5046562"/>
                  </a:cubicBezTo>
                  <a:lnTo>
                    <a:pt x="3414577" y="4942390"/>
                  </a:lnTo>
                  <a:cubicBezTo>
                    <a:pt x="3370325" y="4787506"/>
                    <a:pt x="3417263" y="4937530"/>
                    <a:pt x="3345129" y="4757195"/>
                  </a:cubicBezTo>
                  <a:cubicBezTo>
                    <a:pt x="3323979" y="4704319"/>
                    <a:pt x="3313766" y="4645960"/>
                    <a:pt x="3287256" y="4595150"/>
                  </a:cubicBezTo>
                  <a:cubicBezTo>
                    <a:pt x="3256037" y="4535313"/>
                    <a:pt x="3217808" y="4479403"/>
                    <a:pt x="3183084" y="4421530"/>
                  </a:cubicBezTo>
                  <a:cubicBezTo>
                    <a:pt x="3171509" y="4402239"/>
                    <a:pt x="3157670" y="4384137"/>
                    <a:pt x="3148360" y="4363656"/>
                  </a:cubicBezTo>
                  <a:cubicBezTo>
                    <a:pt x="3129069" y="4321216"/>
                    <a:pt x="3115616" y="4275601"/>
                    <a:pt x="3090486" y="4236335"/>
                  </a:cubicBezTo>
                  <a:cubicBezTo>
                    <a:pt x="2926993" y="3980877"/>
                    <a:pt x="3015221" y="4160333"/>
                    <a:pt x="2893717" y="3993266"/>
                  </a:cubicBezTo>
                  <a:cubicBezTo>
                    <a:pt x="2790887" y="3851877"/>
                    <a:pt x="2769824" y="3809000"/>
                    <a:pt x="2615924" y="3680750"/>
                  </a:cubicBezTo>
                  <a:cubicBezTo>
                    <a:pt x="2382959" y="3486613"/>
                    <a:pt x="2471580" y="3552709"/>
                    <a:pt x="2280258" y="3414532"/>
                  </a:cubicBezTo>
                  <a:cubicBezTo>
                    <a:pt x="2187870" y="3347807"/>
                    <a:pt x="2230677" y="3364520"/>
                    <a:pt x="2152937" y="3345084"/>
                  </a:cubicBezTo>
                  <a:cubicBezTo>
                    <a:pt x="2133646" y="3333509"/>
                    <a:pt x="2114141" y="3322283"/>
                    <a:pt x="2095063" y="3310360"/>
                  </a:cubicBezTo>
                  <a:cubicBezTo>
                    <a:pt x="2083266" y="3302987"/>
                    <a:pt x="2073180" y="3292561"/>
                    <a:pt x="2060339" y="3287211"/>
                  </a:cubicBezTo>
                  <a:cubicBezTo>
                    <a:pt x="2026552" y="3273133"/>
                    <a:pt x="1990891" y="3264061"/>
                    <a:pt x="1956167" y="3252486"/>
                  </a:cubicBezTo>
                  <a:lnTo>
                    <a:pt x="1886719" y="3229337"/>
                  </a:lnTo>
                  <a:cubicBezTo>
                    <a:pt x="1875144" y="3225479"/>
                    <a:pt x="1863959" y="3220155"/>
                    <a:pt x="1851995" y="3217762"/>
                  </a:cubicBezTo>
                  <a:cubicBezTo>
                    <a:pt x="1638723" y="3175110"/>
                    <a:pt x="1901741" y="3230199"/>
                    <a:pt x="1759398" y="3194613"/>
                  </a:cubicBezTo>
                  <a:cubicBezTo>
                    <a:pt x="1740312" y="3189841"/>
                    <a:pt x="1720729" y="3187306"/>
                    <a:pt x="1701524" y="3183038"/>
                  </a:cubicBezTo>
                  <a:cubicBezTo>
                    <a:pt x="1627808" y="3166657"/>
                    <a:pt x="1654896" y="3166374"/>
                    <a:pt x="1551053" y="3148314"/>
                  </a:cubicBezTo>
                  <a:cubicBezTo>
                    <a:pt x="1497297" y="3138965"/>
                    <a:pt x="1443023" y="3132881"/>
                    <a:pt x="1389008" y="3125165"/>
                  </a:cubicBezTo>
                  <a:cubicBezTo>
                    <a:pt x="1334993" y="3117449"/>
                    <a:pt x="1280783" y="3110986"/>
                    <a:pt x="1226962" y="3102016"/>
                  </a:cubicBezTo>
                  <a:cubicBezTo>
                    <a:pt x="1203813" y="3098158"/>
                    <a:pt x="1180902" y="3092390"/>
                    <a:pt x="1157514" y="3090441"/>
                  </a:cubicBezTo>
                  <a:cubicBezTo>
                    <a:pt x="1088199" y="3084665"/>
                    <a:pt x="1018548" y="3083822"/>
                    <a:pt x="949170" y="3078866"/>
                  </a:cubicBezTo>
                  <a:cubicBezTo>
                    <a:pt x="910494" y="3076103"/>
                    <a:pt x="872005" y="3071150"/>
                    <a:pt x="833423" y="3067292"/>
                  </a:cubicBezTo>
                  <a:cubicBezTo>
                    <a:pt x="751805" y="3050968"/>
                    <a:pt x="729746" y="3044142"/>
                    <a:pt x="625079" y="3044142"/>
                  </a:cubicBezTo>
                  <a:cubicBezTo>
                    <a:pt x="551671" y="3044142"/>
                    <a:pt x="478466" y="3051859"/>
                    <a:pt x="405160" y="3055717"/>
                  </a:cubicBezTo>
                  <a:cubicBezTo>
                    <a:pt x="389727" y="3059575"/>
                    <a:pt x="373545" y="3061174"/>
                    <a:pt x="358861" y="3067292"/>
                  </a:cubicBezTo>
                  <a:cubicBezTo>
                    <a:pt x="327006" y="3080565"/>
                    <a:pt x="266263" y="3113590"/>
                    <a:pt x="266263" y="3113590"/>
                  </a:cubicBezTo>
                  <a:cubicBezTo>
                    <a:pt x="258547" y="3125165"/>
                    <a:pt x="248764" y="3135602"/>
                    <a:pt x="243114" y="3148314"/>
                  </a:cubicBezTo>
                  <a:cubicBezTo>
                    <a:pt x="221754" y="3196374"/>
                    <a:pt x="218292" y="3226126"/>
                    <a:pt x="208390" y="3275636"/>
                  </a:cubicBezTo>
                  <a:cubicBezTo>
                    <a:pt x="244053" y="3453953"/>
                    <a:pt x="225752" y="3377879"/>
                    <a:pt x="254689" y="3426107"/>
                  </a:cubicBezTo>
                  <a:cubicBezTo>
                    <a:pt x="283626" y="3474335"/>
                    <a:pt x="339103" y="3529057"/>
                    <a:pt x="382010" y="3565003"/>
                  </a:cubicBezTo>
                  <a:cubicBezTo>
                    <a:pt x="424917" y="3600949"/>
                    <a:pt x="449031" y="3618633"/>
                    <a:pt x="512129" y="3641782"/>
                  </a:cubicBezTo>
                  <a:cubicBezTo>
                    <a:pt x="575227" y="3664931"/>
                    <a:pt x="689222" y="3684608"/>
                    <a:pt x="760599" y="3703899"/>
                  </a:cubicBezTo>
                  <a:cubicBezTo>
                    <a:pt x="831976" y="3723190"/>
                    <a:pt x="834789" y="3719333"/>
                    <a:pt x="856572" y="3727049"/>
                  </a:cubicBezTo>
                  <a:cubicBezTo>
                    <a:pt x="878355" y="3734766"/>
                    <a:pt x="864924" y="3737378"/>
                    <a:pt x="891296" y="3750198"/>
                  </a:cubicBezTo>
                  <a:cubicBezTo>
                    <a:pt x="917668" y="3763018"/>
                    <a:pt x="983942" y="3792397"/>
                    <a:pt x="1014808" y="3803972"/>
                  </a:cubicBezTo>
                  <a:cubicBezTo>
                    <a:pt x="1045674" y="3815547"/>
                    <a:pt x="1056565" y="3815105"/>
                    <a:pt x="1076491" y="3819646"/>
                  </a:cubicBezTo>
                  <a:cubicBezTo>
                    <a:pt x="1096417" y="3824187"/>
                    <a:pt x="1115195" y="3826797"/>
                    <a:pt x="1134365" y="3831221"/>
                  </a:cubicBezTo>
                  <a:cubicBezTo>
                    <a:pt x="1165366" y="3838375"/>
                    <a:pt x="1179345" y="3845311"/>
                    <a:pt x="1226962" y="3854370"/>
                  </a:cubicBezTo>
                  <a:cubicBezTo>
                    <a:pt x="1274579" y="3863429"/>
                    <a:pt x="1232804" y="3848120"/>
                    <a:pt x="1420066" y="3885573"/>
                  </a:cubicBezTo>
                  <a:cubicBezTo>
                    <a:pt x="1458648" y="3893290"/>
                    <a:pt x="1508805" y="3925161"/>
                    <a:pt x="1551053" y="3935393"/>
                  </a:cubicBezTo>
                  <a:cubicBezTo>
                    <a:pt x="1593301" y="3945625"/>
                    <a:pt x="1657953" y="3943848"/>
                    <a:pt x="1673552" y="3946968"/>
                  </a:cubicBezTo>
                  <a:cubicBezTo>
                    <a:pt x="1760173" y="3964292"/>
                    <a:pt x="1779785" y="3912164"/>
                    <a:pt x="1827109" y="3935827"/>
                  </a:cubicBezTo>
                </a:path>
              </a:pathLst>
            </a:custGeom>
            <a:ln w="63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Right Arrow 34">
              <a:extLst>
                <a:ext uri="{FF2B5EF4-FFF2-40B4-BE49-F238E27FC236}">
                  <a16:creationId xmlns:a16="http://schemas.microsoft.com/office/drawing/2014/main" id="{5522AB24-76BA-408D-81EB-C10F2B563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2526" y="3062447"/>
              <a:ext cx="250166" cy="23747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E2C5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600" b="1" i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93B07BA3-530B-419A-8D4D-A601C7DC216E}"/>
                </a:ext>
              </a:extLst>
            </p:cNvPr>
            <p:cNvSpPr/>
            <p:nvPr/>
          </p:nvSpPr>
          <p:spPr>
            <a:xfrm>
              <a:off x="6568574" y="3084168"/>
              <a:ext cx="362600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galK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Right Arrow 34">
              <a:extLst>
                <a:ext uri="{FF2B5EF4-FFF2-40B4-BE49-F238E27FC236}">
                  <a16:creationId xmlns:a16="http://schemas.microsoft.com/office/drawing/2014/main" id="{A657629F-4439-48F3-9034-CE6934E8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5344" y="3348640"/>
              <a:ext cx="250166" cy="23747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CF9F6F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600" b="1" i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2C8CF679-5DC8-4D5C-BE7A-0C63F4146E08}"/>
                </a:ext>
              </a:extLst>
            </p:cNvPr>
            <p:cNvSpPr/>
            <p:nvPr/>
          </p:nvSpPr>
          <p:spPr>
            <a:xfrm>
              <a:off x="6598603" y="3371242"/>
              <a:ext cx="343364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srlD</a:t>
              </a:r>
              <a:endParaRPr lang="en-US" sz="7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A405C039-D7DB-412F-B90E-5198629BC853}"/>
                </a:ext>
              </a:extLst>
            </p:cNvPr>
            <p:cNvSpPr/>
            <p:nvPr/>
          </p:nvSpPr>
          <p:spPr>
            <a:xfrm>
              <a:off x="6488773" y="3510767"/>
              <a:ext cx="579005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60.90 min</a:t>
              </a:r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E45D0934-6811-4405-8BC0-2780C0C1E467}"/>
                </a:ext>
              </a:extLst>
            </p:cNvPr>
            <p:cNvSpPr/>
            <p:nvPr/>
          </p:nvSpPr>
          <p:spPr>
            <a:xfrm>
              <a:off x="6477155" y="2926760"/>
              <a:ext cx="579005" cy="200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16.99 min</a:t>
              </a:r>
            </a:p>
          </p:txBody>
        </p:sp>
      </p:grpSp>
      <p:sp>
        <p:nvSpPr>
          <p:cNvPr id="424" name="Diamond 423">
            <a:extLst>
              <a:ext uri="{FF2B5EF4-FFF2-40B4-BE49-F238E27FC236}">
                <a16:creationId xmlns:a16="http://schemas.microsoft.com/office/drawing/2014/main" id="{65F6AB58-83E0-42C5-A835-4444D06FEBF7}"/>
              </a:ext>
            </a:extLst>
          </p:cNvPr>
          <p:cNvSpPr>
            <a:spLocks noChangeAspect="1"/>
          </p:cNvSpPr>
          <p:nvPr/>
        </p:nvSpPr>
        <p:spPr>
          <a:xfrm>
            <a:off x="3801766" y="7121201"/>
            <a:ext cx="106832" cy="104531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5" name="Diamond 424">
            <a:extLst>
              <a:ext uri="{FF2B5EF4-FFF2-40B4-BE49-F238E27FC236}">
                <a16:creationId xmlns:a16="http://schemas.microsoft.com/office/drawing/2014/main" id="{69358CA1-D2B6-4644-A7D5-170B97E55A3A}"/>
              </a:ext>
            </a:extLst>
          </p:cNvPr>
          <p:cNvSpPr>
            <a:spLocks noChangeAspect="1"/>
          </p:cNvSpPr>
          <p:nvPr/>
        </p:nvSpPr>
        <p:spPr>
          <a:xfrm>
            <a:off x="4020994" y="7121276"/>
            <a:ext cx="106832" cy="104531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Rectangle 425">
            <a:extLst>
              <a:ext uri="{FF2B5EF4-FFF2-40B4-BE49-F238E27FC236}">
                <a16:creationId xmlns:a16="http://schemas.microsoft.com/office/drawing/2014/main" id="{216C16E9-392D-4569-935E-48AE387A8DA7}"/>
              </a:ext>
            </a:extLst>
          </p:cNvPr>
          <p:cNvSpPr/>
          <p:nvPr/>
        </p:nvSpPr>
        <p:spPr>
          <a:xfrm>
            <a:off x="3906374" y="7120185"/>
            <a:ext cx="117515" cy="106832"/>
          </a:xfrm>
          <a:prstGeom prst="rect">
            <a:avLst/>
          </a:prstGeom>
          <a:solidFill>
            <a:srgbClr val="FFE2C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TextBox 426">
            <a:extLst>
              <a:ext uri="{FF2B5EF4-FFF2-40B4-BE49-F238E27FC236}">
                <a16:creationId xmlns:a16="http://schemas.microsoft.com/office/drawing/2014/main" id="{05F0F57B-5E58-44D4-AF7E-05475CE459C3}"/>
              </a:ext>
            </a:extLst>
          </p:cNvPr>
          <p:cNvSpPr txBox="1"/>
          <p:nvPr/>
        </p:nvSpPr>
        <p:spPr>
          <a:xfrm>
            <a:off x="3574033" y="6963561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B68F4820-5C33-4D06-ABB7-FDC7F0366271}"/>
              </a:ext>
            </a:extLst>
          </p:cNvPr>
          <p:cNvSpPr txBox="1"/>
          <p:nvPr/>
        </p:nvSpPr>
        <p:spPr>
          <a:xfrm>
            <a:off x="3640157" y="6703573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repeat</a:t>
            </a:r>
          </a:p>
        </p:txBody>
      </p:sp>
      <p:sp>
        <p:nvSpPr>
          <p:cNvPr id="429" name="TextBox 428">
            <a:extLst>
              <a:ext uri="{FF2B5EF4-FFF2-40B4-BE49-F238E27FC236}">
                <a16:creationId xmlns:a16="http://schemas.microsoft.com/office/drawing/2014/main" id="{02400024-4A77-452B-8DC2-14FC4593D6CB}"/>
              </a:ext>
            </a:extLst>
          </p:cNvPr>
          <p:cNvSpPr txBox="1"/>
          <p:nvPr/>
        </p:nvSpPr>
        <p:spPr>
          <a:xfrm>
            <a:off x="4148545" y="6703808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spacer</a:t>
            </a:r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B17959BB-3F81-4226-A4C3-DAA4C62C0E52}"/>
              </a:ext>
            </a:extLst>
          </p:cNvPr>
          <p:cNvSpPr txBox="1"/>
          <p:nvPr/>
        </p:nvSpPr>
        <p:spPr>
          <a:xfrm>
            <a:off x="4082709" y="6902296"/>
            <a:ext cx="736099" cy="438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galK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top</a:t>
            </a:r>
          </a:p>
          <a:p>
            <a:pPr algn="ctr">
              <a:lnSpc>
                <a:spcPct val="150000"/>
              </a:lnSpc>
            </a:pP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galK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bottom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Diamond 430">
            <a:extLst>
              <a:ext uri="{FF2B5EF4-FFF2-40B4-BE49-F238E27FC236}">
                <a16:creationId xmlns:a16="http://schemas.microsoft.com/office/drawing/2014/main" id="{2E8E9BC3-6A88-43F5-AFB0-98EBC84FA3D0}"/>
              </a:ext>
            </a:extLst>
          </p:cNvPr>
          <p:cNvSpPr>
            <a:spLocks noChangeAspect="1"/>
          </p:cNvSpPr>
          <p:nvPr/>
        </p:nvSpPr>
        <p:spPr>
          <a:xfrm>
            <a:off x="3807141" y="7727577"/>
            <a:ext cx="98236" cy="96120"/>
          </a:xfrm>
          <a:prstGeom prst="diamond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Diamond 431">
            <a:extLst>
              <a:ext uri="{FF2B5EF4-FFF2-40B4-BE49-F238E27FC236}">
                <a16:creationId xmlns:a16="http://schemas.microsoft.com/office/drawing/2014/main" id="{7A18A797-8F4F-4C49-B786-17F32E45EFA1}"/>
              </a:ext>
            </a:extLst>
          </p:cNvPr>
          <p:cNvSpPr>
            <a:spLocks noChangeAspect="1"/>
          </p:cNvSpPr>
          <p:nvPr/>
        </p:nvSpPr>
        <p:spPr>
          <a:xfrm>
            <a:off x="4026369" y="7727652"/>
            <a:ext cx="98236" cy="96120"/>
          </a:xfrm>
          <a:prstGeom prst="diamond">
            <a:avLst/>
          </a:prstGeom>
          <a:solidFill>
            <a:srgbClr val="BFBFB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Rectangle 432">
            <a:extLst>
              <a:ext uri="{FF2B5EF4-FFF2-40B4-BE49-F238E27FC236}">
                <a16:creationId xmlns:a16="http://schemas.microsoft.com/office/drawing/2014/main" id="{82596170-6D18-400F-A361-7C1853444767}"/>
              </a:ext>
            </a:extLst>
          </p:cNvPr>
          <p:cNvSpPr/>
          <p:nvPr/>
        </p:nvSpPr>
        <p:spPr>
          <a:xfrm>
            <a:off x="3911749" y="7726560"/>
            <a:ext cx="98125" cy="98236"/>
          </a:xfrm>
          <a:prstGeom prst="rect">
            <a:avLst/>
          </a:prstGeom>
          <a:solidFill>
            <a:srgbClr val="CF9F6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F60A4A0D-89F6-48AB-AC6D-F74B84915BB4}"/>
              </a:ext>
            </a:extLst>
          </p:cNvPr>
          <p:cNvSpPr txBox="1"/>
          <p:nvPr/>
        </p:nvSpPr>
        <p:spPr>
          <a:xfrm>
            <a:off x="3575236" y="7570177"/>
            <a:ext cx="52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9BABD5BB-7563-41D0-BE55-99AA2E1B91CF}"/>
              </a:ext>
            </a:extLst>
          </p:cNvPr>
          <p:cNvSpPr txBox="1"/>
          <p:nvPr/>
        </p:nvSpPr>
        <p:spPr>
          <a:xfrm>
            <a:off x="4078870" y="7504811"/>
            <a:ext cx="710451" cy="438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srlD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top</a:t>
            </a:r>
          </a:p>
          <a:p>
            <a:pPr algn="ctr">
              <a:lnSpc>
                <a:spcPct val="150000"/>
              </a:lnSpc>
            </a:pPr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srlD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 bottom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Rectangle 435">
            <a:extLst>
              <a:ext uri="{FF2B5EF4-FFF2-40B4-BE49-F238E27FC236}">
                <a16:creationId xmlns:a16="http://schemas.microsoft.com/office/drawing/2014/main" id="{D0A801EE-27B0-48FE-BDB5-EA0260B3468E}"/>
              </a:ext>
            </a:extLst>
          </p:cNvPr>
          <p:cNvSpPr/>
          <p:nvPr/>
        </p:nvSpPr>
        <p:spPr>
          <a:xfrm>
            <a:off x="4686615" y="6648456"/>
            <a:ext cx="13997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White (Lac-) colonies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MacConkey’s galactose media</a:t>
            </a:r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D36EDA83-47FD-4E5C-9145-C52A4B62AAA5}"/>
              </a:ext>
            </a:extLst>
          </p:cNvPr>
          <p:cNvSpPr/>
          <p:nvPr/>
        </p:nvSpPr>
        <p:spPr>
          <a:xfrm>
            <a:off x="4740000" y="7929345"/>
            <a:ext cx="13051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White (Lac-) colonies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MacConkey’s sorbitol media</a:t>
            </a:r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82D4FE9C-93B0-42DC-88DC-33F418428612}"/>
              </a:ext>
            </a:extLst>
          </p:cNvPr>
          <p:cNvSpPr txBox="1"/>
          <p:nvPr/>
        </p:nvSpPr>
        <p:spPr>
          <a:xfrm>
            <a:off x="5171403" y="6938667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2.7% (79/2,951)</a:t>
            </a: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E9C13D34-C314-48B7-93A4-23BC3715EC43}"/>
              </a:ext>
            </a:extLst>
          </p:cNvPr>
          <p:cNvSpPr txBox="1"/>
          <p:nvPr/>
        </p:nvSpPr>
        <p:spPr>
          <a:xfrm>
            <a:off x="5248263" y="7130439"/>
            <a:ext cx="1035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10.0% (126/1,260)</a:t>
            </a:r>
          </a:p>
        </p:txBody>
      </p:sp>
      <p:sp>
        <p:nvSpPr>
          <p:cNvPr id="440" name="TextBox 439">
            <a:extLst>
              <a:ext uri="{FF2B5EF4-FFF2-40B4-BE49-F238E27FC236}">
                <a16:creationId xmlns:a16="http://schemas.microsoft.com/office/drawing/2014/main" id="{C8F19799-C10A-4866-B179-6C5A8CD19D02}"/>
              </a:ext>
            </a:extLst>
          </p:cNvPr>
          <p:cNvSpPr txBox="1"/>
          <p:nvPr/>
        </p:nvSpPr>
        <p:spPr>
          <a:xfrm>
            <a:off x="5219179" y="7533702"/>
            <a:ext cx="9781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6.4% (142/2,218)</a:t>
            </a:r>
          </a:p>
        </p:txBody>
      </p:sp>
      <p:sp>
        <p:nvSpPr>
          <p:cNvPr id="441" name="TextBox 440">
            <a:extLst>
              <a:ext uri="{FF2B5EF4-FFF2-40B4-BE49-F238E27FC236}">
                <a16:creationId xmlns:a16="http://schemas.microsoft.com/office/drawing/2014/main" id="{8162FE23-CF2D-44CC-9801-0B47AF2C577A}"/>
              </a:ext>
            </a:extLst>
          </p:cNvPr>
          <p:cNvSpPr txBox="1"/>
          <p:nvPr/>
        </p:nvSpPr>
        <p:spPr>
          <a:xfrm>
            <a:off x="5236947" y="7729590"/>
            <a:ext cx="9781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6.8% (107/1,666)</a:t>
            </a:r>
          </a:p>
        </p:txBody>
      </p:sp>
    </p:spTree>
    <p:extLst>
      <p:ext uri="{BB962C8B-B14F-4D97-AF65-F5344CB8AC3E}">
        <p14:creationId xmlns:p14="http://schemas.microsoft.com/office/powerpoint/2010/main" val="192598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624</TotalTime>
  <Words>304</Words>
  <Application>Microsoft Office PowerPoint</Application>
  <PresentationFormat>Custom</PresentationFormat>
  <Paragraphs>124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Thomas Petassi</dc:creator>
  <cp:lastModifiedBy>Michael Thomas Petassi</cp:lastModifiedBy>
  <cp:revision>27</cp:revision>
  <dcterms:created xsi:type="dcterms:W3CDTF">2020-06-03T16:05:43Z</dcterms:created>
  <dcterms:modified xsi:type="dcterms:W3CDTF">2020-10-14T08:15:35Z</dcterms:modified>
</cp:coreProperties>
</file>