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6264275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99"/>
    <a:srgbClr val="FF99CC"/>
    <a:srgbClr val="FF9900"/>
    <a:srgbClr val="0BD400"/>
    <a:srgbClr val="9933FF"/>
    <a:srgbClr val="FF5050"/>
    <a:srgbClr val="6699FF"/>
    <a:srgbClr val="6CDA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20" autoAdjust="0"/>
  </p:normalViewPr>
  <p:slideViewPr>
    <p:cSldViewPr snapToGrid="0">
      <p:cViewPr varScale="1">
        <p:scale>
          <a:sx n="72" d="100"/>
          <a:sy n="72" d="100"/>
        </p:scale>
        <p:origin x="2443" y="6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9821" y="1346836"/>
            <a:ext cx="5324634" cy="2865120"/>
          </a:xfrm>
        </p:spPr>
        <p:txBody>
          <a:bodyPr anchor="b"/>
          <a:lstStyle>
            <a:lvl1pPr algn="ctr">
              <a:defRPr sz="41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3035" y="4322446"/>
            <a:ext cx="4698206" cy="1986914"/>
          </a:xfrm>
        </p:spPr>
        <p:txBody>
          <a:bodyPr/>
          <a:lstStyle>
            <a:lvl1pPr marL="0" indent="0" algn="ctr">
              <a:buNone/>
              <a:defRPr sz="1644"/>
            </a:lvl1pPr>
            <a:lvl2pPr marL="313228" indent="0" algn="ctr">
              <a:buNone/>
              <a:defRPr sz="1370"/>
            </a:lvl2pPr>
            <a:lvl3pPr marL="626455" indent="0" algn="ctr">
              <a:buNone/>
              <a:defRPr sz="1233"/>
            </a:lvl3pPr>
            <a:lvl4pPr marL="939683" indent="0" algn="ctr">
              <a:buNone/>
              <a:defRPr sz="1096"/>
            </a:lvl4pPr>
            <a:lvl5pPr marL="1252911" indent="0" algn="ctr">
              <a:buNone/>
              <a:defRPr sz="1096"/>
            </a:lvl5pPr>
            <a:lvl6pPr marL="1566139" indent="0" algn="ctr">
              <a:buNone/>
              <a:defRPr sz="1096"/>
            </a:lvl6pPr>
            <a:lvl7pPr marL="1879366" indent="0" algn="ctr">
              <a:buNone/>
              <a:defRPr sz="1096"/>
            </a:lvl7pPr>
            <a:lvl8pPr marL="2192594" indent="0" algn="ctr">
              <a:buNone/>
              <a:defRPr sz="1096"/>
            </a:lvl8pPr>
            <a:lvl9pPr marL="2505822" indent="0" algn="ctr">
              <a:buNone/>
              <a:defRPr sz="109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18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0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2872" y="438150"/>
            <a:ext cx="1350734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30669" y="438150"/>
            <a:ext cx="3973899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640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662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7407" y="2051688"/>
            <a:ext cx="5402937" cy="3423284"/>
          </a:xfrm>
        </p:spPr>
        <p:txBody>
          <a:bodyPr anchor="b"/>
          <a:lstStyle>
            <a:lvl1pPr>
              <a:defRPr sz="411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7407" y="5507358"/>
            <a:ext cx="5402937" cy="1800224"/>
          </a:xfrm>
        </p:spPr>
        <p:txBody>
          <a:bodyPr/>
          <a:lstStyle>
            <a:lvl1pPr marL="0" indent="0">
              <a:buNone/>
              <a:defRPr sz="1644">
                <a:solidFill>
                  <a:schemeClr val="tx1"/>
                </a:solidFill>
              </a:defRPr>
            </a:lvl1pPr>
            <a:lvl2pPr marL="313228" indent="0">
              <a:buNone/>
              <a:defRPr sz="1370">
                <a:solidFill>
                  <a:schemeClr val="tx1">
                    <a:tint val="75000"/>
                  </a:schemeClr>
                </a:solidFill>
              </a:defRPr>
            </a:lvl2pPr>
            <a:lvl3pPr marL="626455" indent="0">
              <a:buNone/>
              <a:defRPr sz="1233">
                <a:solidFill>
                  <a:schemeClr val="tx1">
                    <a:tint val="75000"/>
                  </a:schemeClr>
                </a:solidFill>
              </a:defRPr>
            </a:lvl3pPr>
            <a:lvl4pPr marL="939683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4pPr>
            <a:lvl5pPr marL="1252911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5pPr>
            <a:lvl6pPr marL="1566139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6pPr>
            <a:lvl7pPr marL="1879366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7pPr>
            <a:lvl8pPr marL="2192594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8pPr>
            <a:lvl9pPr marL="2505822" indent="0">
              <a:buNone/>
              <a:defRPr sz="10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664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0669" y="2190750"/>
            <a:ext cx="2662317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71289" y="2190750"/>
            <a:ext cx="2662317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36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438152"/>
            <a:ext cx="5402937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485" y="2017396"/>
            <a:ext cx="2650082" cy="988694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485" y="3006090"/>
            <a:ext cx="2650082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1289" y="2017396"/>
            <a:ext cx="2663133" cy="988694"/>
          </a:xfrm>
        </p:spPr>
        <p:txBody>
          <a:bodyPr anchor="b"/>
          <a:lstStyle>
            <a:lvl1pPr marL="0" indent="0">
              <a:buNone/>
              <a:defRPr sz="1644" b="1"/>
            </a:lvl1pPr>
            <a:lvl2pPr marL="313228" indent="0">
              <a:buNone/>
              <a:defRPr sz="1370" b="1"/>
            </a:lvl2pPr>
            <a:lvl3pPr marL="626455" indent="0">
              <a:buNone/>
              <a:defRPr sz="1233" b="1"/>
            </a:lvl3pPr>
            <a:lvl4pPr marL="939683" indent="0">
              <a:buNone/>
              <a:defRPr sz="1096" b="1"/>
            </a:lvl4pPr>
            <a:lvl5pPr marL="1252911" indent="0">
              <a:buNone/>
              <a:defRPr sz="1096" b="1"/>
            </a:lvl5pPr>
            <a:lvl6pPr marL="1566139" indent="0">
              <a:buNone/>
              <a:defRPr sz="1096" b="1"/>
            </a:lvl6pPr>
            <a:lvl7pPr marL="1879366" indent="0">
              <a:buNone/>
              <a:defRPr sz="1096" b="1"/>
            </a:lvl7pPr>
            <a:lvl8pPr marL="2192594" indent="0">
              <a:buNone/>
              <a:defRPr sz="1096" b="1"/>
            </a:lvl8pPr>
            <a:lvl9pPr marL="2505822" indent="0">
              <a:buNone/>
              <a:defRPr sz="10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171289" y="3006090"/>
            <a:ext cx="2663133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91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62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072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548640"/>
            <a:ext cx="2020392" cy="1920240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3133" y="1184912"/>
            <a:ext cx="3171289" cy="5848350"/>
          </a:xfrm>
        </p:spPr>
        <p:txBody>
          <a:bodyPr/>
          <a:lstStyle>
            <a:lvl1pPr>
              <a:defRPr sz="2192"/>
            </a:lvl1pPr>
            <a:lvl2pPr>
              <a:defRPr sz="1918"/>
            </a:lvl2pPr>
            <a:lvl3pPr>
              <a:defRPr sz="1644"/>
            </a:lvl3pPr>
            <a:lvl4pPr>
              <a:defRPr sz="1370"/>
            </a:lvl4pPr>
            <a:lvl5pPr>
              <a:defRPr sz="1370"/>
            </a:lvl5pPr>
            <a:lvl6pPr>
              <a:defRPr sz="1370"/>
            </a:lvl6pPr>
            <a:lvl7pPr>
              <a:defRPr sz="1370"/>
            </a:lvl7pPr>
            <a:lvl8pPr>
              <a:defRPr sz="1370"/>
            </a:lvl8pPr>
            <a:lvl9pPr>
              <a:defRPr sz="137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2468880"/>
            <a:ext cx="2020392" cy="4573906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28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485" y="548640"/>
            <a:ext cx="2020392" cy="1920240"/>
          </a:xfrm>
        </p:spPr>
        <p:txBody>
          <a:bodyPr anchor="b"/>
          <a:lstStyle>
            <a:lvl1pPr>
              <a:defRPr sz="21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63133" y="1184912"/>
            <a:ext cx="3171289" cy="5848350"/>
          </a:xfrm>
        </p:spPr>
        <p:txBody>
          <a:bodyPr anchor="t"/>
          <a:lstStyle>
            <a:lvl1pPr marL="0" indent="0">
              <a:buNone/>
              <a:defRPr sz="2192"/>
            </a:lvl1pPr>
            <a:lvl2pPr marL="313228" indent="0">
              <a:buNone/>
              <a:defRPr sz="1918"/>
            </a:lvl2pPr>
            <a:lvl3pPr marL="626455" indent="0">
              <a:buNone/>
              <a:defRPr sz="1644"/>
            </a:lvl3pPr>
            <a:lvl4pPr marL="939683" indent="0">
              <a:buNone/>
              <a:defRPr sz="1370"/>
            </a:lvl4pPr>
            <a:lvl5pPr marL="1252911" indent="0">
              <a:buNone/>
              <a:defRPr sz="1370"/>
            </a:lvl5pPr>
            <a:lvl6pPr marL="1566139" indent="0">
              <a:buNone/>
              <a:defRPr sz="1370"/>
            </a:lvl6pPr>
            <a:lvl7pPr marL="1879366" indent="0">
              <a:buNone/>
              <a:defRPr sz="1370"/>
            </a:lvl7pPr>
            <a:lvl8pPr marL="2192594" indent="0">
              <a:buNone/>
              <a:defRPr sz="1370"/>
            </a:lvl8pPr>
            <a:lvl9pPr marL="2505822" indent="0">
              <a:buNone/>
              <a:defRPr sz="137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1485" y="2468880"/>
            <a:ext cx="2020392" cy="4573906"/>
          </a:xfrm>
        </p:spPr>
        <p:txBody>
          <a:bodyPr/>
          <a:lstStyle>
            <a:lvl1pPr marL="0" indent="0">
              <a:buNone/>
              <a:defRPr sz="1096"/>
            </a:lvl1pPr>
            <a:lvl2pPr marL="313228" indent="0">
              <a:buNone/>
              <a:defRPr sz="959"/>
            </a:lvl2pPr>
            <a:lvl3pPr marL="626455" indent="0">
              <a:buNone/>
              <a:defRPr sz="822"/>
            </a:lvl3pPr>
            <a:lvl4pPr marL="939683" indent="0">
              <a:buNone/>
              <a:defRPr sz="685"/>
            </a:lvl4pPr>
            <a:lvl5pPr marL="1252911" indent="0">
              <a:buNone/>
              <a:defRPr sz="685"/>
            </a:lvl5pPr>
            <a:lvl6pPr marL="1566139" indent="0">
              <a:buNone/>
              <a:defRPr sz="685"/>
            </a:lvl6pPr>
            <a:lvl7pPr marL="1879366" indent="0">
              <a:buNone/>
              <a:defRPr sz="685"/>
            </a:lvl7pPr>
            <a:lvl8pPr marL="2192594" indent="0">
              <a:buNone/>
              <a:defRPr sz="685"/>
            </a:lvl8pPr>
            <a:lvl9pPr marL="2505822" indent="0">
              <a:buNone/>
              <a:defRPr sz="68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404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0669" y="438152"/>
            <a:ext cx="5402937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0669" y="2190750"/>
            <a:ext cx="5402937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0669" y="7627622"/>
            <a:ext cx="1409462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A93AD-5C39-4070-959A-7E98A322D86C}" type="datetimeFigureOut">
              <a:rPr lang="en-US" smtClean="0"/>
              <a:t>10/14/2020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75041" y="7627622"/>
            <a:ext cx="2114193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4144" y="7627622"/>
            <a:ext cx="1409462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F016BC-975D-4A6D-9E29-D7928F1B7E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043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26455" rtl="0" eaLnBrk="1" latinLnBrk="0" hangingPunct="1">
        <a:lnSpc>
          <a:spcPct val="90000"/>
        </a:lnSpc>
        <a:spcBef>
          <a:spcPct val="0"/>
        </a:spcBef>
        <a:buNone/>
        <a:defRPr sz="301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6614" indent="-156614" algn="l" defTabSz="626455" rtl="0" eaLnBrk="1" latinLnBrk="0" hangingPunct="1">
        <a:lnSpc>
          <a:spcPct val="90000"/>
        </a:lnSpc>
        <a:spcBef>
          <a:spcPts val="685"/>
        </a:spcBef>
        <a:buFont typeface="Arial" panose="020B0604020202020204" pitchFamily="34" charset="0"/>
        <a:buChar char="•"/>
        <a:defRPr sz="1918" kern="1200">
          <a:solidFill>
            <a:schemeClr val="tx1"/>
          </a:solidFill>
          <a:latin typeface="+mn-lt"/>
          <a:ea typeface="+mn-ea"/>
          <a:cs typeface="+mn-cs"/>
        </a:defRPr>
      </a:lvl1pPr>
      <a:lvl2pPr marL="46984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644" kern="1200">
          <a:solidFill>
            <a:schemeClr val="tx1"/>
          </a:solidFill>
          <a:latin typeface="+mn-lt"/>
          <a:ea typeface="+mn-ea"/>
          <a:cs typeface="+mn-cs"/>
        </a:defRPr>
      </a:lvl2pPr>
      <a:lvl3pPr marL="783069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370" kern="1200">
          <a:solidFill>
            <a:schemeClr val="tx1"/>
          </a:solidFill>
          <a:latin typeface="+mn-lt"/>
          <a:ea typeface="+mn-ea"/>
          <a:cs typeface="+mn-cs"/>
        </a:defRPr>
      </a:lvl3pPr>
      <a:lvl4pPr marL="1096297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409525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722752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2035980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349208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662436" indent="-156614" algn="l" defTabSz="626455" rtl="0" eaLnBrk="1" latinLnBrk="0" hangingPunct="1">
        <a:lnSpc>
          <a:spcPct val="90000"/>
        </a:lnSpc>
        <a:spcBef>
          <a:spcPts val="343"/>
        </a:spcBef>
        <a:buFont typeface="Arial" panose="020B0604020202020204" pitchFamily="34" charset="0"/>
        <a:buChar char="•"/>
        <a:defRPr sz="12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1pPr>
      <a:lvl2pPr marL="313228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2pPr>
      <a:lvl3pPr marL="626455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3pPr>
      <a:lvl4pPr marL="939683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4pPr>
      <a:lvl5pPr marL="1252911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5pPr>
      <a:lvl6pPr marL="1566139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6pPr>
      <a:lvl7pPr marL="1879366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7pPr>
      <a:lvl8pPr marL="2192594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8pPr>
      <a:lvl9pPr marL="2505822" algn="l" defTabSz="626455" rtl="0" eaLnBrk="1" latinLnBrk="0" hangingPunct="1">
        <a:defRPr sz="12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11" Type="http://schemas.openxmlformats.org/officeDocument/2006/relationships/image" Target="../media/image10.png"/><Relationship Id="rId5" Type="http://schemas.openxmlformats.org/officeDocument/2006/relationships/image" Target="../media/image4.jpg"/><Relationship Id="rId10" Type="http://schemas.openxmlformats.org/officeDocument/2006/relationships/image" Target="../media/image9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2" name="Straight Arrow Connector 441">
            <a:extLst>
              <a:ext uri="{FF2B5EF4-FFF2-40B4-BE49-F238E27FC236}">
                <a16:creationId xmlns:a16="http://schemas.microsoft.com/office/drawing/2014/main" id="{A611466F-4C4B-46FA-91D0-46E1F577540C}"/>
              </a:ext>
            </a:extLst>
          </p:cNvPr>
          <p:cNvCxnSpPr>
            <a:cxnSpLocks/>
          </p:cNvCxnSpPr>
          <p:nvPr/>
        </p:nvCxnSpPr>
        <p:spPr>
          <a:xfrm flipH="1">
            <a:off x="1186167" y="4923339"/>
            <a:ext cx="147480" cy="0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3" name="Rectangle 442">
            <a:extLst>
              <a:ext uri="{FF2B5EF4-FFF2-40B4-BE49-F238E27FC236}">
                <a16:creationId xmlns:a16="http://schemas.microsoft.com/office/drawing/2014/main" id="{1325E5AF-F21C-4713-BD4A-AB0F1D3B65DC}"/>
              </a:ext>
            </a:extLst>
          </p:cNvPr>
          <p:cNvSpPr/>
          <p:nvPr/>
        </p:nvSpPr>
        <p:spPr>
          <a:xfrm>
            <a:off x="1155772" y="4872417"/>
            <a:ext cx="105393" cy="46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4" name="Straight Arrow Connector 443">
            <a:extLst>
              <a:ext uri="{FF2B5EF4-FFF2-40B4-BE49-F238E27FC236}">
                <a16:creationId xmlns:a16="http://schemas.microsoft.com/office/drawing/2014/main" id="{C0F69A68-B42C-4505-84B1-83BDB5C75DEC}"/>
              </a:ext>
            </a:extLst>
          </p:cNvPr>
          <p:cNvCxnSpPr>
            <a:cxnSpLocks/>
          </p:cNvCxnSpPr>
          <p:nvPr/>
        </p:nvCxnSpPr>
        <p:spPr>
          <a:xfrm rot="10800000" flipH="1">
            <a:off x="1949869" y="4399861"/>
            <a:ext cx="147480" cy="0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5" name="Rectangle 444">
            <a:extLst>
              <a:ext uri="{FF2B5EF4-FFF2-40B4-BE49-F238E27FC236}">
                <a16:creationId xmlns:a16="http://schemas.microsoft.com/office/drawing/2014/main" id="{493F9C77-4D18-40C1-8D0F-DE541EFF8BF1}"/>
              </a:ext>
            </a:extLst>
          </p:cNvPr>
          <p:cNvSpPr/>
          <p:nvPr/>
        </p:nvSpPr>
        <p:spPr>
          <a:xfrm rot="10800000">
            <a:off x="2022351" y="4406108"/>
            <a:ext cx="105393" cy="46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6" name="Straight Arrow Connector 445">
            <a:extLst>
              <a:ext uri="{FF2B5EF4-FFF2-40B4-BE49-F238E27FC236}">
                <a16:creationId xmlns:a16="http://schemas.microsoft.com/office/drawing/2014/main" id="{76CDF7A9-1739-4501-B113-96070F4A1EA4}"/>
              </a:ext>
            </a:extLst>
          </p:cNvPr>
          <p:cNvCxnSpPr>
            <a:cxnSpLocks/>
          </p:cNvCxnSpPr>
          <p:nvPr/>
        </p:nvCxnSpPr>
        <p:spPr>
          <a:xfrm flipH="1">
            <a:off x="2333998" y="4426265"/>
            <a:ext cx="147480" cy="0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7" name="Rectangle 446">
            <a:extLst>
              <a:ext uri="{FF2B5EF4-FFF2-40B4-BE49-F238E27FC236}">
                <a16:creationId xmlns:a16="http://schemas.microsoft.com/office/drawing/2014/main" id="{4756E628-4296-4150-B5EC-D15E18801759}"/>
              </a:ext>
            </a:extLst>
          </p:cNvPr>
          <p:cNvSpPr/>
          <p:nvPr/>
        </p:nvSpPr>
        <p:spPr>
          <a:xfrm>
            <a:off x="2303603" y="4375343"/>
            <a:ext cx="105393" cy="46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8" name="Straight Arrow Connector 447">
            <a:extLst>
              <a:ext uri="{FF2B5EF4-FFF2-40B4-BE49-F238E27FC236}">
                <a16:creationId xmlns:a16="http://schemas.microsoft.com/office/drawing/2014/main" id="{E2D1B39B-B4D5-4C57-813E-A26990C23F5D}"/>
              </a:ext>
            </a:extLst>
          </p:cNvPr>
          <p:cNvCxnSpPr>
            <a:cxnSpLocks/>
          </p:cNvCxnSpPr>
          <p:nvPr/>
        </p:nvCxnSpPr>
        <p:spPr>
          <a:xfrm rot="10800000" flipH="1">
            <a:off x="232886" y="4399861"/>
            <a:ext cx="147480" cy="0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9" name="Rectangle 448">
            <a:extLst>
              <a:ext uri="{FF2B5EF4-FFF2-40B4-BE49-F238E27FC236}">
                <a16:creationId xmlns:a16="http://schemas.microsoft.com/office/drawing/2014/main" id="{2002C0BB-5611-4A46-BE52-59956E43FA26}"/>
              </a:ext>
            </a:extLst>
          </p:cNvPr>
          <p:cNvSpPr/>
          <p:nvPr/>
        </p:nvSpPr>
        <p:spPr>
          <a:xfrm rot="10800000">
            <a:off x="305368" y="4406108"/>
            <a:ext cx="105393" cy="46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0" name="Flowchart: Terminator 449">
            <a:extLst>
              <a:ext uri="{FF2B5EF4-FFF2-40B4-BE49-F238E27FC236}">
                <a16:creationId xmlns:a16="http://schemas.microsoft.com/office/drawing/2014/main" id="{EF25131D-F066-4BC3-B30D-EC956BBAC622}"/>
              </a:ext>
            </a:extLst>
          </p:cNvPr>
          <p:cNvSpPr/>
          <p:nvPr/>
        </p:nvSpPr>
        <p:spPr>
          <a:xfrm>
            <a:off x="143782" y="38239"/>
            <a:ext cx="2675137" cy="1361442"/>
          </a:xfrm>
          <a:prstGeom prst="flowChartTerminator">
            <a:avLst/>
          </a:prstGeom>
          <a:solidFill>
            <a:srgbClr val="DBDBDB"/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6BF939CF-5475-44E2-A4B9-B45B765DC198}"/>
              </a:ext>
            </a:extLst>
          </p:cNvPr>
          <p:cNvSpPr/>
          <p:nvPr/>
        </p:nvSpPr>
        <p:spPr>
          <a:xfrm>
            <a:off x="1132051" y="637219"/>
            <a:ext cx="1035363" cy="719938"/>
          </a:xfrm>
          <a:custGeom>
            <a:avLst/>
            <a:gdLst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370699 w 9526030"/>
              <a:gd name="connsiteY35" fmla="*/ 146998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8263 w 9526030"/>
              <a:gd name="connsiteY198" fmla="*/ 265060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370699 w 9526030"/>
              <a:gd name="connsiteY35" fmla="*/ 146998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79309 w 9526030"/>
              <a:gd name="connsiteY35" fmla="*/ 140902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25269 w 9526030"/>
              <a:gd name="connsiteY124" fmla="*/ 14513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425359 w 9526030"/>
              <a:gd name="connsiteY324" fmla="*/ 247712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425359 w 9526030"/>
              <a:gd name="connsiteY324" fmla="*/ 2477127 h 6655443"/>
              <a:gd name="connsiteX325" fmla="*/ 9356055 w 9526030"/>
              <a:gd name="connsiteY325" fmla="*/ 238467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29646 w 9533023"/>
              <a:gd name="connsiteY138" fmla="*/ 451412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17376 w 9533023"/>
              <a:gd name="connsiteY327" fmla="*/ 229164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28806 w 9533023"/>
              <a:gd name="connsiteY327" fmla="*/ 231450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28806 w 9533023"/>
              <a:gd name="connsiteY327" fmla="*/ 2314503 h 6655443"/>
              <a:gd name="connsiteX328" fmla="*/ 905101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5101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2203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0298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0298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8585 w 9533023"/>
              <a:gd name="connsiteY343" fmla="*/ 530487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8585 w 9533023"/>
              <a:gd name="connsiteY343" fmla="*/ 5304871 h 6655443"/>
              <a:gd name="connsiteX344" fmla="*/ 6868801 w 9533023"/>
              <a:gd name="connsiteY344" fmla="*/ 542794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408009 w 9533023"/>
              <a:gd name="connsiteY400" fmla="*/ 387105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50403 w 9533023"/>
              <a:gd name="connsiteY241" fmla="*/ 377493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19923 w 9533023"/>
              <a:gd name="connsiteY241" fmla="*/ 38587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04249 w 9533023"/>
              <a:gd name="connsiteY400" fmla="*/ 3977737 h 6628773"/>
              <a:gd name="connsiteX0" fmla="*/ 1808397 w 9533023"/>
              <a:gd name="connsiteY0" fmla="*/ 399577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04249 w 9533023"/>
              <a:gd name="connsiteY400" fmla="*/ 3977737 h 6628773"/>
              <a:gd name="connsiteX0" fmla="*/ 1808397 w 9533023"/>
              <a:gd name="connsiteY0" fmla="*/ 399577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42349 w 9533023"/>
              <a:gd name="connsiteY400" fmla="*/ 394344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42349 w 9533023"/>
              <a:gd name="connsiteY400" fmla="*/ 394344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77376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15679 w 9533023"/>
              <a:gd name="connsiteY400" fmla="*/ 395868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4808 w 9533023"/>
              <a:gd name="connsiteY393" fmla="*/ 380397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605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4808 w 9533023"/>
              <a:gd name="connsiteY393" fmla="*/ 380397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960744 w 9533023"/>
              <a:gd name="connsiteY391" fmla="*/ 3761773 h 6628773"/>
              <a:gd name="connsiteX392" fmla="*/ 1014808 w 9533023"/>
              <a:gd name="connsiteY392" fmla="*/ 3803972 h 6628773"/>
              <a:gd name="connsiteX393" fmla="*/ 1076491 w 9533023"/>
              <a:gd name="connsiteY393" fmla="*/ 3819646 h 6628773"/>
              <a:gd name="connsiteX394" fmla="*/ 1134365 w 9533023"/>
              <a:gd name="connsiteY394" fmla="*/ 3831221 h 6628773"/>
              <a:gd name="connsiteX395" fmla="*/ 1226962 w 9533023"/>
              <a:gd name="connsiteY395" fmla="*/ 3854370 h 6628773"/>
              <a:gd name="connsiteX396" fmla="*/ 1420066 w 9533023"/>
              <a:gd name="connsiteY396" fmla="*/ 3885573 h 6628773"/>
              <a:gd name="connsiteX397" fmla="*/ 1551053 w 9533023"/>
              <a:gd name="connsiteY397" fmla="*/ 3935393 h 6628773"/>
              <a:gd name="connsiteX398" fmla="*/ 1673552 w 9533023"/>
              <a:gd name="connsiteY398" fmla="*/ 3946968 h 6628773"/>
              <a:gd name="connsiteX399" fmla="*/ 1827109 w 9533023"/>
              <a:gd name="connsiteY399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428309 w 9533023"/>
              <a:gd name="connsiteY386" fmla="*/ 361130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960744 w 9533023"/>
              <a:gd name="connsiteY390" fmla="*/ 3761773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960744 w 9533023"/>
              <a:gd name="connsiteY390" fmla="*/ 3761773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590355 w 9533023"/>
              <a:gd name="connsiteY48" fmla="*/ 1805651 h 6628773"/>
              <a:gd name="connsiteX49" fmla="*/ 544056 w 9533023"/>
              <a:gd name="connsiteY49" fmla="*/ 1817226 h 6628773"/>
              <a:gd name="connsiteX50" fmla="*/ 439884 w 9533023"/>
              <a:gd name="connsiteY50" fmla="*/ 1886674 h 6628773"/>
              <a:gd name="connsiteX51" fmla="*/ 405160 w 9533023"/>
              <a:gd name="connsiteY51" fmla="*/ 1898249 h 6628773"/>
              <a:gd name="connsiteX52" fmla="*/ 300987 w 9533023"/>
              <a:gd name="connsiteY52" fmla="*/ 1967697 h 6628773"/>
              <a:gd name="connsiteX53" fmla="*/ 69494 w 9533023"/>
              <a:gd name="connsiteY53" fmla="*/ 2164466 h 6628773"/>
              <a:gd name="connsiteX54" fmla="*/ 11620 w 9533023"/>
              <a:gd name="connsiteY54" fmla="*/ 2257064 h 6628773"/>
              <a:gd name="connsiteX55" fmla="*/ 11620 w 9533023"/>
              <a:gd name="connsiteY55" fmla="*/ 2407535 h 6628773"/>
              <a:gd name="connsiteX56" fmla="*/ 34770 w 9533023"/>
              <a:gd name="connsiteY56" fmla="*/ 2465408 h 6628773"/>
              <a:gd name="connsiteX57" fmla="*/ 463033 w 9533023"/>
              <a:gd name="connsiteY57" fmla="*/ 2708476 h 6628773"/>
              <a:gd name="connsiteX58" fmla="*/ 879722 w 9533023"/>
              <a:gd name="connsiteY58" fmla="*/ 2870522 h 6628773"/>
              <a:gd name="connsiteX59" fmla="*/ 1481605 w 9533023"/>
              <a:gd name="connsiteY59" fmla="*/ 2986269 h 6628773"/>
              <a:gd name="connsiteX60" fmla="*/ 2014041 w 9533023"/>
              <a:gd name="connsiteY60" fmla="*/ 3032568 h 6628773"/>
              <a:gd name="connsiteX61" fmla="*/ 2824268 w 9533023"/>
              <a:gd name="connsiteY61" fmla="*/ 3055717 h 6628773"/>
              <a:gd name="connsiteX62" fmla="*/ 3518749 w 9533023"/>
              <a:gd name="connsiteY62" fmla="*/ 3044142 h 6628773"/>
              <a:gd name="connsiteX63" fmla="*/ 3738668 w 9533023"/>
              <a:gd name="connsiteY63" fmla="*/ 3020993 h 6628773"/>
              <a:gd name="connsiteX64" fmla="*/ 4166932 w 9533023"/>
              <a:gd name="connsiteY64" fmla="*/ 2986269 h 6628773"/>
              <a:gd name="connsiteX65" fmla="*/ 4699367 w 9533023"/>
              <a:gd name="connsiteY65" fmla="*/ 3009418 h 6628773"/>
              <a:gd name="connsiteX66" fmla="*/ 5011884 w 9533023"/>
              <a:gd name="connsiteY66" fmla="*/ 3020993 h 6628773"/>
              <a:gd name="connsiteX67" fmla="*/ 5521170 w 9533023"/>
              <a:gd name="connsiteY67" fmla="*/ 3078866 h 6628773"/>
              <a:gd name="connsiteX68" fmla="*/ 5706365 w 9533023"/>
              <a:gd name="connsiteY68" fmla="*/ 3125165 h 6628773"/>
              <a:gd name="connsiteX69" fmla="*/ 5984157 w 9533023"/>
              <a:gd name="connsiteY69" fmla="*/ 3275636 h 6628773"/>
              <a:gd name="connsiteX70" fmla="*/ 6169352 w 9533023"/>
              <a:gd name="connsiteY70" fmla="*/ 3472405 h 6628773"/>
              <a:gd name="connsiteX71" fmla="*/ 6366122 w 9533023"/>
              <a:gd name="connsiteY71" fmla="*/ 3750198 h 6628773"/>
              <a:gd name="connsiteX72" fmla="*/ 6470294 w 9533023"/>
              <a:gd name="connsiteY72" fmla="*/ 4074289 h 6628773"/>
              <a:gd name="connsiteX73" fmla="*/ 6516593 w 9533023"/>
              <a:gd name="connsiteY73" fmla="*/ 4699322 h 6628773"/>
              <a:gd name="connsiteX74" fmla="*/ 6481868 w 9533023"/>
              <a:gd name="connsiteY74" fmla="*/ 5000264 h 6628773"/>
              <a:gd name="connsiteX75" fmla="*/ 6470294 w 9533023"/>
              <a:gd name="connsiteY75" fmla="*/ 5058137 h 6628773"/>
              <a:gd name="connsiteX76" fmla="*/ 6285099 w 9533023"/>
              <a:gd name="connsiteY76" fmla="*/ 5393803 h 6628773"/>
              <a:gd name="connsiteX77" fmla="*/ 6053605 w 9533023"/>
              <a:gd name="connsiteY77" fmla="*/ 5532699 h 6628773"/>
              <a:gd name="connsiteX78" fmla="*/ 6030456 w 9533023"/>
              <a:gd name="connsiteY78" fmla="*/ 5555849 h 6628773"/>
              <a:gd name="connsiteX79" fmla="*/ 5798962 w 9533023"/>
              <a:gd name="connsiteY79" fmla="*/ 5613722 h 6628773"/>
              <a:gd name="connsiteX80" fmla="*/ 5162355 w 9533023"/>
              <a:gd name="connsiteY80" fmla="*/ 5648446 h 6628773"/>
              <a:gd name="connsiteX81" fmla="*/ 4687793 w 9533023"/>
              <a:gd name="connsiteY81" fmla="*/ 5602147 h 6628773"/>
              <a:gd name="connsiteX82" fmla="*/ 4525747 w 9533023"/>
              <a:gd name="connsiteY82" fmla="*/ 5440102 h 6628773"/>
              <a:gd name="connsiteX83" fmla="*/ 4479448 w 9533023"/>
              <a:gd name="connsiteY83" fmla="*/ 5359079 h 6628773"/>
              <a:gd name="connsiteX84" fmla="*/ 4305828 w 9533023"/>
              <a:gd name="connsiteY84" fmla="*/ 5011838 h 6628773"/>
              <a:gd name="connsiteX85" fmla="*/ 4305828 w 9533023"/>
              <a:gd name="connsiteY85" fmla="*/ 4699322 h 6628773"/>
              <a:gd name="connsiteX86" fmla="*/ 4386851 w 9533023"/>
              <a:gd name="connsiteY86" fmla="*/ 4525702 h 6628773"/>
              <a:gd name="connsiteX87" fmla="*/ 4572046 w 9533023"/>
              <a:gd name="connsiteY87" fmla="*/ 4294208 h 6628773"/>
              <a:gd name="connsiteX88" fmla="*/ 4838263 w 9533023"/>
              <a:gd name="connsiteY88" fmla="*/ 4201611 h 6628773"/>
              <a:gd name="connsiteX89" fmla="*/ 5243377 w 9533023"/>
              <a:gd name="connsiteY89" fmla="*/ 4132162 h 6628773"/>
              <a:gd name="connsiteX90" fmla="*/ 5602193 w 9533023"/>
              <a:gd name="connsiteY90" fmla="*/ 4051140 h 6628773"/>
              <a:gd name="connsiteX91" fmla="*/ 5755316 w 9533023"/>
              <a:gd name="connsiteY91" fmla="*/ 3997366 h 6628773"/>
              <a:gd name="connsiteX92" fmla="*/ 6076755 w 9533023"/>
              <a:gd name="connsiteY92" fmla="*/ 3923818 h 6628773"/>
              <a:gd name="connsiteX93" fmla="*/ 6435570 w 9533023"/>
              <a:gd name="connsiteY93" fmla="*/ 3784922 h 6628773"/>
              <a:gd name="connsiteX94" fmla="*/ 6528167 w 9533023"/>
              <a:gd name="connsiteY94" fmla="*/ 3761773 h 6628773"/>
              <a:gd name="connsiteX95" fmla="*/ 7072177 w 9533023"/>
              <a:gd name="connsiteY95" fmla="*/ 3530279 h 6628773"/>
              <a:gd name="connsiteX96" fmla="*/ 7253707 w 9533023"/>
              <a:gd name="connsiteY96" fmla="*/ 3441202 h 6628773"/>
              <a:gd name="connsiteX97" fmla="*/ 7365065 w 9533023"/>
              <a:gd name="connsiteY97" fmla="*/ 3318269 h 6628773"/>
              <a:gd name="connsiteX98" fmla="*/ 7512015 w 9533023"/>
              <a:gd name="connsiteY98" fmla="*/ 3183038 h 6628773"/>
              <a:gd name="connsiteX99" fmla="*/ 7604613 w 9533023"/>
              <a:gd name="connsiteY99" fmla="*/ 3044142 h 6628773"/>
              <a:gd name="connsiteX100" fmla="*/ 7778233 w 9533023"/>
              <a:gd name="connsiteY100" fmla="*/ 2592730 h 6628773"/>
              <a:gd name="connsiteX101" fmla="*/ 7824532 w 9533023"/>
              <a:gd name="connsiteY101" fmla="*/ 1736203 h 6628773"/>
              <a:gd name="connsiteX102" fmla="*/ 7836106 w 9533023"/>
              <a:gd name="connsiteY102" fmla="*/ 1562583 h 6628773"/>
              <a:gd name="connsiteX103" fmla="*/ 7766658 w 9533023"/>
              <a:gd name="connsiteY103" fmla="*/ 1365813 h 6628773"/>
              <a:gd name="connsiteX104" fmla="*/ 7743509 w 9533023"/>
              <a:gd name="connsiteY104" fmla="*/ 1307940 h 6628773"/>
              <a:gd name="connsiteX105" fmla="*/ 7639337 w 9533023"/>
              <a:gd name="connsiteY105" fmla="*/ 1099595 h 6628773"/>
              <a:gd name="connsiteX106" fmla="*/ 7604613 w 9533023"/>
              <a:gd name="connsiteY106" fmla="*/ 1053297 h 6628773"/>
              <a:gd name="connsiteX107" fmla="*/ 7477291 w 9533023"/>
              <a:gd name="connsiteY107" fmla="*/ 775504 h 6628773"/>
              <a:gd name="connsiteX108" fmla="*/ 7292096 w 9533023"/>
              <a:gd name="connsiteY108" fmla="*/ 462988 h 6628773"/>
              <a:gd name="connsiteX109" fmla="*/ 7118476 w 9533023"/>
              <a:gd name="connsiteY109" fmla="*/ 254643 h 6628773"/>
              <a:gd name="connsiteX110" fmla="*/ 7095327 w 9533023"/>
              <a:gd name="connsiteY110" fmla="*/ 219919 h 6628773"/>
              <a:gd name="connsiteX111" fmla="*/ 6898557 w 9533023"/>
              <a:gd name="connsiteY111" fmla="*/ 115747 h 6628773"/>
              <a:gd name="connsiteX112" fmla="*/ 6713362 w 9533023"/>
              <a:gd name="connsiteY112" fmla="*/ 23150 h 6628773"/>
              <a:gd name="connsiteX113" fmla="*/ 6528167 w 9533023"/>
              <a:gd name="connsiteY113" fmla="*/ 0 h 6628773"/>
              <a:gd name="connsiteX114" fmla="*/ 6099904 w 9533023"/>
              <a:gd name="connsiteY114" fmla="*/ 11575 h 6628773"/>
              <a:gd name="connsiteX115" fmla="*/ 6076755 w 9533023"/>
              <a:gd name="connsiteY115" fmla="*/ 46299 h 6628773"/>
              <a:gd name="connsiteX116" fmla="*/ 5926284 w 9533023"/>
              <a:gd name="connsiteY116" fmla="*/ 115747 h 6628773"/>
              <a:gd name="connsiteX117" fmla="*/ 5845261 w 9533023"/>
              <a:gd name="connsiteY117" fmla="*/ 196770 h 6628773"/>
              <a:gd name="connsiteX118" fmla="*/ 5798962 w 9533023"/>
              <a:gd name="connsiteY118" fmla="*/ 219919 h 6628773"/>
              <a:gd name="connsiteX119" fmla="*/ 5694790 w 9533023"/>
              <a:gd name="connsiteY119" fmla="*/ 312517 h 6628773"/>
              <a:gd name="connsiteX120" fmla="*/ 5660066 w 9533023"/>
              <a:gd name="connsiteY120" fmla="*/ 347241 h 6628773"/>
              <a:gd name="connsiteX121" fmla="*/ 5544319 w 9533023"/>
              <a:gd name="connsiteY121" fmla="*/ 509286 h 6628773"/>
              <a:gd name="connsiteX122" fmla="*/ 5405423 w 9533023"/>
              <a:gd name="connsiteY122" fmla="*/ 821803 h 6628773"/>
              <a:gd name="connsiteX123" fmla="*/ 5393848 w 9533023"/>
              <a:gd name="connsiteY123" fmla="*/ 1018573 h 6628773"/>
              <a:gd name="connsiteX124" fmla="*/ 5463296 w 9533023"/>
              <a:gd name="connsiteY124" fmla="*/ 1331089 h 6628773"/>
              <a:gd name="connsiteX125" fmla="*/ 5540509 w 9533023"/>
              <a:gd name="connsiteY125" fmla="*/ 1527569 h 6628773"/>
              <a:gd name="connsiteX126" fmla="*/ 5683215 w 9533023"/>
              <a:gd name="connsiteY126" fmla="*/ 1759352 h 6628773"/>
              <a:gd name="connsiteX127" fmla="*/ 5752663 w 9533023"/>
              <a:gd name="connsiteY127" fmla="*/ 1840375 h 6628773"/>
              <a:gd name="connsiteX128" fmla="*/ 5949433 w 9533023"/>
              <a:gd name="connsiteY128" fmla="*/ 2083443 h 6628773"/>
              <a:gd name="connsiteX129" fmla="*/ 6516593 w 9533023"/>
              <a:gd name="connsiteY129" fmla="*/ 2500132 h 6628773"/>
              <a:gd name="connsiteX130" fmla="*/ 6620765 w 9533023"/>
              <a:gd name="connsiteY130" fmla="*/ 2592730 h 6628773"/>
              <a:gd name="connsiteX131" fmla="*/ 7373119 w 9533023"/>
              <a:gd name="connsiteY131" fmla="*/ 3078866 h 6628773"/>
              <a:gd name="connsiteX132" fmla="*/ 7488866 w 9533023"/>
              <a:gd name="connsiteY132" fmla="*/ 3136740 h 6628773"/>
              <a:gd name="connsiteX133" fmla="*/ 7859256 w 9533023"/>
              <a:gd name="connsiteY133" fmla="*/ 3426107 h 6628773"/>
              <a:gd name="connsiteX134" fmla="*/ 8137048 w 9533023"/>
              <a:gd name="connsiteY134" fmla="*/ 3657600 h 6628773"/>
              <a:gd name="connsiteX135" fmla="*/ 8229646 w 9533023"/>
              <a:gd name="connsiteY135" fmla="*/ 3784922 h 6628773"/>
              <a:gd name="connsiteX136" fmla="*/ 8241220 w 9533023"/>
              <a:gd name="connsiteY136" fmla="*/ 3831221 h 6628773"/>
              <a:gd name="connsiteX137" fmla="*/ 8299094 w 9533023"/>
              <a:gd name="connsiteY137" fmla="*/ 3970117 h 6628773"/>
              <a:gd name="connsiteX138" fmla="*/ 8310668 w 9533023"/>
              <a:gd name="connsiteY138" fmla="*/ 4143737 h 6628773"/>
              <a:gd name="connsiteX139" fmla="*/ 8275366 w 9533023"/>
              <a:gd name="connsiteY139" fmla="*/ 4479837 h 6628773"/>
              <a:gd name="connsiteX140" fmla="*/ 8218071 w 9533023"/>
              <a:gd name="connsiteY140" fmla="*/ 4583575 h 6628773"/>
              <a:gd name="connsiteX141" fmla="*/ 8102324 w 9533023"/>
              <a:gd name="connsiteY141" fmla="*/ 4803494 h 6628773"/>
              <a:gd name="connsiteX142" fmla="*/ 7940279 w 9533023"/>
              <a:gd name="connsiteY142" fmla="*/ 5034988 h 6628773"/>
              <a:gd name="connsiteX143" fmla="*/ 7766658 w 9533023"/>
              <a:gd name="connsiteY143" fmla="*/ 5185459 h 6628773"/>
              <a:gd name="connsiteX144" fmla="*/ 7697210 w 9533023"/>
              <a:gd name="connsiteY144" fmla="*/ 5231757 h 6628773"/>
              <a:gd name="connsiteX145" fmla="*/ 7442567 w 9533023"/>
              <a:gd name="connsiteY145" fmla="*/ 5382228 h 6628773"/>
              <a:gd name="connsiteX146" fmla="*/ 6829109 w 9533023"/>
              <a:gd name="connsiteY146" fmla="*/ 5625297 h 6628773"/>
              <a:gd name="connsiteX147" fmla="*/ 6528167 w 9533023"/>
              <a:gd name="connsiteY147" fmla="*/ 5660021 h 6628773"/>
              <a:gd name="connsiteX148" fmla="*/ 6273524 w 9533023"/>
              <a:gd name="connsiteY148" fmla="*/ 5648446 h 6628773"/>
              <a:gd name="connsiteX149" fmla="*/ 6215651 w 9533023"/>
              <a:gd name="connsiteY149" fmla="*/ 5636871 h 6628773"/>
              <a:gd name="connsiteX150" fmla="*/ 6007306 w 9533023"/>
              <a:gd name="connsiteY150" fmla="*/ 5590573 h 6628773"/>
              <a:gd name="connsiteX151" fmla="*/ 5949433 w 9533023"/>
              <a:gd name="connsiteY151" fmla="*/ 5567423 h 6628773"/>
              <a:gd name="connsiteX152" fmla="*/ 5486446 w 9533023"/>
              <a:gd name="connsiteY152" fmla="*/ 5428527 h 6628773"/>
              <a:gd name="connsiteX153" fmla="*/ 5139205 w 9533023"/>
              <a:gd name="connsiteY153" fmla="*/ 5312780 h 6628773"/>
              <a:gd name="connsiteX154" fmla="*/ 4977160 w 9533023"/>
              <a:gd name="connsiteY154" fmla="*/ 5254907 h 6628773"/>
              <a:gd name="connsiteX155" fmla="*/ 4942436 w 9533023"/>
              <a:gd name="connsiteY155" fmla="*/ 5231757 h 6628773"/>
              <a:gd name="connsiteX156" fmla="*/ 4791965 w 9533023"/>
              <a:gd name="connsiteY156" fmla="*/ 5092861 h 6628773"/>
              <a:gd name="connsiteX157" fmla="*/ 4734091 w 9533023"/>
              <a:gd name="connsiteY157" fmla="*/ 4965540 h 6628773"/>
              <a:gd name="connsiteX158" fmla="*/ 4710942 w 9533023"/>
              <a:gd name="connsiteY158" fmla="*/ 4930816 h 6628773"/>
              <a:gd name="connsiteX159" fmla="*/ 4687793 w 9533023"/>
              <a:gd name="connsiteY159" fmla="*/ 4838218 h 6628773"/>
              <a:gd name="connsiteX160" fmla="*/ 4795341 w 9533023"/>
              <a:gd name="connsiteY160" fmla="*/ 4556471 h 6628773"/>
              <a:gd name="connsiteX161" fmla="*/ 4815114 w 9533023"/>
              <a:gd name="connsiteY161" fmla="*/ 4490978 h 6628773"/>
              <a:gd name="connsiteX162" fmla="*/ 4887793 w 9533023"/>
              <a:gd name="connsiteY162" fmla="*/ 4425629 h 6628773"/>
              <a:gd name="connsiteX163" fmla="*/ 4930861 w 9533023"/>
              <a:gd name="connsiteY163" fmla="*/ 4386805 h 6628773"/>
              <a:gd name="connsiteX164" fmla="*/ 5035033 w 9533023"/>
              <a:gd name="connsiteY164" fmla="*/ 4282633 h 6628773"/>
              <a:gd name="connsiteX165" fmla="*/ 5231803 w 9533023"/>
              <a:gd name="connsiteY165" fmla="*/ 4166886 h 6628773"/>
              <a:gd name="connsiteX166" fmla="*/ 5335975 w 9533023"/>
              <a:gd name="connsiteY166" fmla="*/ 4109013 h 6628773"/>
              <a:gd name="connsiteX167" fmla="*/ 5463296 w 9533023"/>
              <a:gd name="connsiteY167" fmla="*/ 4016416 h 6628773"/>
              <a:gd name="connsiteX168" fmla="*/ 5613767 w 9533023"/>
              <a:gd name="connsiteY168" fmla="*/ 3889094 h 6628773"/>
              <a:gd name="connsiteX169" fmla="*/ 5845261 w 9533023"/>
              <a:gd name="connsiteY169" fmla="*/ 3657600 h 6628773"/>
              <a:gd name="connsiteX170" fmla="*/ 5914709 w 9533023"/>
              <a:gd name="connsiteY170" fmla="*/ 3611302 h 6628773"/>
              <a:gd name="connsiteX171" fmla="*/ 6053316 w 9533023"/>
              <a:gd name="connsiteY171" fmla="*/ 3484270 h 6628773"/>
              <a:gd name="connsiteX172" fmla="*/ 6157777 w 9533023"/>
              <a:gd name="connsiteY172" fmla="*/ 3391383 h 6628773"/>
              <a:gd name="connsiteX173" fmla="*/ 6319823 w 9533023"/>
              <a:gd name="connsiteY173" fmla="*/ 3287211 h 6628773"/>
              <a:gd name="connsiteX174" fmla="*/ 6366122 w 9533023"/>
              <a:gd name="connsiteY174" fmla="*/ 3264061 h 6628773"/>
              <a:gd name="connsiteX175" fmla="*/ 6435570 w 9533023"/>
              <a:gd name="connsiteY175" fmla="*/ 3194613 h 6628773"/>
              <a:gd name="connsiteX176" fmla="*/ 6562891 w 9533023"/>
              <a:gd name="connsiteY176" fmla="*/ 3102016 h 6628773"/>
              <a:gd name="connsiteX177" fmla="*/ 6690213 w 9533023"/>
              <a:gd name="connsiteY177" fmla="*/ 2997843 h 6628773"/>
              <a:gd name="connsiteX178" fmla="*/ 6771236 w 9533023"/>
              <a:gd name="connsiteY178" fmla="*/ 2939970 h 6628773"/>
              <a:gd name="connsiteX179" fmla="*/ 6805960 w 9533023"/>
              <a:gd name="connsiteY179" fmla="*/ 2893671 h 6628773"/>
              <a:gd name="connsiteX180" fmla="*/ 6956431 w 9533023"/>
              <a:gd name="connsiteY180" fmla="*/ 2777924 h 6628773"/>
              <a:gd name="connsiteX181" fmla="*/ 7095327 w 9533023"/>
              <a:gd name="connsiteY181" fmla="*/ 2650603 h 6628773"/>
              <a:gd name="connsiteX182" fmla="*/ 7130051 w 9533023"/>
              <a:gd name="connsiteY182" fmla="*/ 2558005 h 6628773"/>
              <a:gd name="connsiteX183" fmla="*/ 7118476 w 9533023"/>
              <a:gd name="connsiteY183" fmla="*/ 2210765 h 6628773"/>
              <a:gd name="connsiteX184" fmla="*/ 7072177 w 9533023"/>
              <a:gd name="connsiteY184" fmla="*/ 2083443 h 6628773"/>
              <a:gd name="connsiteX185" fmla="*/ 6771236 w 9533023"/>
              <a:gd name="connsiteY185" fmla="*/ 1828800 h 6628773"/>
              <a:gd name="connsiteX186" fmla="*/ 6458719 w 9533023"/>
              <a:gd name="connsiteY186" fmla="*/ 1655180 h 6628773"/>
              <a:gd name="connsiteX187" fmla="*/ 6412420 w 9533023"/>
              <a:gd name="connsiteY187" fmla="*/ 1632031 h 6628773"/>
              <a:gd name="connsiteX188" fmla="*/ 6285099 w 9533023"/>
              <a:gd name="connsiteY188" fmla="*/ 1608881 h 6628773"/>
              <a:gd name="connsiteX189" fmla="*/ 6111479 w 9533023"/>
              <a:gd name="connsiteY189" fmla="*/ 1585732 h 6628773"/>
              <a:gd name="connsiteX190" fmla="*/ 5879985 w 9533023"/>
              <a:gd name="connsiteY190" fmla="*/ 1620456 h 6628773"/>
              <a:gd name="connsiteX191" fmla="*/ 5822112 w 9533023"/>
              <a:gd name="connsiteY191" fmla="*/ 1632031 h 6628773"/>
              <a:gd name="connsiteX192" fmla="*/ 5660066 w 9533023"/>
              <a:gd name="connsiteY192" fmla="*/ 1724628 h 6628773"/>
              <a:gd name="connsiteX193" fmla="*/ 5590618 w 9533023"/>
              <a:gd name="connsiteY193" fmla="*/ 1759352 h 6628773"/>
              <a:gd name="connsiteX194" fmla="*/ 5405423 w 9533023"/>
              <a:gd name="connsiteY194" fmla="*/ 1909823 h 6628773"/>
              <a:gd name="connsiteX195" fmla="*/ 5347549 w 9533023"/>
              <a:gd name="connsiteY195" fmla="*/ 1944547 h 6628773"/>
              <a:gd name="connsiteX196" fmla="*/ 5046608 w 9533023"/>
              <a:gd name="connsiteY196" fmla="*/ 2210765 h 6628773"/>
              <a:gd name="connsiteX197" fmla="*/ 5023458 w 9533023"/>
              <a:gd name="connsiteY197" fmla="*/ 2245489 h 6628773"/>
              <a:gd name="connsiteX198" fmla="*/ 4861413 w 9533023"/>
              <a:gd name="connsiteY198" fmla="*/ 2523281 h 6628773"/>
              <a:gd name="connsiteX199" fmla="*/ 4830643 w 9533023"/>
              <a:gd name="connsiteY199" fmla="*/ 2601073 h 6628773"/>
              <a:gd name="connsiteX200" fmla="*/ 4803539 w 9533023"/>
              <a:gd name="connsiteY200" fmla="*/ 2673752 h 6628773"/>
              <a:gd name="connsiteX201" fmla="*/ 4768815 w 9533023"/>
              <a:gd name="connsiteY201" fmla="*/ 2824223 h 6628773"/>
              <a:gd name="connsiteX202" fmla="*/ 4745666 w 9533023"/>
              <a:gd name="connsiteY202" fmla="*/ 2870522 h 6628773"/>
              <a:gd name="connsiteX203" fmla="*/ 4710942 w 9533023"/>
              <a:gd name="connsiteY203" fmla="*/ 3032568 h 6628773"/>
              <a:gd name="connsiteX204" fmla="*/ 4687793 w 9533023"/>
              <a:gd name="connsiteY204" fmla="*/ 3078866 h 6628773"/>
              <a:gd name="connsiteX205" fmla="*/ 4525747 w 9533023"/>
              <a:gd name="connsiteY205" fmla="*/ 3472405 h 6628773"/>
              <a:gd name="connsiteX206" fmla="*/ 4514172 w 9533023"/>
              <a:gd name="connsiteY206" fmla="*/ 3541854 h 6628773"/>
              <a:gd name="connsiteX207" fmla="*/ 4444724 w 9533023"/>
              <a:gd name="connsiteY207" fmla="*/ 3669175 h 6628773"/>
              <a:gd name="connsiteX208" fmla="*/ 4410000 w 9533023"/>
              <a:gd name="connsiteY208" fmla="*/ 3715474 h 6628773"/>
              <a:gd name="connsiteX209" fmla="*/ 4363701 w 9533023"/>
              <a:gd name="connsiteY209" fmla="*/ 3819646 h 6628773"/>
              <a:gd name="connsiteX210" fmla="*/ 4352127 w 9533023"/>
              <a:gd name="connsiteY210" fmla="*/ 3854370 h 6628773"/>
              <a:gd name="connsiteX211" fmla="*/ 4282679 w 9533023"/>
              <a:gd name="connsiteY211" fmla="*/ 3958542 h 6628773"/>
              <a:gd name="connsiteX212" fmla="*/ 4182172 w 9533023"/>
              <a:gd name="connsiteY212" fmla="*/ 4097583 h 6628773"/>
              <a:gd name="connsiteX213" fmla="*/ 3935438 w 9533023"/>
              <a:gd name="connsiteY213" fmla="*/ 4433104 h 6628773"/>
              <a:gd name="connsiteX214" fmla="*/ 3889139 w 9533023"/>
              <a:gd name="connsiteY214" fmla="*/ 4502552 h 6628773"/>
              <a:gd name="connsiteX215" fmla="*/ 3727094 w 9533023"/>
              <a:gd name="connsiteY215" fmla="*/ 4641449 h 6628773"/>
              <a:gd name="connsiteX216" fmla="*/ 3657646 w 9533023"/>
              <a:gd name="connsiteY216" fmla="*/ 4722471 h 6628773"/>
              <a:gd name="connsiteX217" fmla="*/ 3449301 w 9533023"/>
              <a:gd name="connsiteY217" fmla="*/ 4861368 h 6628773"/>
              <a:gd name="connsiteX218" fmla="*/ 3391428 w 9533023"/>
              <a:gd name="connsiteY218" fmla="*/ 4930816 h 6628773"/>
              <a:gd name="connsiteX219" fmla="*/ 2928441 w 9533023"/>
              <a:gd name="connsiteY219" fmla="*/ 5278056 h 6628773"/>
              <a:gd name="connsiteX220" fmla="*/ 2639074 w 9533023"/>
              <a:gd name="connsiteY220" fmla="*/ 5405378 h 6628773"/>
              <a:gd name="connsiteX221" fmla="*/ 2546476 w 9533023"/>
              <a:gd name="connsiteY221" fmla="*/ 5451676 h 6628773"/>
              <a:gd name="connsiteX222" fmla="*/ 2314982 w 9533023"/>
              <a:gd name="connsiteY222" fmla="*/ 5521124 h 6628773"/>
              <a:gd name="connsiteX223" fmla="*/ 1979317 w 9533023"/>
              <a:gd name="connsiteY223" fmla="*/ 5636871 h 6628773"/>
              <a:gd name="connsiteX224" fmla="*/ 1886719 w 9533023"/>
              <a:gd name="connsiteY224" fmla="*/ 5648446 h 6628773"/>
              <a:gd name="connsiteX225" fmla="*/ 1655225 w 9533023"/>
              <a:gd name="connsiteY225" fmla="*/ 5671595 h 6628773"/>
              <a:gd name="connsiteX226" fmla="*/ 1250112 w 9533023"/>
              <a:gd name="connsiteY226" fmla="*/ 5660021 h 6628773"/>
              <a:gd name="connsiteX227" fmla="*/ 1215387 w 9533023"/>
              <a:gd name="connsiteY227" fmla="*/ 5648446 h 6628773"/>
              <a:gd name="connsiteX228" fmla="*/ 1122790 w 9533023"/>
              <a:gd name="connsiteY228" fmla="*/ 5590573 h 6628773"/>
              <a:gd name="connsiteX229" fmla="*/ 891296 w 9533023"/>
              <a:gd name="connsiteY229" fmla="*/ 5428527 h 6628773"/>
              <a:gd name="connsiteX230" fmla="*/ 763975 w 9533023"/>
              <a:gd name="connsiteY230" fmla="*/ 5335930 h 6628773"/>
              <a:gd name="connsiteX231" fmla="*/ 729251 w 9533023"/>
              <a:gd name="connsiteY231" fmla="*/ 5312780 h 6628773"/>
              <a:gd name="connsiteX232" fmla="*/ 648228 w 9533023"/>
              <a:gd name="connsiteY232" fmla="*/ 5254907 h 6628773"/>
              <a:gd name="connsiteX233" fmla="*/ 463033 w 9533023"/>
              <a:gd name="connsiteY233" fmla="*/ 5127585 h 6628773"/>
              <a:gd name="connsiteX234" fmla="*/ 335712 w 9533023"/>
              <a:gd name="connsiteY234" fmla="*/ 4965540 h 6628773"/>
              <a:gd name="connsiteX235" fmla="*/ 277838 w 9533023"/>
              <a:gd name="connsiteY235" fmla="*/ 4757195 h 6628773"/>
              <a:gd name="connsiteX236" fmla="*/ 266263 w 9533023"/>
              <a:gd name="connsiteY236" fmla="*/ 4560426 h 6628773"/>
              <a:gd name="connsiteX237" fmla="*/ 358861 w 9533023"/>
              <a:gd name="connsiteY237" fmla="*/ 4294208 h 6628773"/>
              <a:gd name="connsiteX238" fmla="*/ 463033 w 9533023"/>
              <a:gd name="connsiteY238" fmla="*/ 4178461 h 6628773"/>
              <a:gd name="connsiteX239" fmla="*/ 810274 w 9533023"/>
              <a:gd name="connsiteY239" fmla="*/ 4039565 h 6628773"/>
              <a:gd name="connsiteX240" fmla="*/ 1099641 w 9533023"/>
              <a:gd name="connsiteY240" fmla="*/ 3981692 h 6628773"/>
              <a:gd name="connsiteX241" fmla="*/ 1365858 w 9533023"/>
              <a:gd name="connsiteY241" fmla="*/ 3946968 h 6628773"/>
              <a:gd name="connsiteX242" fmla="*/ 1635163 w 9533023"/>
              <a:gd name="connsiteY242" fmla="*/ 3896859 h 6628773"/>
              <a:gd name="connsiteX243" fmla="*/ 1909868 w 9533023"/>
              <a:gd name="connsiteY243" fmla="*/ 3831221 h 6628773"/>
              <a:gd name="connsiteX244" fmla="*/ 2048765 w 9533023"/>
              <a:gd name="connsiteY244" fmla="*/ 3819646 h 6628773"/>
              <a:gd name="connsiteX245" fmla="*/ 2777970 w 9533023"/>
              <a:gd name="connsiteY245" fmla="*/ 3819646 h 6628773"/>
              <a:gd name="connsiteX246" fmla="*/ 3032613 w 9533023"/>
              <a:gd name="connsiteY246" fmla="*/ 3784922 h 6628773"/>
              <a:gd name="connsiteX247" fmla="*/ 3495600 w 9533023"/>
              <a:gd name="connsiteY247" fmla="*/ 3669175 h 6628773"/>
              <a:gd name="connsiteX248" fmla="*/ 3622922 w 9533023"/>
              <a:gd name="connsiteY248" fmla="*/ 3576578 h 6628773"/>
              <a:gd name="connsiteX249" fmla="*/ 3646071 w 9533023"/>
              <a:gd name="connsiteY249" fmla="*/ 3553428 h 6628773"/>
              <a:gd name="connsiteX250" fmla="*/ 3738668 w 9533023"/>
              <a:gd name="connsiteY250" fmla="*/ 3437681 h 6628773"/>
              <a:gd name="connsiteX251" fmla="*/ 3808117 w 9533023"/>
              <a:gd name="connsiteY251" fmla="*/ 3298785 h 6628773"/>
              <a:gd name="connsiteX252" fmla="*/ 3877565 w 9533023"/>
              <a:gd name="connsiteY252" fmla="*/ 3171464 h 6628773"/>
              <a:gd name="connsiteX253" fmla="*/ 3912289 w 9533023"/>
              <a:gd name="connsiteY253" fmla="*/ 2997843 h 6628773"/>
              <a:gd name="connsiteX254" fmla="*/ 3947013 w 9533023"/>
              <a:gd name="connsiteY254" fmla="*/ 2766350 h 6628773"/>
              <a:gd name="connsiteX255" fmla="*/ 3923863 w 9533023"/>
              <a:gd name="connsiteY255" fmla="*/ 2558005 h 6628773"/>
              <a:gd name="connsiteX256" fmla="*/ 3877565 w 9533023"/>
              <a:gd name="connsiteY256" fmla="*/ 2465408 h 6628773"/>
              <a:gd name="connsiteX257" fmla="*/ 3784967 w 9533023"/>
              <a:gd name="connsiteY257" fmla="*/ 2361236 h 6628773"/>
              <a:gd name="connsiteX258" fmla="*/ 3692370 w 9533023"/>
              <a:gd name="connsiteY258" fmla="*/ 2291788 h 6628773"/>
              <a:gd name="connsiteX259" fmla="*/ 3646071 w 9533023"/>
              <a:gd name="connsiteY259" fmla="*/ 2268638 h 6628773"/>
              <a:gd name="connsiteX260" fmla="*/ 3472451 w 9533023"/>
              <a:gd name="connsiteY260" fmla="*/ 2187616 h 6628773"/>
              <a:gd name="connsiteX261" fmla="*/ 3345129 w 9533023"/>
              <a:gd name="connsiteY261" fmla="*/ 2164466 h 6628773"/>
              <a:gd name="connsiteX262" fmla="*/ 2858993 w 9533023"/>
              <a:gd name="connsiteY262" fmla="*/ 2245489 h 6628773"/>
              <a:gd name="connsiteX263" fmla="*/ 2801119 w 9533023"/>
              <a:gd name="connsiteY263" fmla="*/ 2291788 h 6628773"/>
              <a:gd name="connsiteX264" fmla="*/ 2766395 w 9533023"/>
              <a:gd name="connsiteY264" fmla="*/ 2361236 h 6628773"/>
              <a:gd name="connsiteX265" fmla="*/ 2789544 w 9533023"/>
              <a:gd name="connsiteY265" fmla="*/ 2766350 h 6628773"/>
              <a:gd name="connsiteX266" fmla="*/ 2858993 w 9533023"/>
              <a:gd name="connsiteY266" fmla="*/ 3136740 h 6628773"/>
              <a:gd name="connsiteX267" fmla="*/ 2882142 w 9533023"/>
              <a:gd name="connsiteY267" fmla="*/ 3171464 h 6628773"/>
              <a:gd name="connsiteX268" fmla="*/ 2963165 w 9533023"/>
              <a:gd name="connsiteY268" fmla="*/ 3356659 h 6628773"/>
              <a:gd name="connsiteX269" fmla="*/ 3159934 w 9533023"/>
              <a:gd name="connsiteY269" fmla="*/ 3634451 h 6628773"/>
              <a:gd name="connsiteX270" fmla="*/ 3472451 w 9533023"/>
              <a:gd name="connsiteY270" fmla="*/ 3865945 h 6628773"/>
              <a:gd name="connsiteX271" fmla="*/ 4190081 w 9533023"/>
              <a:gd name="connsiteY271" fmla="*/ 4259484 h 6628773"/>
              <a:gd name="connsiteX272" fmla="*/ 4761485 w 9533023"/>
              <a:gd name="connsiteY272" fmla="*/ 4514416 h 6628773"/>
              <a:gd name="connsiteX273" fmla="*/ 5081332 w 9533023"/>
              <a:gd name="connsiteY273" fmla="*/ 4687747 h 6628773"/>
              <a:gd name="connsiteX274" fmla="*/ 5150780 w 9533023"/>
              <a:gd name="connsiteY274" fmla="*/ 4734046 h 6628773"/>
              <a:gd name="connsiteX275" fmla="*/ 5405423 w 9533023"/>
              <a:gd name="connsiteY275" fmla="*/ 4872942 h 6628773"/>
              <a:gd name="connsiteX276" fmla="*/ 5625342 w 9533023"/>
              <a:gd name="connsiteY276" fmla="*/ 5058137 h 6628773"/>
              <a:gd name="connsiteX277" fmla="*/ 5671641 w 9533023"/>
              <a:gd name="connsiteY277" fmla="*/ 5092861 h 6628773"/>
              <a:gd name="connsiteX278" fmla="*/ 5787387 w 9533023"/>
              <a:gd name="connsiteY278" fmla="*/ 5278056 h 6628773"/>
              <a:gd name="connsiteX279" fmla="*/ 5891560 w 9533023"/>
              <a:gd name="connsiteY279" fmla="*/ 5428527 h 6628773"/>
              <a:gd name="connsiteX280" fmla="*/ 5926284 w 9533023"/>
              <a:gd name="connsiteY280" fmla="*/ 5497975 h 6628773"/>
              <a:gd name="connsiteX281" fmla="*/ 6042031 w 9533023"/>
              <a:gd name="connsiteY281" fmla="*/ 5613722 h 6628773"/>
              <a:gd name="connsiteX282" fmla="*/ 6076755 w 9533023"/>
              <a:gd name="connsiteY282" fmla="*/ 5671595 h 6628773"/>
              <a:gd name="connsiteX283" fmla="*/ 6227225 w 9533023"/>
              <a:gd name="connsiteY283" fmla="*/ 5914664 h 6628773"/>
              <a:gd name="connsiteX284" fmla="*/ 6227225 w 9533023"/>
              <a:gd name="connsiteY284" fmla="*/ 6111433 h 6628773"/>
              <a:gd name="connsiteX285" fmla="*/ 6076755 w 9533023"/>
              <a:gd name="connsiteY285" fmla="*/ 6319778 h 6628773"/>
              <a:gd name="connsiteX286" fmla="*/ 5868410 w 9533023"/>
              <a:gd name="connsiteY286" fmla="*/ 6447099 h 6628773"/>
              <a:gd name="connsiteX287" fmla="*/ 5706365 w 9533023"/>
              <a:gd name="connsiteY287" fmla="*/ 6528122 h 6628773"/>
              <a:gd name="connsiteX288" fmla="*/ 5544319 w 9533023"/>
              <a:gd name="connsiteY288" fmla="*/ 6585995 h 6628773"/>
              <a:gd name="connsiteX289" fmla="*/ 5213331 w 9533023"/>
              <a:gd name="connsiteY289" fmla="*/ 6628773 h 6628773"/>
              <a:gd name="connsiteX290" fmla="*/ 4722517 w 9533023"/>
              <a:gd name="connsiteY290" fmla="*/ 6597570 h 6628773"/>
              <a:gd name="connsiteX291" fmla="*/ 4491023 w 9533023"/>
              <a:gd name="connsiteY291" fmla="*/ 6551271 h 6628773"/>
              <a:gd name="connsiteX292" fmla="*/ 4176915 w 9533023"/>
              <a:gd name="connsiteY292" fmla="*/ 6500584 h 6628773"/>
              <a:gd name="connsiteX293" fmla="*/ 3907611 w 9533023"/>
              <a:gd name="connsiteY293" fmla="*/ 6427470 h 6628773"/>
              <a:gd name="connsiteX294" fmla="*/ 3773393 w 9533023"/>
              <a:gd name="connsiteY294" fmla="*/ 6389226 h 6628773"/>
              <a:gd name="connsiteX295" fmla="*/ 3676551 w 9533023"/>
              <a:gd name="connsiteY295" fmla="*/ 6327253 h 6628773"/>
              <a:gd name="connsiteX296" fmla="*/ 3611058 w 9533023"/>
              <a:gd name="connsiteY296" fmla="*/ 6162410 h 6628773"/>
              <a:gd name="connsiteX297" fmla="*/ 3634496 w 9533023"/>
              <a:gd name="connsiteY297" fmla="*/ 5960962 h 6628773"/>
              <a:gd name="connsiteX298" fmla="*/ 3696469 w 9533023"/>
              <a:gd name="connsiteY298" fmla="*/ 5826166 h 6628773"/>
              <a:gd name="connsiteX299" fmla="*/ 3761818 w 9533023"/>
              <a:gd name="connsiteY299" fmla="*/ 5683170 h 6628773"/>
              <a:gd name="connsiteX300" fmla="*/ 3784967 w 9533023"/>
              <a:gd name="connsiteY300" fmla="*/ 5648446 h 6628773"/>
              <a:gd name="connsiteX301" fmla="*/ 3865990 w 9533023"/>
              <a:gd name="connsiteY301" fmla="*/ 5509550 h 6628773"/>
              <a:gd name="connsiteX302" fmla="*/ 4004886 w 9533023"/>
              <a:gd name="connsiteY302" fmla="*/ 5393803 h 6628773"/>
              <a:gd name="connsiteX303" fmla="*/ 4097484 w 9533023"/>
              <a:gd name="connsiteY303" fmla="*/ 5359079 h 6628773"/>
              <a:gd name="connsiteX304" fmla="*/ 4340552 w 9533023"/>
              <a:gd name="connsiteY304" fmla="*/ 5289631 h 6628773"/>
              <a:gd name="connsiteX305" fmla="*/ 4491023 w 9533023"/>
              <a:gd name="connsiteY305" fmla="*/ 5278056 h 6628773"/>
              <a:gd name="connsiteX306" fmla="*/ 5254952 w 9533023"/>
              <a:gd name="connsiteY306" fmla="*/ 5266481 h 6628773"/>
              <a:gd name="connsiteX307" fmla="*/ 5764238 w 9533023"/>
              <a:gd name="connsiteY307" fmla="*/ 5254907 h 6628773"/>
              <a:gd name="connsiteX308" fmla="*/ 6944856 w 9533023"/>
              <a:gd name="connsiteY308" fmla="*/ 5197033 h 6628773"/>
              <a:gd name="connsiteX309" fmla="*/ 7488866 w 9533023"/>
              <a:gd name="connsiteY309" fmla="*/ 5116011 h 6628773"/>
              <a:gd name="connsiteX310" fmla="*/ 7639337 w 9533023"/>
              <a:gd name="connsiteY310" fmla="*/ 5081286 h 6628773"/>
              <a:gd name="connsiteX311" fmla="*/ 8090749 w 9533023"/>
              <a:gd name="connsiteY311" fmla="*/ 4907666 h 6628773"/>
              <a:gd name="connsiteX312" fmla="*/ 8368542 w 9533023"/>
              <a:gd name="connsiteY312" fmla="*/ 4791919 h 6628773"/>
              <a:gd name="connsiteX313" fmla="*/ 8727357 w 9533023"/>
              <a:gd name="connsiteY313" fmla="*/ 4572000 h 6628773"/>
              <a:gd name="connsiteX314" fmla="*/ 8831529 w 9533023"/>
              <a:gd name="connsiteY314" fmla="*/ 4479403 h 6628773"/>
              <a:gd name="connsiteX315" fmla="*/ 9109322 w 9533023"/>
              <a:gd name="connsiteY315" fmla="*/ 4120588 h 6628773"/>
              <a:gd name="connsiteX316" fmla="*/ 9259793 w 9533023"/>
              <a:gd name="connsiteY316" fmla="*/ 3865945 h 6628773"/>
              <a:gd name="connsiteX317" fmla="*/ 9282942 w 9533023"/>
              <a:gd name="connsiteY317" fmla="*/ 3773347 h 6628773"/>
              <a:gd name="connsiteX318" fmla="*/ 9387114 w 9533023"/>
              <a:gd name="connsiteY318" fmla="*/ 3576578 h 6628773"/>
              <a:gd name="connsiteX319" fmla="*/ 9444987 w 9533023"/>
              <a:gd name="connsiteY319" fmla="*/ 3449256 h 6628773"/>
              <a:gd name="connsiteX320" fmla="*/ 9456562 w 9533023"/>
              <a:gd name="connsiteY320" fmla="*/ 3275636 h 6628773"/>
              <a:gd name="connsiteX321" fmla="*/ 9502861 w 9533023"/>
              <a:gd name="connsiteY321" fmla="*/ 3067292 h 6628773"/>
              <a:gd name="connsiteX322" fmla="*/ 9529676 w 9533023"/>
              <a:gd name="connsiteY322" fmla="*/ 2970016 h 6628773"/>
              <a:gd name="connsiteX323" fmla="*/ 9526010 w 9533023"/>
              <a:gd name="connsiteY323" fmla="*/ 2870522 h 6628773"/>
              <a:gd name="connsiteX324" fmla="*/ 9456562 w 9533023"/>
              <a:gd name="connsiteY324" fmla="*/ 2534856 h 6628773"/>
              <a:gd name="connsiteX325" fmla="*/ 9425359 w 9533023"/>
              <a:gd name="connsiteY325" fmla="*/ 2477127 h 6628773"/>
              <a:gd name="connsiteX326" fmla="*/ 9356055 w 9533023"/>
              <a:gd name="connsiteY326" fmla="*/ 2384675 h 6628773"/>
              <a:gd name="connsiteX327" fmla="*/ 9213494 w 9533023"/>
              <a:gd name="connsiteY327" fmla="*/ 2291788 h 6628773"/>
              <a:gd name="connsiteX328" fmla="*/ 9140236 w 9533023"/>
              <a:gd name="connsiteY328" fmla="*/ 2291643 h 6628773"/>
              <a:gd name="connsiteX329" fmla="*/ 9005294 w 9533023"/>
              <a:gd name="connsiteY329" fmla="*/ 2299697 h 6628773"/>
              <a:gd name="connsiteX330" fmla="*/ 8900977 w 9533023"/>
              <a:gd name="connsiteY330" fmla="*/ 2361236 h 6628773"/>
              <a:gd name="connsiteX331" fmla="*/ 8738932 w 9533023"/>
              <a:gd name="connsiteY331" fmla="*/ 2569580 h 6628773"/>
              <a:gd name="connsiteX332" fmla="*/ 8692633 w 9533023"/>
              <a:gd name="connsiteY332" fmla="*/ 2650603 h 6628773"/>
              <a:gd name="connsiteX333" fmla="*/ 8646334 w 9533023"/>
              <a:gd name="connsiteY333" fmla="*/ 2824223 h 6628773"/>
              <a:gd name="connsiteX334" fmla="*/ 8611610 w 9533023"/>
              <a:gd name="connsiteY334" fmla="*/ 2905246 h 6628773"/>
              <a:gd name="connsiteX335" fmla="*/ 8588461 w 9533023"/>
              <a:gd name="connsiteY335" fmla="*/ 3229337 h 6628773"/>
              <a:gd name="connsiteX336" fmla="*/ 8576886 w 9533023"/>
              <a:gd name="connsiteY336" fmla="*/ 3321935 h 6628773"/>
              <a:gd name="connsiteX337" fmla="*/ 8495863 w 9533023"/>
              <a:gd name="connsiteY337" fmla="*/ 3588152 h 6628773"/>
              <a:gd name="connsiteX338" fmla="*/ 8449565 w 9533023"/>
              <a:gd name="connsiteY338" fmla="*/ 3796497 h 6628773"/>
              <a:gd name="connsiteX339" fmla="*/ 8264370 w 9533023"/>
              <a:gd name="connsiteY339" fmla="*/ 4259484 h 6628773"/>
              <a:gd name="connsiteX340" fmla="*/ 8102324 w 9533023"/>
              <a:gd name="connsiteY340" fmla="*/ 4572000 h 6628773"/>
              <a:gd name="connsiteX341" fmla="*/ 7836106 w 9533023"/>
              <a:gd name="connsiteY341" fmla="*/ 4896092 h 6628773"/>
              <a:gd name="connsiteX342" fmla="*/ 7743509 w 9533023"/>
              <a:gd name="connsiteY342" fmla="*/ 4977114 h 6628773"/>
              <a:gd name="connsiteX343" fmla="*/ 7326820 w 9533023"/>
              <a:gd name="connsiteY343" fmla="*/ 5243332 h 6628773"/>
              <a:gd name="connsiteX344" fmla="*/ 7168585 w 9533023"/>
              <a:gd name="connsiteY344" fmla="*/ 5304871 h 6628773"/>
              <a:gd name="connsiteX345" fmla="*/ 6868801 w 9533023"/>
              <a:gd name="connsiteY345" fmla="*/ 5427948 h 6628773"/>
              <a:gd name="connsiteX346" fmla="*/ 6493443 w 9533023"/>
              <a:gd name="connsiteY346" fmla="*/ 5578998 h 6628773"/>
              <a:gd name="connsiteX347" fmla="*/ 6342972 w 9533023"/>
              <a:gd name="connsiteY347" fmla="*/ 5648446 h 6628773"/>
              <a:gd name="connsiteX348" fmla="*/ 5949433 w 9533023"/>
              <a:gd name="connsiteY348" fmla="*/ 5717894 h 6628773"/>
              <a:gd name="connsiteX349" fmla="*/ 5486446 w 9533023"/>
              <a:gd name="connsiteY349" fmla="*/ 5706319 h 6628773"/>
              <a:gd name="connsiteX350" fmla="*/ 5393848 w 9533023"/>
              <a:gd name="connsiteY350" fmla="*/ 5683170 h 6628773"/>
              <a:gd name="connsiteX351" fmla="*/ 5104481 w 9533023"/>
              <a:gd name="connsiteY351" fmla="*/ 5613722 h 6628773"/>
              <a:gd name="connsiteX352" fmla="*/ 4907712 w 9533023"/>
              <a:gd name="connsiteY352" fmla="*/ 5567423 h 6628773"/>
              <a:gd name="connsiteX353" fmla="*/ 4745666 w 9533023"/>
              <a:gd name="connsiteY353" fmla="*/ 5521124 h 6628773"/>
              <a:gd name="connsiteX354" fmla="*/ 4051185 w 9533023"/>
              <a:gd name="connsiteY354" fmla="*/ 5324355 h 6628773"/>
              <a:gd name="connsiteX355" fmla="*/ 3495600 w 9533023"/>
              <a:gd name="connsiteY355" fmla="*/ 5046562 h 6628773"/>
              <a:gd name="connsiteX356" fmla="*/ 3414577 w 9533023"/>
              <a:gd name="connsiteY356" fmla="*/ 4942390 h 6628773"/>
              <a:gd name="connsiteX357" fmla="*/ 3345129 w 9533023"/>
              <a:gd name="connsiteY357" fmla="*/ 4757195 h 6628773"/>
              <a:gd name="connsiteX358" fmla="*/ 3287256 w 9533023"/>
              <a:gd name="connsiteY358" fmla="*/ 4595150 h 6628773"/>
              <a:gd name="connsiteX359" fmla="*/ 3183084 w 9533023"/>
              <a:gd name="connsiteY359" fmla="*/ 4421530 h 6628773"/>
              <a:gd name="connsiteX360" fmla="*/ 3148360 w 9533023"/>
              <a:gd name="connsiteY360" fmla="*/ 4363656 h 6628773"/>
              <a:gd name="connsiteX361" fmla="*/ 3090486 w 9533023"/>
              <a:gd name="connsiteY361" fmla="*/ 4236335 h 6628773"/>
              <a:gd name="connsiteX362" fmla="*/ 2893717 w 9533023"/>
              <a:gd name="connsiteY362" fmla="*/ 3993266 h 6628773"/>
              <a:gd name="connsiteX363" fmla="*/ 2615924 w 9533023"/>
              <a:gd name="connsiteY363" fmla="*/ 3680750 h 6628773"/>
              <a:gd name="connsiteX364" fmla="*/ 2280258 w 9533023"/>
              <a:gd name="connsiteY364" fmla="*/ 3414532 h 6628773"/>
              <a:gd name="connsiteX365" fmla="*/ 2152937 w 9533023"/>
              <a:gd name="connsiteY365" fmla="*/ 3345084 h 6628773"/>
              <a:gd name="connsiteX366" fmla="*/ 2095063 w 9533023"/>
              <a:gd name="connsiteY366" fmla="*/ 3310360 h 6628773"/>
              <a:gd name="connsiteX367" fmla="*/ 2060339 w 9533023"/>
              <a:gd name="connsiteY367" fmla="*/ 3287211 h 6628773"/>
              <a:gd name="connsiteX368" fmla="*/ 1956167 w 9533023"/>
              <a:gd name="connsiteY368" fmla="*/ 3252486 h 6628773"/>
              <a:gd name="connsiteX369" fmla="*/ 1886719 w 9533023"/>
              <a:gd name="connsiteY369" fmla="*/ 3229337 h 6628773"/>
              <a:gd name="connsiteX370" fmla="*/ 1851995 w 9533023"/>
              <a:gd name="connsiteY370" fmla="*/ 3217762 h 6628773"/>
              <a:gd name="connsiteX371" fmla="*/ 1759398 w 9533023"/>
              <a:gd name="connsiteY371" fmla="*/ 3194613 h 6628773"/>
              <a:gd name="connsiteX372" fmla="*/ 1701524 w 9533023"/>
              <a:gd name="connsiteY372" fmla="*/ 3183038 h 6628773"/>
              <a:gd name="connsiteX373" fmla="*/ 1551053 w 9533023"/>
              <a:gd name="connsiteY373" fmla="*/ 3148314 h 6628773"/>
              <a:gd name="connsiteX374" fmla="*/ 1389008 w 9533023"/>
              <a:gd name="connsiteY374" fmla="*/ 3125165 h 6628773"/>
              <a:gd name="connsiteX375" fmla="*/ 1226962 w 9533023"/>
              <a:gd name="connsiteY375" fmla="*/ 3102016 h 6628773"/>
              <a:gd name="connsiteX376" fmla="*/ 1157514 w 9533023"/>
              <a:gd name="connsiteY376" fmla="*/ 3090441 h 6628773"/>
              <a:gd name="connsiteX377" fmla="*/ 949170 w 9533023"/>
              <a:gd name="connsiteY377" fmla="*/ 3078866 h 6628773"/>
              <a:gd name="connsiteX378" fmla="*/ 833423 w 9533023"/>
              <a:gd name="connsiteY378" fmla="*/ 3067292 h 6628773"/>
              <a:gd name="connsiteX379" fmla="*/ 625079 w 9533023"/>
              <a:gd name="connsiteY379" fmla="*/ 3044142 h 6628773"/>
              <a:gd name="connsiteX380" fmla="*/ 405160 w 9533023"/>
              <a:gd name="connsiteY380" fmla="*/ 3055717 h 6628773"/>
              <a:gd name="connsiteX381" fmla="*/ 358861 w 9533023"/>
              <a:gd name="connsiteY381" fmla="*/ 3067292 h 6628773"/>
              <a:gd name="connsiteX382" fmla="*/ 266263 w 9533023"/>
              <a:gd name="connsiteY382" fmla="*/ 3113590 h 6628773"/>
              <a:gd name="connsiteX383" fmla="*/ 243114 w 9533023"/>
              <a:gd name="connsiteY383" fmla="*/ 3148314 h 6628773"/>
              <a:gd name="connsiteX384" fmla="*/ 208390 w 9533023"/>
              <a:gd name="connsiteY384" fmla="*/ 3275636 h 6628773"/>
              <a:gd name="connsiteX385" fmla="*/ 254689 w 9533023"/>
              <a:gd name="connsiteY385" fmla="*/ 3426107 h 6628773"/>
              <a:gd name="connsiteX386" fmla="*/ 382010 w 9533023"/>
              <a:gd name="connsiteY386" fmla="*/ 3565003 h 6628773"/>
              <a:gd name="connsiteX387" fmla="*/ 512129 w 9533023"/>
              <a:gd name="connsiteY387" fmla="*/ 364178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601785 w 9533023"/>
              <a:gd name="connsiteY48" fmla="*/ 1801841 h 6628773"/>
              <a:gd name="connsiteX49" fmla="*/ 544056 w 9533023"/>
              <a:gd name="connsiteY49" fmla="*/ 1817226 h 6628773"/>
              <a:gd name="connsiteX50" fmla="*/ 439884 w 9533023"/>
              <a:gd name="connsiteY50" fmla="*/ 1886674 h 6628773"/>
              <a:gd name="connsiteX51" fmla="*/ 405160 w 9533023"/>
              <a:gd name="connsiteY51" fmla="*/ 1898249 h 6628773"/>
              <a:gd name="connsiteX52" fmla="*/ 300987 w 9533023"/>
              <a:gd name="connsiteY52" fmla="*/ 1967697 h 6628773"/>
              <a:gd name="connsiteX53" fmla="*/ 69494 w 9533023"/>
              <a:gd name="connsiteY53" fmla="*/ 2164466 h 6628773"/>
              <a:gd name="connsiteX54" fmla="*/ 11620 w 9533023"/>
              <a:gd name="connsiteY54" fmla="*/ 2257064 h 6628773"/>
              <a:gd name="connsiteX55" fmla="*/ 11620 w 9533023"/>
              <a:gd name="connsiteY55" fmla="*/ 2407535 h 6628773"/>
              <a:gd name="connsiteX56" fmla="*/ 34770 w 9533023"/>
              <a:gd name="connsiteY56" fmla="*/ 2465408 h 6628773"/>
              <a:gd name="connsiteX57" fmla="*/ 463033 w 9533023"/>
              <a:gd name="connsiteY57" fmla="*/ 2708476 h 6628773"/>
              <a:gd name="connsiteX58" fmla="*/ 879722 w 9533023"/>
              <a:gd name="connsiteY58" fmla="*/ 2870522 h 6628773"/>
              <a:gd name="connsiteX59" fmla="*/ 1481605 w 9533023"/>
              <a:gd name="connsiteY59" fmla="*/ 2986269 h 6628773"/>
              <a:gd name="connsiteX60" fmla="*/ 2014041 w 9533023"/>
              <a:gd name="connsiteY60" fmla="*/ 3032568 h 6628773"/>
              <a:gd name="connsiteX61" fmla="*/ 2824268 w 9533023"/>
              <a:gd name="connsiteY61" fmla="*/ 3055717 h 6628773"/>
              <a:gd name="connsiteX62" fmla="*/ 3518749 w 9533023"/>
              <a:gd name="connsiteY62" fmla="*/ 3044142 h 6628773"/>
              <a:gd name="connsiteX63" fmla="*/ 3738668 w 9533023"/>
              <a:gd name="connsiteY63" fmla="*/ 3020993 h 6628773"/>
              <a:gd name="connsiteX64" fmla="*/ 4166932 w 9533023"/>
              <a:gd name="connsiteY64" fmla="*/ 2986269 h 6628773"/>
              <a:gd name="connsiteX65" fmla="*/ 4699367 w 9533023"/>
              <a:gd name="connsiteY65" fmla="*/ 3009418 h 6628773"/>
              <a:gd name="connsiteX66" fmla="*/ 5011884 w 9533023"/>
              <a:gd name="connsiteY66" fmla="*/ 3020993 h 6628773"/>
              <a:gd name="connsiteX67" fmla="*/ 5521170 w 9533023"/>
              <a:gd name="connsiteY67" fmla="*/ 3078866 h 6628773"/>
              <a:gd name="connsiteX68" fmla="*/ 5706365 w 9533023"/>
              <a:gd name="connsiteY68" fmla="*/ 3125165 h 6628773"/>
              <a:gd name="connsiteX69" fmla="*/ 5984157 w 9533023"/>
              <a:gd name="connsiteY69" fmla="*/ 3275636 h 6628773"/>
              <a:gd name="connsiteX70" fmla="*/ 6169352 w 9533023"/>
              <a:gd name="connsiteY70" fmla="*/ 3472405 h 6628773"/>
              <a:gd name="connsiteX71" fmla="*/ 6366122 w 9533023"/>
              <a:gd name="connsiteY71" fmla="*/ 3750198 h 6628773"/>
              <a:gd name="connsiteX72" fmla="*/ 6470294 w 9533023"/>
              <a:gd name="connsiteY72" fmla="*/ 4074289 h 6628773"/>
              <a:gd name="connsiteX73" fmla="*/ 6516593 w 9533023"/>
              <a:gd name="connsiteY73" fmla="*/ 4699322 h 6628773"/>
              <a:gd name="connsiteX74" fmla="*/ 6481868 w 9533023"/>
              <a:gd name="connsiteY74" fmla="*/ 5000264 h 6628773"/>
              <a:gd name="connsiteX75" fmla="*/ 6470294 w 9533023"/>
              <a:gd name="connsiteY75" fmla="*/ 5058137 h 6628773"/>
              <a:gd name="connsiteX76" fmla="*/ 6285099 w 9533023"/>
              <a:gd name="connsiteY76" fmla="*/ 5393803 h 6628773"/>
              <a:gd name="connsiteX77" fmla="*/ 6053605 w 9533023"/>
              <a:gd name="connsiteY77" fmla="*/ 5532699 h 6628773"/>
              <a:gd name="connsiteX78" fmla="*/ 6030456 w 9533023"/>
              <a:gd name="connsiteY78" fmla="*/ 5555849 h 6628773"/>
              <a:gd name="connsiteX79" fmla="*/ 5798962 w 9533023"/>
              <a:gd name="connsiteY79" fmla="*/ 5613722 h 6628773"/>
              <a:gd name="connsiteX80" fmla="*/ 5162355 w 9533023"/>
              <a:gd name="connsiteY80" fmla="*/ 5648446 h 6628773"/>
              <a:gd name="connsiteX81" fmla="*/ 4687793 w 9533023"/>
              <a:gd name="connsiteY81" fmla="*/ 5602147 h 6628773"/>
              <a:gd name="connsiteX82" fmla="*/ 4525747 w 9533023"/>
              <a:gd name="connsiteY82" fmla="*/ 5440102 h 6628773"/>
              <a:gd name="connsiteX83" fmla="*/ 4479448 w 9533023"/>
              <a:gd name="connsiteY83" fmla="*/ 5359079 h 6628773"/>
              <a:gd name="connsiteX84" fmla="*/ 4305828 w 9533023"/>
              <a:gd name="connsiteY84" fmla="*/ 5011838 h 6628773"/>
              <a:gd name="connsiteX85" fmla="*/ 4305828 w 9533023"/>
              <a:gd name="connsiteY85" fmla="*/ 4699322 h 6628773"/>
              <a:gd name="connsiteX86" fmla="*/ 4386851 w 9533023"/>
              <a:gd name="connsiteY86" fmla="*/ 4525702 h 6628773"/>
              <a:gd name="connsiteX87" fmla="*/ 4572046 w 9533023"/>
              <a:gd name="connsiteY87" fmla="*/ 4294208 h 6628773"/>
              <a:gd name="connsiteX88" fmla="*/ 4838263 w 9533023"/>
              <a:gd name="connsiteY88" fmla="*/ 4201611 h 6628773"/>
              <a:gd name="connsiteX89" fmla="*/ 5243377 w 9533023"/>
              <a:gd name="connsiteY89" fmla="*/ 4132162 h 6628773"/>
              <a:gd name="connsiteX90" fmla="*/ 5602193 w 9533023"/>
              <a:gd name="connsiteY90" fmla="*/ 4051140 h 6628773"/>
              <a:gd name="connsiteX91" fmla="*/ 5755316 w 9533023"/>
              <a:gd name="connsiteY91" fmla="*/ 3997366 h 6628773"/>
              <a:gd name="connsiteX92" fmla="*/ 6076755 w 9533023"/>
              <a:gd name="connsiteY92" fmla="*/ 3923818 h 6628773"/>
              <a:gd name="connsiteX93" fmla="*/ 6435570 w 9533023"/>
              <a:gd name="connsiteY93" fmla="*/ 3784922 h 6628773"/>
              <a:gd name="connsiteX94" fmla="*/ 6528167 w 9533023"/>
              <a:gd name="connsiteY94" fmla="*/ 3761773 h 6628773"/>
              <a:gd name="connsiteX95" fmla="*/ 7072177 w 9533023"/>
              <a:gd name="connsiteY95" fmla="*/ 3530279 h 6628773"/>
              <a:gd name="connsiteX96" fmla="*/ 7253707 w 9533023"/>
              <a:gd name="connsiteY96" fmla="*/ 3441202 h 6628773"/>
              <a:gd name="connsiteX97" fmla="*/ 7365065 w 9533023"/>
              <a:gd name="connsiteY97" fmla="*/ 3318269 h 6628773"/>
              <a:gd name="connsiteX98" fmla="*/ 7512015 w 9533023"/>
              <a:gd name="connsiteY98" fmla="*/ 3183038 h 6628773"/>
              <a:gd name="connsiteX99" fmla="*/ 7604613 w 9533023"/>
              <a:gd name="connsiteY99" fmla="*/ 3044142 h 6628773"/>
              <a:gd name="connsiteX100" fmla="*/ 7778233 w 9533023"/>
              <a:gd name="connsiteY100" fmla="*/ 2592730 h 6628773"/>
              <a:gd name="connsiteX101" fmla="*/ 7824532 w 9533023"/>
              <a:gd name="connsiteY101" fmla="*/ 1736203 h 6628773"/>
              <a:gd name="connsiteX102" fmla="*/ 7836106 w 9533023"/>
              <a:gd name="connsiteY102" fmla="*/ 1562583 h 6628773"/>
              <a:gd name="connsiteX103" fmla="*/ 7766658 w 9533023"/>
              <a:gd name="connsiteY103" fmla="*/ 1365813 h 6628773"/>
              <a:gd name="connsiteX104" fmla="*/ 7743509 w 9533023"/>
              <a:gd name="connsiteY104" fmla="*/ 1307940 h 6628773"/>
              <a:gd name="connsiteX105" fmla="*/ 7639337 w 9533023"/>
              <a:gd name="connsiteY105" fmla="*/ 1099595 h 6628773"/>
              <a:gd name="connsiteX106" fmla="*/ 7604613 w 9533023"/>
              <a:gd name="connsiteY106" fmla="*/ 1053297 h 6628773"/>
              <a:gd name="connsiteX107" fmla="*/ 7477291 w 9533023"/>
              <a:gd name="connsiteY107" fmla="*/ 775504 h 6628773"/>
              <a:gd name="connsiteX108" fmla="*/ 7292096 w 9533023"/>
              <a:gd name="connsiteY108" fmla="*/ 462988 h 6628773"/>
              <a:gd name="connsiteX109" fmla="*/ 7118476 w 9533023"/>
              <a:gd name="connsiteY109" fmla="*/ 254643 h 6628773"/>
              <a:gd name="connsiteX110" fmla="*/ 7095327 w 9533023"/>
              <a:gd name="connsiteY110" fmla="*/ 219919 h 6628773"/>
              <a:gd name="connsiteX111" fmla="*/ 6898557 w 9533023"/>
              <a:gd name="connsiteY111" fmla="*/ 115747 h 6628773"/>
              <a:gd name="connsiteX112" fmla="*/ 6713362 w 9533023"/>
              <a:gd name="connsiteY112" fmla="*/ 23150 h 6628773"/>
              <a:gd name="connsiteX113" fmla="*/ 6528167 w 9533023"/>
              <a:gd name="connsiteY113" fmla="*/ 0 h 6628773"/>
              <a:gd name="connsiteX114" fmla="*/ 6099904 w 9533023"/>
              <a:gd name="connsiteY114" fmla="*/ 11575 h 6628773"/>
              <a:gd name="connsiteX115" fmla="*/ 6076755 w 9533023"/>
              <a:gd name="connsiteY115" fmla="*/ 46299 h 6628773"/>
              <a:gd name="connsiteX116" fmla="*/ 5926284 w 9533023"/>
              <a:gd name="connsiteY116" fmla="*/ 115747 h 6628773"/>
              <a:gd name="connsiteX117" fmla="*/ 5845261 w 9533023"/>
              <a:gd name="connsiteY117" fmla="*/ 196770 h 6628773"/>
              <a:gd name="connsiteX118" fmla="*/ 5798962 w 9533023"/>
              <a:gd name="connsiteY118" fmla="*/ 219919 h 6628773"/>
              <a:gd name="connsiteX119" fmla="*/ 5694790 w 9533023"/>
              <a:gd name="connsiteY119" fmla="*/ 312517 h 6628773"/>
              <a:gd name="connsiteX120" fmla="*/ 5660066 w 9533023"/>
              <a:gd name="connsiteY120" fmla="*/ 347241 h 6628773"/>
              <a:gd name="connsiteX121" fmla="*/ 5544319 w 9533023"/>
              <a:gd name="connsiteY121" fmla="*/ 509286 h 6628773"/>
              <a:gd name="connsiteX122" fmla="*/ 5405423 w 9533023"/>
              <a:gd name="connsiteY122" fmla="*/ 821803 h 6628773"/>
              <a:gd name="connsiteX123" fmla="*/ 5393848 w 9533023"/>
              <a:gd name="connsiteY123" fmla="*/ 1018573 h 6628773"/>
              <a:gd name="connsiteX124" fmla="*/ 5463296 w 9533023"/>
              <a:gd name="connsiteY124" fmla="*/ 1331089 h 6628773"/>
              <a:gd name="connsiteX125" fmla="*/ 5540509 w 9533023"/>
              <a:gd name="connsiteY125" fmla="*/ 1527569 h 6628773"/>
              <a:gd name="connsiteX126" fmla="*/ 5683215 w 9533023"/>
              <a:gd name="connsiteY126" fmla="*/ 1759352 h 6628773"/>
              <a:gd name="connsiteX127" fmla="*/ 5752663 w 9533023"/>
              <a:gd name="connsiteY127" fmla="*/ 1840375 h 6628773"/>
              <a:gd name="connsiteX128" fmla="*/ 5949433 w 9533023"/>
              <a:gd name="connsiteY128" fmla="*/ 2083443 h 6628773"/>
              <a:gd name="connsiteX129" fmla="*/ 6516593 w 9533023"/>
              <a:gd name="connsiteY129" fmla="*/ 2500132 h 6628773"/>
              <a:gd name="connsiteX130" fmla="*/ 6620765 w 9533023"/>
              <a:gd name="connsiteY130" fmla="*/ 2592730 h 6628773"/>
              <a:gd name="connsiteX131" fmla="*/ 7373119 w 9533023"/>
              <a:gd name="connsiteY131" fmla="*/ 3078866 h 6628773"/>
              <a:gd name="connsiteX132" fmla="*/ 7488866 w 9533023"/>
              <a:gd name="connsiteY132" fmla="*/ 3136740 h 6628773"/>
              <a:gd name="connsiteX133" fmla="*/ 7859256 w 9533023"/>
              <a:gd name="connsiteY133" fmla="*/ 3426107 h 6628773"/>
              <a:gd name="connsiteX134" fmla="*/ 8137048 w 9533023"/>
              <a:gd name="connsiteY134" fmla="*/ 3657600 h 6628773"/>
              <a:gd name="connsiteX135" fmla="*/ 8229646 w 9533023"/>
              <a:gd name="connsiteY135" fmla="*/ 3784922 h 6628773"/>
              <a:gd name="connsiteX136" fmla="*/ 8241220 w 9533023"/>
              <a:gd name="connsiteY136" fmla="*/ 3831221 h 6628773"/>
              <a:gd name="connsiteX137" fmla="*/ 8299094 w 9533023"/>
              <a:gd name="connsiteY137" fmla="*/ 3970117 h 6628773"/>
              <a:gd name="connsiteX138" fmla="*/ 8310668 w 9533023"/>
              <a:gd name="connsiteY138" fmla="*/ 4143737 h 6628773"/>
              <a:gd name="connsiteX139" fmla="*/ 8275366 w 9533023"/>
              <a:gd name="connsiteY139" fmla="*/ 4479837 h 6628773"/>
              <a:gd name="connsiteX140" fmla="*/ 8218071 w 9533023"/>
              <a:gd name="connsiteY140" fmla="*/ 4583575 h 6628773"/>
              <a:gd name="connsiteX141" fmla="*/ 8102324 w 9533023"/>
              <a:gd name="connsiteY141" fmla="*/ 4803494 h 6628773"/>
              <a:gd name="connsiteX142" fmla="*/ 7940279 w 9533023"/>
              <a:gd name="connsiteY142" fmla="*/ 5034988 h 6628773"/>
              <a:gd name="connsiteX143" fmla="*/ 7766658 w 9533023"/>
              <a:gd name="connsiteY143" fmla="*/ 5185459 h 6628773"/>
              <a:gd name="connsiteX144" fmla="*/ 7697210 w 9533023"/>
              <a:gd name="connsiteY144" fmla="*/ 5231757 h 6628773"/>
              <a:gd name="connsiteX145" fmla="*/ 7442567 w 9533023"/>
              <a:gd name="connsiteY145" fmla="*/ 5382228 h 6628773"/>
              <a:gd name="connsiteX146" fmla="*/ 6829109 w 9533023"/>
              <a:gd name="connsiteY146" fmla="*/ 5625297 h 6628773"/>
              <a:gd name="connsiteX147" fmla="*/ 6528167 w 9533023"/>
              <a:gd name="connsiteY147" fmla="*/ 5660021 h 6628773"/>
              <a:gd name="connsiteX148" fmla="*/ 6273524 w 9533023"/>
              <a:gd name="connsiteY148" fmla="*/ 5648446 h 6628773"/>
              <a:gd name="connsiteX149" fmla="*/ 6215651 w 9533023"/>
              <a:gd name="connsiteY149" fmla="*/ 5636871 h 6628773"/>
              <a:gd name="connsiteX150" fmla="*/ 6007306 w 9533023"/>
              <a:gd name="connsiteY150" fmla="*/ 5590573 h 6628773"/>
              <a:gd name="connsiteX151" fmla="*/ 5949433 w 9533023"/>
              <a:gd name="connsiteY151" fmla="*/ 5567423 h 6628773"/>
              <a:gd name="connsiteX152" fmla="*/ 5486446 w 9533023"/>
              <a:gd name="connsiteY152" fmla="*/ 5428527 h 6628773"/>
              <a:gd name="connsiteX153" fmla="*/ 5139205 w 9533023"/>
              <a:gd name="connsiteY153" fmla="*/ 5312780 h 6628773"/>
              <a:gd name="connsiteX154" fmla="*/ 4977160 w 9533023"/>
              <a:gd name="connsiteY154" fmla="*/ 5254907 h 6628773"/>
              <a:gd name="connsiteX155" fmla="*/ 4942436 w 9533023"/>
              <a:gd name="connsiteY155" fmla="*/ 5231757 h 6628773"/>
              <a:gd name="connsiteX156" fmla="*/ 4791965 w 9533023"/>
              <a:gd name="connsiteY156" fmla="*/ 5092861 h 6628773"/>
              <a:gd name="connsiteX157" fmla="*/ 4734091 w 9533023"/>
              <a:gd name="connsiteY157" fmla="*/ 4965540 h 6628773"/>
              <a:gd name="connsiteX158" fmla="*/ 4710942 w 9533023"/>
              <a:gd name="connsiteY158" fmla="*/ 4930816 h 6628773"/>
              <a:gd name="connsiteX159" fmla="*/ 4687793 w 9533023"/>
              <a:gd name="connsiteY159" fmla="*/ 4838218 h 6628773"/>
              <a:gd name="connsiteX160" fmla="*/ 4795341 w 9533023"/>
              <a:gd name="connsiteY160" fmla="*/ 4556471 h 6628773"/>
              <a:gd name="connsiteX161" fmla="*/ 4815114 w 9533023"/>
              <a:gd name="connsiteY161" fmla="*/ 4490978 h 6628773"/>
              <a:gd name="connsiteX162" fmla="*/ 4887793 w 9533023"/>
              <a:gd name="connsiteY162" fmla="*/ 4425629 h 6628773"/>
              <a:gd name="connsiteX163" fmla="*/ 4930861 w 9533023"/>
              <a:gd name="connsiteY163" fmla="*/ 4386805 h 6628773"/>
              <a:gd name="connsiteX164" fmla="*/ 5035033 w 9533023"/>
              <a:gd name="connsiteY164" fmla="*/ 4282633 h 6628773"/>
              <a:gd name="connsiteX165" fmla="*/ 5231803 w 9533023"/>
              <a:gd name="connsiteY165" fmla="*/ 4166886 h 6628773"/>
              <a:gd name="connsiteX166" fmla="*/ 5335975 w 9533023"/>
              <a:gd name="connsiteY166" fmla="*/ 4109013 h 6628773"/>
              <a:gd name="connsiteX167" fmla="*/ 5463296 w 9533023"/>
              <a:gd name="connsiteY167" fmla="*/ 4016416 h 6628773"/>
              <a:gd name="connsiteX168" fmla="*/ 5613767 w 9533023"/>
              <a:gd name="connsiteY168" fmla="*/ 3889094 h 6628773"/>
              <a:gd name="connsiteX169" fmla="*/ 5845261 w 9533023"/>
              <a:gd name="connsiteY169" fmla="*/ 3657600 h 6628773"/>
              <a:gd name="connsiteX170" fmla="*/ 5914709 w 9533023"/>
              <a:gd name="connsiteY170" fmla="*/ 3611302 h 6628773"/>
              <a:gd name="connsiteX171" fmla="*/ 6053316 w 9533023"/>
              <a:gd name="connsiteY171" fmla="*/ 3484270 h 6628773"/>
              <a:gd name="connsiteX172" fmla="*/ 6157777 w 9533023"/>
              <a:gd name="connsiteY172" fmla="*/ 3391383 h 6628773"/>
              <a:gd name="connsiteX173" fmla="*/ 6319823 w 9533023"/>
              <a:gd name="connsiteY173" fmla="*/ 3287211 h 6628773"/>
              <a:gd name="connsiteX174" fmla="*/ 6366122 w 9533023"/>
              <a:gd name="connsiteY174" fmla="*/ 3264061 h 6628773"/>
              <a:gd name="connsiteX175" fmla="*/ 6435570 w 9533023"/>
              <a:gd name="connsiteY175" fmla="*/ 3194613 h 6628773"/>
              <a:gd name="connsiteX176" fmla="*/ 6562891 w 9533023"/>
              <a:gd name="connsiteY176" fmla="*/ 3102016 h 6628773"/>
              <a:gd name="connsiteX177" fmla="*/ 6690213 w 9533023"/>
              <a:gd name="connsiteY177" fmla="*/ 2997843 h 6628773"/>
              <a:gd name="connsiteX178" fmla="*/ 6771236 w 9533023"/>
              <a:gd name="connsiteY178" fmla="*/ 2939970 h 6628773"/>
              <a:gd name="connsiteX179" fmla="*/ 6805960 w 9533023"/>
              <a:gd name="connsiteY179" fmla="*/ 2893671 h 6628773"/>
              <a:gd name="connsiteX180" fmla="*/ 6956431 w 9533023"/>
              <a:gd name="connsiteY180" fmla="*/ 2777924 h 6628773"/>
              <a:gd name="connsiteX181" fmla="*/ 7095327 w 9533023"/>
              <a:gd name="connsiteY181" fmla="*/ 2650603 h 6628773"/>
              <a:gd name="connsiteX182" fmla="*/ 7130051 w 9533023"/>
              <a:gd name="connsiteY182" fmla="*/ 2558005 h 6628773"/>
              <a:gd name="connsiteX183" fmla="*/ 7118476 w 9533023"/>
              <a:gd name="connsiteY183" fmla="*/ 2210765 h 6628773"/>
              <a:gd name="connsiteX184" fmla="*/ 7072177 w 9533023"/>
              <a:gd name="connsiteY184" fmla="*/ 2083443 h 6628773"/>
              <a:gd name="connsiteX185" fmla="*/ 6771236 w 9533023"/>
              <a:gd name="connsiteY185" fmla="*/ 1828800 h 6628773"/>
              <a:gd name="connsiteX186" fmla="*/ 6458719 w 9533023"/>
              <a:gd name="connsiteY186" fmla="*/ 1655180 h 6628773"/>
              <a:gd name="connsiteX187" fmla="*/ 6412420 w 9533023"/>
              <a:gd name="connsiteY187" fmla="*/ 1632031 h 6628773"/>
              <a:gd name="connsiteX188" fmla="*/ 6285099 w 9533023"/>
              <a:gd name="connsiteY188" fmla="*/ 1608881 h 6628773"/>
              <a:gd name="connsiteX189" fmla="*/ 6111479 w 9533023"/>
              <a:gd name="connsiteY189" fmla="*/ 1585732 h 6628773"/>
              <a:gd name="connsiteX190" fmla="*/ 5879985 w 9533023"/>
              <a:gd name="connsiteY190" fmla="*/ 1620456 h 6628773"/>
              <a:gd name="connsiteX191" fmla="*/ 5822112 w 9533023"/>
              <a:gd name="connsiteY191" fmla="*/ 1632031 h 6628773"/>
              <a:gd name="connsiteX192" fmla="*/ 5660066 w 9533023"/>
              <a:gd name="connsiteY192" fmla="*/ 1724628 h 6628773"/>
              <a:gd name="connsiteX193" fmla="*/ 5590618 w 9533023"/>
              <a:gd name="connsiteY193" fmla="*/ 1759352 h 6628773"/>
              <a:gd name="connsiteX194" fmla="*/ 5405423 w 9533023"/>
              <a:gd name="connsiteY194" fmla="*/ 1909823 h 6628773"/>
              <a:gd name="connsiteX195" fmla="*/ 5347549 w 9533023"/>
              <a:gd name="connsiteY195" fmla="*/ 1944547 h 6628773"/>
              <a:gd name="connsiteX196" fmla="*/ 5046608 w 9533023"/>
              <a:gd name="connsiteY196" fmla="*/ 2210765 h 6628773"/>
              <a:gd name="connsiteX197" fmla="*/ 5023458 w 9533023"/>
              <a:gd name="connsiteY197" fmla="*/ 2245489 h 6628773"/>
              <a:gd name="connsiteX198" fmla="*/ 4861413 w 9533023"/>
              <a:gd name="connsiteY198" fmla="*/ 2523281 h 6628773"/>
              <a:gd name="connsiteX199" fmla="*/ 4830643 w 9533023"/>
              <a:gd name="connsiteY199" fmla="*/ 2601073 h 6628773"/>
              <a:gd name="connsiteX200" fmla="*/ 4803539 w 9533023"/>
              <a:gd name="connsiteY200" fmla="*/ 2673752 h 6628773"/>
              <a:gd name="connsiteX201" fmla="*/ 4768815 w 9533023"/>
              <a:gd name="connsiteY201" fmla="*/ 2824223 h 6628773"/>
              <a:gd name="connsiteX202" fmla="*/ 4745666 w 9533023"/>
              <a:gd name="connsiteY202" fmla="*/ 2870522 h 6628773"/>
              <a:gd name="connsiteX203" fmla="*/ 4710942 w 9533023"/>
              <a:gd name="connsiteY203" fmla="*/ 3032568 h 6628773"/>
              <a:gd name="connsiteX204" fmla="*/ 4687793 w 9533023"/>
              <a:gd name="connsiteY204" fmla="*/ 3078866 h 6628773"/>
              <a:gd name="connsiteX205" fmla="*/ 4525747 w 9533023"/>
              <a:gd name="connsiteY205" fmla="*/ 3472405 h 6628773"/>
              <a:gd name="connsiteX206" fmla="*/ 4514172 w 9533023"/>
              <a:gd name="connsiteY206" fmla="*/ 3541854 h 6628773"/>
              <a:gd name="connsiteX207" fmla="*/ 4444724 w 9533023"/>
              <a:gd name="connsiteY207" fmla="*/ 3669175 h 6628773"/>
              <a:gd name="connsiteX208" fmla="*/ 4410000 w 9533023"/>
              <a:gd name="connsiteY208" fmla="*/ 3715474 h 6628773"/>
              <a:gd name="connsiteX209" fmla="*/ 4363701 w 9533023"/>
              <a:gd name="connsiteY209" fmla="*/ 3819646 h 6628773"/>
              <a:gd name="connsiteX210" fmla="*/ 4352127 w 9533023"/>
              <a:gd name="connsiteY210" fmla="*/ 3854370 h 6628773"/>
              <a:gd name="connsiteX211" fmla="*/ 4282679 w 9533023"/>
              <a:gd name="connsiteY211" fmla="*/ 3958542 h 6628773"/>
              <a:gd name="connsiteX212" fmla="*/ 4182172 w 9533023"/>
              <a:gd name="connsiteY212" fmla="*/ 4097583 h 6628773"/>
              <a:gd name="connsiteX213" fmla="*/ 3935438 w 9533023"/>
              <a:gd name="connsiteY213" fmla="*/ 4433104 h 6628773"/>
              <a:gd name="connsiteX214" fmla="*/ 3889139 w 9533023"/>
              <a:gd name="connsiteY214" fmla="*/ 4502552 h 6628773"/>
              <a:gd name="connsiteX215" fmla="*/ 3727094 w 9533023"/>
              <a:gd name="connsiteY215" fmla="*/ 4641449 h 6628773"/>
              <a:gd name="connsiteX216" fmla="*/ 3657646 w 9533023"/>
              <a:gd name="connsiteY216" fmla="*/ 4722471 h 6628773"/>
              <a:gd name="connsiteX217" fmla="*/ 3449301 w 9533023"/>
              <a:gd name="connsiteY217" fmla="*/ 4861368 h 6628773"/>
              <a:gd name="connsiteX218" fmla="*/ 3391428 w 9533023"/>
              <a:gd name="connsiteY218" fmla="*/ 4930816 h 6628773"/>
              <a:gd name="connsiteX219" fmla="*/ 2928441 w 9533023"/>
              <a:gd name="connsiteY219" fmla="*/ 5278056 h 6628773"/>
              <a:gd name="connsiteX220" fmla="*/ 2639074 w 9533023"/>
              <a:gd name="connsiteY220" fmla="*/ 5405378 h 6628773"/>
              <a:gd name="connsiteX221" fmla="*/ 2546476 w 9533023"/>
              <a:gd name="connsiteY221" fmla="*/ 5451676 h 6628773"/>
              <a:gd name="connsiteX222" fmla="*/ 2314982 w 9533023"/>
              <a:gd name="connsiteY222" fmla="*/ 5521124 h 6628773"/>
              <a:gd name="connsiteX223" fmla="*/ 1979317 w 9533023"/>
              <a:gd name="connsiteY223" fmla="*/ 5636871 h 6628773"/>
              <a:gd name="connsiteX224" fmla="*/ 1886719 w 9533023"/>
              <a:gd name="connsiteY224" fmla="*/ 5648446 h 6628773"/>
              <a:gd name="connsiteX225" fmla="*/ 1655225 w 9533023"/>
              <a:gd name="connsiteY225" fmla="*/ 5671595 h 6628773"/>
              <a:gd name="connsiteX226" fmla="*/ 1250112 w 9533023"/>
              <a:gd name="connsiteY226" fmla="*/ 5660021 h 6628773"/>
              <a:gd name="connsiteX227" fmla="*/ 1215387 w 9533023"/>
              <a:gd name="connsiteY227" fmla="*/ 5648446 h 6628773"/>
              <a:gd name="connsiteX228" fmla="*/ 1122790 w 9533023"/>
              <a:gd name="connsiteY228" fmla="*/ 5590573 h 6628773"/>
              <a:gd name="connsiteX229" fmla="*/ 891296 w 9533023"/>
              <a:gd name="connsiteY229" fmla="*/ 5428527 h 6628773"/>
              <a:gd name="connsiteX230" fmla="*/ 763975 w 9533023"/>
              <a:gd name="connsiteY230" fmla="*/ 5335930 h 6628773"/>
              <a:gd name="connsiteX231" fmla="*/ 729251 w 9533023"/>
              <a:gd name="connsiteY231" fmla="*/ 5312780 h 6628773"/>
              <a:gd name="connsiteX232" fmla="*/ 648228 w 9533023"/>
              <a:gd name="connsiteY232" fmla="*/ 5254907 h 6628773"/>
              <a:gd name="connsiteX233" fmla="*/ 463033 w 9533023"/>
              <a:gd name="connsiteY233" fmla="*/ 5127585 h 6628773"/>
              <a:gd name="connsiteX234" fmla="*/ 335712 w 9533023"/>
              <a:gd name="connsiteY234" fmla="*/ 4965540 h 6628773"/>
              <a:gd name="connsiteX235" fmla="*/ 277838 w 9533023"/>
              <a:gd name="connsiteY235" fmla="*/ 4757195 h 6628773"/>
              <a:gd name="connsiteX236" fmla="*/ 266263 w 9533023"/>
              <a:gd name="connsiteY236" fmla="*/ 4560426 h 6628773"/>
              <a:gd name="connsiteX237" fmla="*/ 358861 w 9533023"/>
              <a:gd name="connsiteY237" fmla="*/ 4294208 h 6628773"/>
              <a:gd name="connsiteX238" fmla="*/ 463033 w 9533023"/>
              <a:gd name="connsiteY238" fmla="*/ 4178461 h 6628773"/>
              <a:gd name="connsiteX239" fmla="*/ 810274 w 9533023"/>
              <a:gd name="connsiteY239" fmla="*/ 4039565 h 6628773"/>
              <a:gd name="connsiteX240" fmla="*/ 1099641 w 9533023"/>
              <a:gd name="connsiteY240" fmla="*/ 3981692 h 6628773"/>
              <a:gd name="connsiteX241" fmla="*/ 1365858 w 9533023"/>
              <a:gd name="connsiteY241" fmla="*/ 3946968 h 6628773"/>
              <a:gd name="connsiteX242" fmla="*/ 1635163 w 9533023"/>
              <a:gd name="connsiteY242" fmla="*/ 3896859 h 6628773"/>
              <a:gd name="connsiteX243" fmla="*/ 1909868 w 9533023"/>
              <a:gd name="connsiteY243" fmla="*/ 3831221 h 6628773"/>
              <a:gd name="connsiteX244" fmla="*/ 2048765 w 9533023"/>
              <a:gd name="connsiteY244" fmla="*/ 3819646 h 6628773"/>
              <a:gd name="connsiteX245" fmla="*/ 2777970 w 9533023"/>
              <a:gd name="connsiteY245" fmla="*/ 3819646 h 6628773"/>
              <a:gd name="connsiteX246" fmla="*/ 3032613 w 9533023"/>
              <a:gd name="connsiteY246" fmla="*/ 3784922 h 6628773"/>
              <a:gd name="connsiteX247" fmla="*/ 3495600 w 9533023"/>
              <a:gd name="connsiteY247" fmla="*/ 3669175 h 6628773"/>
              <a:gd name="connsiteX248" fmla="*/ 3622922 w 9533023"/>
              <a:gd name="connsiteY248" fmla="*/ 3576578 h 6628773"/>
              <a:gd name="connsiteX249" fmla="*/ 3646071 w 9533023"/>
              <a:gd name="connsiteY249" fmla="*/ 3553428 h 6628773"/>
              <a:gd name="connsiteX250" fmla="*/ 3738668 w 9533023"/>
              <a:gd name="connsiteY250" fmla="*/ 3437681 h 6628773"/>
              <a:gd name="connsiteX251" fmla="*/ 3808117 w 9533023"/>
              <a:gd name="connsiteY251" fmla="*/ 3298785 h 6628773"/>
              <a:gd name="connsiteX252" fmla="*/ 3877565 w 9533023"/>
              <a:gd name="connsiteY252" fmla="*/ 3171464 h 6628773"/>
              <a:gd name="connsiteX253" fmla="*/ 3912289 w 9533023"/>
              <a:gd name="connsiteY253" fmla="*/ 2997843 h 6628773"/>
              <a:gd name="connsiteX254" fmla="*/ 3947013 w 9533023"/>
              <a:gd name="connsiteY254" fmla="*/ 2766350 h 6628773"/>
              <a:gd name="connsiteX255" fmla="*/ 3923863 w 9533023"/>
              <a:gd name="connsiteY255" fmla="*/ 2558005 h 6628773"/>
              <a:gd name="connsiteX256" fmla="*/ 3877565 w 9533023"/>
              <a:gd name="connsiteY256" fmla="*/ 2465408 h 6628773"/>
              <a:gd name="connsiteX257" fmla="*/ 3784967 w 9533023"/>
              <a:gd name="connsiteY257" fmla="*/ 2361236 h 6628773"/>
              <a:gd name="connsiteX258" fmla="*/ 3692370 w 9533023"/>
              <a:gd name="connsiteY258" fmla="*/ 2291788 h 6628773"/>
              <a:gd name="connsiteX259" fmla="*/ 3646071 w 9533023"/>
              <a:gd name="connsiteY259" fmla="*/ 2268638 h 6628773"/>
              <a:gd name="connsiteX260" fmla="*/ 3472451 w 9533023"/>
              <a:gd name="connsiteY260" fmla="*/ 2187616 h 6628773"/>
              <a:gd name="connsiteX261" fmla="*/ 3345129 w 9533023"/>
              <a:gd name="connsiteY261" fmla="*/ 2164466 h 6628773"/>
              <a:gd name="connsiteX262" fmla="*/ 2858993 w 9533023"/>
              <a:gd name="connsiteY262" fmla="*/ 2245489 h 6628773"/>
              <a:gd name="connsiteX263" fmla="*/ 2801119 w 9533023"/>
              <a:gd name="connsiteY263" fmla="*/ 2291788 h 6628773"/>
              <a:gd name="connsiteX264" fmla="*/ 2766395 w 9533023"/>
              <a:gd name="connsiteY264" fmla="*/ 2361236 h 6628773"/>
              <a:gd name="connsiteX265" fmla="*/ 2789544 w 9533023"/>
              <a:gd name="connsiteY265" fmla="*/ 2766350 h 6628773"/>
              <a:gd name="connsiteX266" fmla="*/ 2858993 w 9533023"/>
              <a:gd name="connsiteY266" fmla="*/ 3136740 h 6628773"/>
              <a:gd name="connsiteX267" fmla="*/ 2882142 w 9533023"/>
              <a:gd name="connsiteY267" fmla="*/ 3171464 h 6628773"/>
              <a:gd name="connsiteX268" fmla="*/ 2963165 w 9533023"/>
              <a:gd name="connsiteY268" fmla="*/ 3356659 h 6628773"/>
              <a:gd name="connsiteX269" fmla="*/ 3159934 w 9533023"/>
              <a:gd name="connsiteY269" fmla="*/ 3634451 h 6628773"/>
              <a:gd name="connsiteX270" fmla="*/ 3472451 w 9533023"/>
              <a:gd name="connsiteY270" fmla="*/ 3865945 h 6628773"/>
              <a:gd name="connsiteX271" fmla="*/ 4190081 w 9533023"/>
              <a:gd name="connsiteY271" fmla="*/ 4259484 h 6628773"/>
              <a:gd name="connsiteX272" fmla="*/ 4761485 w 9533023"/>
              <a:gd name="connsiteY272" fmla="*/ 4514416 h 6628773"/>
              <a:gd name="connsiteX273" fmla="*/ 5081332 w 9533023"/>
              <a:gd name="connsiteY273" fmla="*/ 4687747 h 6628773"/>
              <a:gd name="connsiteX274" fmla="*/ 5150780 w 9533023"/>
              <a:gd name="connsiteY274" fmla="*/ 4734046 h 6628773"/>
              <a:gd name="connsiteX275" fmla="*/ 5405423 w 9533023"/>
              <a:gd name="connsiteY275" fmla="*/ 4872942 h 6628773"/>
              <a:gd name="connsiteX276" fmla="*/ 5625342 w 9533023"/>
              <a:gd name="connsiteY276" fmla="*/ 5058137 h 6628773"/>
              <a:gd name="connsiteX277" fmla="*/ 5671641 w 9533023"/>
              <a:gd name="connsiteY277" fmla="*/ 5092861 h 6628773"/>
              <a:gd name="connsiteX278" fmla="*/ 5787387 w 9533023"/>
              <a:gd name="connsiteY278" fmla="*/ 5278056 h 6628773"/>
              <a:gd name="connsiteX279" fmla="*/ 5891560 w 9533023"/>
              <a:gd name="connsiteY279" fmla="*/ 5428527 h 6628773"/>
              <a:gd name="connsiteX280" fmla="*/ 5926284 w 9533023"/>
              <a:gd name="connsiteY280" fmla="*/ 5497975 h 6628773"/>
              <a:gd name="connsiteX281" fmla="*/ 6042031 w 9533023"/>
              <a:gd name="connsiteY281" fmla="*/ 5613722 h 6628773"/>
              <a:gd name="connsiteX282" fmla="*/ 6076755 w 9533023"/>
              <a:gd name="connsiteY282" fmla="*/ 5671595 h 6628773"/>
              <a:gd name="connsiteX283" fmla="*/ 6227225 w 9533023"/>
              <a:gd name="connsiteY283" fmla="*/ 5914664 h 6628773"/>
              <a:gd name="connsiteX284" fmla="*/ 6227225 w 9533023"/>
              <a:gd name="connsiteY284" fmla="*/ 6111433 h 6628773"/>
              <a:gd name="connsiteX285" fmla="*/ 6076755 w 9533023"/>
              <a:gd name="connsiteY285" fmla="*/ 6319778 h 6628773"/>
              <a:gd name="connsiteX286" fmla="*/ 5868410 w 9533023"/>
              <a:gd name="connsiteY286" fmla="*/ 6447099 h 6628773"/>
              <a:gd name="connsiteX287" fmla="*/ 5706365 w 9533023"/>
              <a:gd name="connsiteY287" fmla="*/ 6528122 h 6628773"/>
              <a:gd name="connsiteX288" fmla="*/ 5544319 w 9533023"/>
              <a:gd name="connsiteY288" fmla="*/ 6585995 h 6628773"/>
              <a:gd name="connsiteX289" fmla="*/ 5213331 w 9533023"/>
              <a:gd name="connsiteY289" fmla="*/ 6628773 h 6628773"/>
              <a:gd name="connsiteX290" fmla="*/ 4722517 w 9533023"/>
              <a:gd name="connsiteY290" fmla="*/ 6597570 h 6628773"/>
              <a:gd name="connsiteX291" fmla="*/ 4491023 w 9533023"/>
              <a:gd name="connsiteY291" fmla="*/ 6551271 h 6628773"/>
              <a:gd name="connsiteX292" fmla="*/ 4176915 w 9533023"/>
              <a:gd name="connsiteY292" fmla="*/ 6500584 h 6628773"/>
              <a:gd name="connsiteX293" fmla="*/ 3907611 w 9533023"/>
              <a:gd name="connsiteY293" fmla="*/ 6427470 h 6628773"/>
              <a:gd name="connsiteX294" fmla="*/ 3773393 w 9533023"/>
              <a:gd name="connsiteY294" fmla="*/ 6389226 h 6628773"/>
              <a:gd name="connsiteX295" fmla="*/ 3676551 w 9533023"/>
              <a:gd name="connsiteY295" fmla="*/ 6327253 h 6628773"/>
              <a:gd name="connsiteX296" fmla="*/ 3611058 w 9533023"/>
              <a:gd name="connsiteY296" fmla="*/ 6162410 h 6628773"/>
              <a:gd name="connsiteX297" fmla="*/ 3634496 w 9533023"/>
              <a:gd name="connsiteY297" fmla="*/ 5960962 h 6628773"/>
              <a:gd name="connsiteX298" fmla="*/ 3696469 w 9533023"/>
              <a:gd name="connsiteY298" fmla="*/ 5826166 h 6628773"/>
              <a:gd name="connsiteX299" fmla="*/ 3761818 w 9533023"/>
              <a:gd name="connsiteY299" fmla="*/ 5683170 h 6628773"/>
              <a:gd name="connsiteX300" fmla="*/ 3784967 w 9533023"/>
              <a:gd name="connsiteY300" fmla="*/ 5648446 h 6628773"/>
              <a:gd name="connsiteX301" fmla="*/ 3865990 w 9533023"/>
              <a:gd name="connsiteY301" fmla="*/ 5509550 h 6628773"/>
              <a:gd name="connsiteX302" fmla="*/ 4004886 w 9533023"/>
              <a:gd name="connsiteY302" fmla="*/ 5393803 h 6628773"/>
              <a:gd name="connsiteX303" fmla="*/ 4097484 w 9533023"/>
              <a:gd name="connsiteY303" fmla="*/ 5359079 h 6628773"/>
              <a:gd name="connsiteX304" fmla="*/ 4340552 w 9533023"/>
              <a:gd name="connsiteY304" fmla="*/ 5289631 h 6628773"/>
              <a:gd name="connsiteX305" fmla="*/ 4491023 w 9533023"/>
              <a:gd name="connsiteY305" fmla="*/ 5278056 h 6628773"/>
              <a:gd name="connsiteX306" fmla="*/ 5254952 w 9533023"/>
              <a:gd name="connsiteY306" fmla="*/ 5266481 h 6628773"/>
              <a:gd name="connsiteX307" fmla="*/ 5764238 w 9533023"/>
              <a:gd name="connsiteY307" fmla="*/ 5254907 h 6628773"/>
              <a:gd name="connsiteX308" fmla="*/ 6944856 w 9533023"/>
              <a:gd name="connsiteY308" fmla="*/ 5197033 h 6628773"/>
              <a:gd name="connsiteX309" fmla="*/ 7488866 w 9533023"/>
              <a:gd name="connsiteY309" fmla="*/ 5116011 h 6628773"/>
              <a:gd name="connsiteX310" fmla="*/ 7639337 w 9533023"/>
              <a:gd name="connsiteY310" fmla="*/ 5081286 h 6628773"/>
              <a:gd name="connsiteX311" fmla="*/ 8090749 w 9533023"/>
              <a:gd name="connsiteY311" fmla="*/ 4907666 h 6628773"/>
              <a:gd name="connsiteX312" fmla="*/ 8368542 w 9533023"/>
              <a:gd name="connsiteY312" fmla="*/ 4791919 h 6628773"/>
              <a:gd name="connsiteX313" fmla="*/ 8727357 w 9533023"/>
              <a:gd name="connsiteY313" fmla="*/ 4572000 h 6628773"/>
              <a:gd name="connsiteX314" fmla="*/ 8831529 w 9533023"/>
              <a:gd name="connsiteY314" fmla="*/ 4479403 h 6628773"/>
              <a:gd name="connsiteX315" fmla="*/ 9109322 w 9533023"/>
              <a:gd name="connsiteY315" fmla="*/ 4120588 h 6628773"/>
              <a:gd name="connsiteX316" fmla="*/ 9259793 w 9533023"/>
              <a:gd name="connsiteY316" fmla="*/ 3865945 h 6628773"/>
              <a:gd name="connsiteX317" fmla="*/ 9282942 w 9533023"/>
              <a:gd name="connsiteY317" fmla="*/ 3773347 h 6628773"/>
              <a:gd name="connsiteX318" fmla="*/ 9387114 w 9533023"/>
              <a:gd name="connsiteY318" fmla="*/ 3576578 h 6628773"/>
              <a:gd name="connsiteX319" fmla="*/ 9444987 w 9533023"/>
              <a:gd name="connsiteY319" fmla="*/ 3449256 h 6628773"/>
              <a:gd name="connsiteX320" fmla="*/ 9456562 w 9533023"/>
              <a:gd name="connsiteY320" fmla="*/ 3275636 h 6628773"/>
              <a:gd name="connsiteX321" fmla="*/ 9502861 w 9533023"/>
              <a:gd name="connsiteY321" fmla="*/ 3067292 h 6628773"/>
              <a:gd name="connsiteX322" fmla="*/ 9529676 w 9533023"/>
              <a:gd name="connsiteY322" fmla="*/ 2970016 h 6628773"/>
              <a:gd name="connsiteX323" fmla="*/ 9526010 w 9533023"/>
              <a:gd name="connsiteY323" fmla="*/ 2870522 h 6628773"/>
              <a:gd name="connsiteX324" fmla="*/ 9456562 w 9533023"/>
              <a:gd name="connsiteY324" fmla="*/ 2534856 h 6628773"/>
              <a:gd name="connsiteX325" fmla="*/ 9425359 w 9533023"/>
              <a:gd name="connsiteY325" fmla="*/ 2477127 h 6628773"/>
              <a:gd name="connsiteX326" fmla="*/ 9356055 w 9533023"/>
              <a:gd name="connsiteY326" fmla="*/ 2384675 h 6628773"/>
              <a:gd name="connsiteX327" fmla="*/ 9213494 w 9533023"/>
              <a:gd name="connsiteY327" fmla="*/ 2291788 h 6628773"/>
              <a:gd name="connsiteX328" fmla="*/ 9140236 w 9533023"/>
              <a:gd name="connsiteY328" fmla="*/ 2291643 h 6628773"/>
              <a:gd name="connsiteX329" fmla="*/ 9005294 w 9533023"/>
              <a:gd name="connsiteY329" fmla="*/ 2299697 h 6628773"/>
              <a:gd name="connsiteX330" fmla="*/ 8900977 w 9533023"/>
              <a:gd name="connsiteY330" fmla="*/ 2361236 h 6628773"/>
              <a:gd name="connsiteX331" fmla="*/ 8738932 w 9533023"/>
              <a:gd name="connsiteY331" fmla="*/ 2569580 h 6628773"/>
              <a:gd name="connsiteX332" fmla="*/ 8692633 w 9533023"/>
              <a:gd name="connsiteY332" fmla="*/ 2650603 h 6628773"/>
              <a:gd name="connsiteX333" fmla="*/ 8646334 w 9533023"/>
              <a:gd name="connsiteY333" fmla="*/ 2824223 h 6628773"/>
              <a:gd name="connsiteX334" fmla="*/ 8611610 w 9533023"/>
              <a:gd name="connsiteY334" fmla="*/ 2905246 h 6628773"/>
              <a:gd name="connsiteX335" fmla="*/ 8588461 w 9533023"/>
              <a:gd name="connsiteY335" fmla="*/ 3229337 h 6628773"/>
              <a:gd name="connsiteX336" fmla="*/ 8576886 w 9533023"/>
              <a:gd name="connsiteY336" fmla="*/ 3321935 h 6628773"/>
              <a:gd name="connsiteX337" fmla="*/ 8495863 w 9533023"/>
              <a:gd name="connsiteY337" fmla="*/ 3588152 h 6628773"/>
              <a:gd name="connsiteX338" fmla="*/ 8449565 w 9533023"/>
              <a:gd name="connsiteY338" fmla="*/ 3796497 h 6628773"/>
              <a:gd name="connsiteX339" fmla="*/ 8264370 w 9533023"/>
              <a:gd name="connsiteY339" fmla="*/ 4259484 h 6628773"/>
              <a:gd name="connsiteX340" fmla="*/ 8102324 w 9533023"/>
              <a:gd name="connsiteY340" fmla="*/ 4572000 h 6628773"/>
              <a:gd name="connsiteX341" fmla="*/ 7836106 w 9533023"/>
              <a:gd name="connsiteY341" fmla="*/ 4896092 h 6628773"/>
              <a:gd name="connsiteX342" fmla="*/ 7743509 w 9533023"/>
              <a:gd name="connsiteY342" fmla="*/ 4977114 h 6628773"/>
              <a:gd name="connsiteX343" fmla="*/ 7326820 w 9533023"/>
              <a:gd name="connsiteY343" fmla="*/ 5243332 h 6628773"/>
              <a:gd name="connsiteX344" fmla="*/ 7168585 w 9533023"/>
              <a:gd name="connsiteY344" fmla="*/ 5304871 h 6628773"/>
              <a:gd name="connsiteX345" fmla="*/ 6868801 w 9533023"/>
              <a:gd name="connsiteY345" fmla="*/ 5427948 h 6628773"/>
              <a:gd name="connsiteX346" fmla="*/ 6493443 w 9533023"/>
              <a:gd name="connsiteY346" fmla="*/ 5578998 h 6628773"/>
              <a:gd name="connsiteX347" fmla="*/ 6342972 w 9533023"/>
              <a:gd name="connsiteY347" fmla="*/ 5648446 h 6628773"/>
              <a:gd name="connsiteX348" fmla="*/ 5949433 w 9533023"/>
              <a:gd name="connsiteY348" fmla="*/ 5717894 h 6628773"/>
              <a:gd name="connsiteX349" fmla="*/ 5486446 w 9533023"/>
              <a:gd name="connsiteY349" fmla="*/ 5706319 h 6628773"/>
              <a:gd name="connsiteX350" fmla="*/ 5393848 w 9533023"/>
              <a:gd name="connsiteY350" fmla="*/ 5683170 h 6628773"/>
              <a:gd name="connsiteX351" fmla="*/ 5104481 w 9533023"/>
              <a:gd name="connsiteY351" fmla="*/ 5613722 h 6628773"/>
              <a:gd name="connsiteX352" fmla="*/ 4907712 w 9533023"/>
              <a:gd name="connsiteY352" fmla="*/ 5567423 h 6628773"/>
              <a:gd name="connsiteX353" fmla="*/ 4745666 w 9533023"/>
              <a:gd name="connsiteY353" fmla="*/ 5521124 h 6628773"/>
              <a:gd name="connsiteX354" fmla="*/ 4051185 w 9533023"/>
              <a:gd name="connsiteY354" fmla="*/ 5324355 h 6628773"/>
              <a:gd name="connsiteX355" fmla="*/ 3495600 w 9533023"/>
              <a:gd name="connsiteY355" fmla="*/ 5046562 h 6628773"/>
              <a:gd name="connsiteX356" fmla="*/ 3414577 w 9533023"/>
              <a:gd name="connsiteY356" fmla="*/ 4942390 h 6628773"/>
              <a:gd name="connsiteX357" fmla="*/ 3345129 w 9533023"/>
              <a:gd name="connsiteY357" fmla="*/ 4757195 h 6628773"/>
              <a:gd name="connsiteX358" fmla="*/ 3287256 w 9533023"/>
              <a:gd name="connsiteY358" fmla="*/ 4595150 h 6628773"/>
              <a:gd name="connsiteX359" fmla="*/ 3183084 w 9533023"/>
              <a:gd name="connsiteY359" fmla="*/ 4421530 h 6628773"/>
              <a:gd name="connsiteX360" fmla="*/ 3148360 w 9533023"/>
              <a:gd name="connsiteY360" fmla="*/ 4363656 h 6628773"/>
              <a:gd name="connsiteX361" fmla="*/ 3090486 w 9533023"/>
              <a:gd name="connsiteY361" fmla="*/ 4236335 h 6628773"/>
              <a:gd name="connsiteX362" fmla="*/ 2893717 w 9533023"/>
              <a:gd name="connsiteY362" fmla="*/ 3993266 h 6628773"/>
              <a:gd name="connsiteX363" fmla="*/ 2615924 w 9533023"/>
              <a:gd name="connsiteY363" fmla="*/ 3680750 h 6628773"/>
              <a:gd name="connsiteX364" fmla="*/ 2280258 w 9533023"/>
              <a:gd name="connsiteY364" fmla="*/ 3414532 h 6628773"/>
              <a:gd name="connsiteX365" fmla="*/ 2152937 w 9533023"/>
              <a:gd name="connsiteY365" fmla="*/ 3345084 h 6628773"/>
              <a:gd name="connsiteX366" fmla="*/ 2095063 w 9533023"/>
              <a:gd name="connsiteY366" fmla="*/ 3310360 h 6628773"/>
              <a:gd name="connsiteX367" fmla="*/ 2060339 w 9533023"/>
              <a:gd name="connsiteY367" fmla="*/ 3287211 h 6628773"/>
              <a:gd name="connsiteX368" fmla="*/ 1956167 w 9533023"/>
              <a:gd name="connsiteY368" fmla="*/ 3252486 h 6628773"/>
              <a:gd name="connsiteX369" fmla="*/ 1886719 w 9533023"/>
              <a:gd name="connsiteY369" fmla="*/ 3229337 h 6628773"/>
              <a:gd name="connsiteX370" fmla="*/ 1851995 w 9533023"/>
              <a:gd name="connsiteY370" fmla="*/ 3217762 h 6628773"/>
              <a:gd name="connsiteX371" fmla="*/ 1759398 w 9533023"/>
              <a:gd name="connsiteY371" fmla="*/ 3194613 h 6628773"/>
              <a:gd name="connsiteX372" fmla="*/ 1701524 w 9533023"/>
              <a:gd name="connsiteY372" fmla="*/ 3183038 h 6628773"/>
              <a:gd name="connsiteX373" fmla="*/ 1551053 w 9533023"/>
              <a:gd name="connsiteY373" fmla="*/ 3148314 h 6628773"/>
              <a:gd name="connsiteX374" fmla="*/ 1389008 w 9533023"/>
              <a:gd name="connsiteY374" fmla="*/ 3125165 h 6628773"/>
              <a:gd name="connsiteX375" fmla="*/ 1226962 w 9533023"/>
              <a:gd name="connsiteY375" fmla="*/ 3102016 h 6628773"/>
              <a:gd name="connsiteX376" fmla="*/ 1157514 w 9533023"/>
              <a:gd name="connsiteY376" fmla="*/ 3090441 h 6628773"/>
              <a:gd name="connsiteX377" fmla="*/ 949170 w 9533023"/>
              <a:gd name="connsiteY377" fmla="*/ 3078866 h 6628773"/>
              <a:gd name="connsiteX378" fmla="*/ 833423 w 9533023"/>
              <a:gd name="connsiteY378" fmla="*/ 3067292 h 6628773"/>
              <a:gd name="connsiteX379" fmla="*/ 625079 w 9533023"/>
              <a:gd name="connsiteY379" fmla="*/ 3044142 h 6628773"/>
              <a:gd name="connsiteX380" fmla="*/ 405160 w 9533023"/>
              <a:gd name="connsiteY380" fmla="*/ 3055717 h 6628773"/>
              <a:gd name="connsiteX381" fmla="*/ 358861 w 9533023"/>
              <a:gd name="connsiteY381" fmla="*/ 3067292 h 6628773"/>
              <a:gd name="connsiteX382" fmla="*/ 266263 w 9533023"/>
              <a:gd name="connsiteY382" fmla="*/ 3113590 h 6628773"/>
              <a:gd name="connsiteX383" fmla="*/ 243114 w 9533023"/>
              <a:gd name="connsiteY383" fmla="*/ 3148314 h 6628773"/>
              <a:gd name="connsiteX384" fmla="*/ 208390 w 9533023"/>
              <a:gd name="connsiteY384" fmla="*/ 3275636 h 6628773"/>
              <a:gd name="connsiteX385" fmla="*/ 254689 w 9533023"/>
              <a:gd name="connsiteY385" fmla="*/ 3426107 h 6628773"/>
              <a:gd name="connsiteX386" fmla="*/ 382010 w 9533023"/>
              <a:gd name="connsiteY386" fmla="*/ 3565003 h 6628773"/>
              <a:gd name="connsiteX387" fmla="*/ 512129 w 9533023"/>
              <a:gd name="connsiteY387" fmla="*/ 364178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10942 w 9533023"/>
              <a:gd name="connsiteY156" fmla="*/ 4930816 h 6628773"/>
              <a:gd name="connsiteX157" fmla="*/ 4687793 w 9533023"/>
              <a:gd name="connsiteY157" fmla="*/ 4838218 h 6628773"/>
              <a:gd name="connsiteX158" fmla="*/ 4795341 w 9533023"/>
              <a:gd name="connsiteY158" fmla="*/ 4556471 h 6628773"/>
              <a:gd name="connsiteX159" fmla="*/ 4815114 w 9533023"/>
              <a:gd name="connsiteY159" fmla="*/ 4490978 h 6628773"/>
              <a:gd name="connsiteX160" fmla="*/ 4887793 w 9533023"/>
              <a:gd name="connsiteY160" fmla="*/ 4425629 h 6628773"/>
              <a:gd name="connsiteX161" fmla="*/ 4930861 w 9533023"/>
              <a:gd name="connsiteY161" fmla="*/ 4386805 h 6628773"/>
              <a:gd name="connsiteX162" fmla="*/ 5035033 w 9533023"/>
              <a:gd name="connsiteY162" fmla="*/ 4282633 h 6628773"/>
              <a:gd name="connsiteX163" fmla="*/ 5231803 w 9533023"/>
              <a:gd name="connsiteY163" fmla="*/ 4166886 h 6628773"/>
              <a:gd name="connsiteX164" fmla="*/ 5335975 w 9533023"/>
              <a:gd name="connsiteY164" fmla="*/ 4109013 h 6628773"/>
              <a:gd name="connsiteX165" fmla="*/ 5463296 w 9533023"/>
              <a:gd name="connsiteY165" fmla="*/ 4016416 h 6628773"/>
              <a:gd name="connsiteX166" fmla="*/ 5613767 w 9533023"/>
              <a:gd name="connsiteY166" fmla="*/ 3889094 h 6628773"/>
              <a:gd name="connsiteX167" fmla="*/ 5845261 w 9533023"/>
              <a:gd name="connsiteY167" fmla="*/ 3657600 h 6628773"/>
              <a:gd name="connsiteX168" fmla="*/ 5914709 w 9533023"/>
              <a:gd name="connsiteY168" fmla="*/ 3611302 h 6628773"/>
              <a:gd name="connsiteX169" fmla="*/ 6053316 w 9533023"/>
              <a:gd name="connsiteY169" fmla="*/ 3484270 h 6628773"/>
              <a:gd name="connsiteX170" fmla="*/ 6157777 w 9533023"/>
              <a:gd name="connsiteY170" fmla="*/ 3391383 h 6628773"/>
              <a:gd name="connsiteX171" fmla="*/ 6319823 w 9533023"/>
              <a:gd name="connsiteY171" fmla="*/ 3287211 h 6628773"/>
              <a:gd name="connsiteX172" fmla="*/ 6366122 w 9533023"/>
              <a:gd name="connsiteY172" fmla="*/ 326406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805960 w 9533023"/>
              <a:gd name="connsiteY177" fmla="*/ 2893671 h 6628773"/>
              <a:gd name="connsiteX178" fmla="*/ 6956431 w 9533023"/>
              <a:gd name="connsiteY178" fmla="*/ 2777924 h 6628773"/>
              <a:gd name="connsiteX179" fmla="*/ 7095327 w 9533023"/>
              <a:gd name="connsiteY179" fmla="*/ 2650603 h 6628773"/>
              <a:gd name="connsiteX180" fmla="*/ 7130051 w 9533023"/>
              <a:gd name="connsiteY180" fmla="*/ 2558005 h 6628773"/>
              <a:gd name="connsiteX181" fmla="*/ 7118476 w 9533023"/>
              <a:gd name="connsiteY181" fmla="*/ 2210765 h 6628773"/>
              <a:gd name="connsiteX182" fmla="*/ 7072177 w 9533023"/>
              <a:gd name="connsiteY182" fmla="*/ 2083443 h 6628773"/>
              <a:gd name="connsiteX183" fmla="*/ 6771236 w 9533023"/>
              <a:gd name="connsiteY183" fmla="*/ 1828800 h 6628773"/>
              <a:gd name="connsiteX184" fmla="*/ 6458719 w 9533023"/>
              <a:gd name="connsiteY184" fmla="*/ 1655180 h 6628773"/>
              <a:gd name="connsiteX185" fmla="*/ 6412420 w 9533023"/>
              <a:gd name="connsiteY185" fmla="*/ 1632031 h 6628773"/>
              <a:gd name="connsiteX186" fmla="*/ 6285099 w 9533023"/>
              <a:gd name="connsiteY186" fmla="*/ 1608881 h 6628773"/>
              <a:gd name="connsiteX187" fmla="*/ 6111479 w 9533023"/>
              <a:gd name="connsiteY187" fmla="*/ 1585732 h 6628773"/>
              <a:gd name="connsiteX188" fmla="*/ 5879985 w 9533023"/>
              <a:gd name="connsiteY188" fmla="*/ 1620456 h 6628773"/>
              <a:gd name="connsiteX189" fmla="*/ 5822112 w 9533023"/>
              <a:gd name="connsiteY189" fmla="*/ 1632031 h 6628773"/>
              <a:gd name="connsiteX190" fmla="*/ 5660066 w 9533023"/>
              <a:gd name="connsiteY190" fmla="*/ 1724628 h 6628773"/>
              <a:gd name="connsiteX191" fmla="*/ 5590618 w 9533023"/>
              <a:gd name="connsiteY191" fmla="*/ 1759352 h 6628773"/>
              <a:gd name="connsiteX192" fmla="*/ 5405423 w 9533023"/>
              <a:gd name="connsiteY192" fmla="*/ 1909823 h 6628773"/>
              <a:gd name="connsiteX193" fmla="*/ 5347549 w 9533023"/>
              <a:gd name="connsiteY193" fmla="*/ 1944547 h 6628773"/>
              <a:gd name="connsiteX194" fmla="*/ 5046608 w 9533023"/>
              <a:gd name="connsiteY194" fmla="*/ 2210765 h 6628773"/>
              <a:gd name="connsiteX195" fmla="*/ 5023458 w 9533023"/>
              <a:gd name="connsiteY195" fmla="*/ 2245489 h 6628773"/>
              <a:gd name="connsiteX196" fmla="*/ 4861413 w 9533023"/>
              <a:gd name="connsiteY196" fmla="*/ 2523281 h 6628773"/>
              <a:gd name="connsiteX197" fmla="*/ 4830643 w 9533023"/>
              <a:gd name="connsiteY197" fmla="*/ 2601073 h 6628773"/>
              <a:gd name="connsiteX198" fmla="*/ 4803539 w 9533023"/>
              <a:gd name="connsiteY198" fmla="*/ 2673752 h 6628773"/>
              <a:gd name="connsiteX199" fmla="*/ 4768815 w 9533023"/>
              <a:gd name="connsiteY199" fmla="*/ 2824223 h 6628773"/>
              <a:gd name="connsiteX200" fmla="*/ 4745666 w 9533023"/>
              <a:gd name="connsiteY200" fmla="*/ 2870522 h 6628773"/>
              <a:gd name="connsiteX201" fmla="*/ 4710942 w 9533023"/>
              <a:gd name="connsiteY201" fmla="*/ 3032568 h 6628773"/>
              <a:gd name="connsiteX202" fmla="*/ 4687793 w 9533023"/>
              <a:gd name="connsiteY202" fmla="*/ 3078866 h 6628773"/>
              <a:gd name="connsiteX203" fmla="*/ 4525747 w 9533023"/>
              <a:gd name="connsiteY203" fmla="*/ 3472405 h 6628773"/>
              <a:gd name="connsiteX204" fmla="*/ 4514172 w 9533023"/>
              <a:gd name="connsiteY204" fmla="*/ 3541854 h 6628773"/>
              <a:gd name="connsiteX205" fmla="*/ 4444724 w 9533023"/>
              <a:gd name="connsiteY205" fmla="*/ 3669175 h 6628773"/>
              <a:gd name="connsiteX206" fmla="*/ 4410000 w 9533023"/>
              <a:gd name="connsiteY206" fmla="*/ 3715474 h 6628773"/>
              <a:gd name="connsiteX207" fmla="*/ 4363701 w 9533023"/>
              <a:gd name="connsiteY207" fmla="*/ 3819646 h 6628773"/>
              <a:gd name="connsiteX208" fmla="*/ 4352127 w 9533023"/>
              <a:gd name="connsiteY208" fmla="*/ 3854370 h 6628773"/>
              <a:gd name="connsiteX209" fmla="*/ 4282679 w 9533023"/>
              <a:gd name="connsiteY209" fmla="*/ 3958542 h 6628773"/>
              <a:gd name="connsiteX210" fmla="*/ 4182172 w 9533023"/>
              <a:gd name="connsiteY210" fmla="*/ 4097583 h 6628773"/>
              <a:gd name="connsiteX211" fmla="*/ 3935438 w 9533023"/>
              <a:gd name="connsiteY211" fmla="*/ 4433104 h 6628773"/>
              <a:gd name="connsiteX212" fmla="*/ 3889139 w 9533023"/>
              <a:gd name="connsiteY212" fmla="*/ 4502552 h 6628773"/>
              <a:gd name="connsiteX213" fmla="*/ 3727094 w 9533023"/>
              <a:gd name="connsiteY213" fmla="*/ 4641449 h 6628773"/>
              <a:gd name="connsiteX214" fmla="*/ 3657646 w 9533023"/>
              <a:gd name="connsiteY214" fmla="*/ 4722471 h 6628773"/>
              <a:gd name="connsiteX215" fmla="*/ 3449301 w 9533023"/>
              <a:gd name="connsiteY215" fmla="*/ 4861368 h 6628773"/>
              <a:gd name="connsiteX216" fmla="*/ 3391428 w 9533023"/>
              <a:gd name="connsiteY216" fmla="*/ 4930816 h 6628773"/>
              <a:gd name="connsiteX217" fmla="*/ 2928441 w 9533023"/>
              <a:gd name="connsiteY217" fmla="*/ 5278056 h 6628773"/>
              <a:gd name="connsiteX218" fmla="*/ 2639074 w 9533023"/>
              <a:gd name="connsiteY218" fmla="*/ 5405378 h 6628773"/>
              <a:gd name="connsiteX219" fmla="*/ 2546476 w 9533023"/>
              <a:gd name="connsiteY219" fmla="*/ 5451676 h 6628773"/>
              <a:gd name="connsiteX220" fmla="*/ 2314982 w 9533023"/>
              <a:gd name="connsiteY220" fmla="*/ 5521124 h 6628773"/>
              <a:gd name="connsiteX221" fmla="*/ 1979317 w 9533023"/>
              <a:gd name="connsiteY221" fmla="*/ 5636871 h 6628773"/>
              <a:gd name="connsiteX222" fmla="*/ 1886719 w 9533023"/>
              <a:gd name="connsiteY222" fmla="*/ 5648446 h 6628773"/>
              <a:gd name="connsiteX223" fmla="*/ 1655225 w 9533023"/>
              <a:gd name="connsiteY223" fmla="*/ 5671595 h 6628773"/>
              <a:gd name="connsiteX224" fmla="*/ 1250112 w 9533023"/>
              <a:gd name="connsiteY224" fmla="*/ 5660021 h 6628773"/>
              <a:gd name="connsiteX225" fmla="*/ 1215387 w 9533023"/>
              <a:gd name="connsiteY225" fmla="*/ 5648446 h 6628773"/>
              <a:gd name="connsiteX226" fmla="*/ 1122790 w 9533023"/>
              <a:gd name="connsiteY226" fmla="*/ 5590573 h 6628773"/>
              <a:gd name="connsiteX227" fmla="*/ 891296 w 9533023"/>
              <a:gd name="connsiteY227" fmla="*/ 5428527 h 6628773"/>
              <a:gd name="connsiteX228" fmla="*/ 763975 w 9533023"/>
              <a:gd name="connsiteY228" fmla="*/ 5335930 h 6628773"/>
              <a:gd name="connsiteX229" fmla="*/ 729251 w 9533023"/>
              <a:gd name="connsiteY229" fmla="*/ 5312780 h 6628773"/>
              <a:gd name="connsiteX230" fmla="*/ 648228 w 9533023"/>
              <a:gd name="connsiteY230" fmla="*/ 5254907 h 6628773"/>
              <a:gd name="connsiteX231" fmla="*/ 463033 w 9533023"/>
              <a:gd name="connsiteY231" fmla="*/ 5127585 h 6628773"/>
              <a:gd name="connsiteX232" fmla="*/ 335712 w 9533023"/>
              <a:gd name="connsiteY232" fmla="*/ 4965540 h 6628773"/>
              <a:gd name="connsiteX233" fmla="*/ 277838 w 9533023"/>
              <a:gd name="connsiteY233" fmla="*/ 4757195 h 6628773"/>
              <a:gd name="connsiteX234" fmla="*/ 266263 w 9533023"/>
              <a:gd name="connsiteY234" fmla="*/ 4560426 h 6628773"/>
              <a:gd name="connsiteX235" fmla="*/ 358861 w 9533023"/>
              <a:gd name="connsiteY235" fmla="*/ 4294208 h 6628773"/>
              <a:gd name="connsiteX236" fmla="*/ 463033 w 9533023"/>
              <a:gd name="connsiteY236" fmla="*/ 4178461 h 6628773"/>
              <a:gd name="connsiteX237" fmla="*/ 810274 w 9533023"/>
              <a:gd name="connsiteY237" fmla="*/ 4039565 h 6628773"/>
              <a:gd name="connsiteX238" fmla="*/ 1099641 w 9533023"/>
              <a:gd name="connsiteY238" fmla="*/ 3981692 h 6628773"/>
              <a:gd name="connsiteX239" fmla="*/ 1365858 w 9533023"/>
              <a:gd name="connsiteY239" fmla="*/ 3946968 h 6628773"/>
              <a:gd name="connsiteX240" fmla="*/ 1635163 w 9533023"/>
              <a:gd name="connsiteY240" fmla="*/ 3896859 h 6628773"/>
              <a:gd name="connsiteX241" fmla="*/ 1909868 w 9533023"/>
              <a:gd name="connsiteY241" fmla="*/ 3831221 h 6628773"/>
              <a:gd name="connsiteX242" fmla="*/ 2048765 w 9533023"/>
              <a:gd name="connsiteY242" fmla="*/ 3819646 h 6628773"/>
              <a:gd name="connsiteX243" fmla="*/ 2777970 w 9533023"/>
              <a:gd name="connsiteY243" fmla="*/ 3819646 h 6628773"/>
              <a:gd name="connsiteX244" fmla="*/ 3032613 w 9533023"/>
              <a:gd name="connsiteY244" fmla="*/ 3784922 h 6628773"/>
              <a:gd name="connsiteX245" fmla="*/ 3495600 w 9533023"/>
              <a:gd name="connsiteY245" fmla="*/ 3669175 h 6628773"/>
              <a:gd name="connsiteX246" fmla="*/ 3622922 w 9533023"/>
              <a:gd name="connsiteY246" fmla="*/ 3576578 h 6628773"/>
              <a:gd name="connsiteX247" fmla="*/ 3646071 w 9533023"/>
              <a:gd name="connsiteY247" fmla="*/ 3553428 h 6628773"/>
              <a:gd name="connsiteX248" fmla="*/ 3738668 w 9533023"/>
              <a:gd name="connsiteY248" fmla="*/ 3437681 h 6628773"/>
              <a:gd name="connsiteX249" fmla="*/ 3808117 w 9533023"/>
              <a:gd name="connsiteY249" fmla="*/ 3298785 h 6628773"/>
              <a:gd name="connsiteX250" fmla="*/ 3877565 w 9533023"/>
              <a:gd name="connsiteY250" fmla="*/ 3171464 h 6628773"/>
              <a:gd name="connsiteX251" fmla="*/ 3912289 w 9533023"/>
              <a:gd name="connsiteY251" fmla="*/ 2997843 h 6628773"/>
              <a:gd name="connsiteX252" fmla="*/ 3947013 w 9533023"/>
              <a:gd name="connsiteY252" fmla="*/ 2766350 h 6628773"/>
              <a:gd name="connsiteX253" fmla="*/ 3923863 w 9533023"/>
              <a:gd name="connsiteY253" fmla="*/ 2558005 h 6628773"/>
              <a:gd name="connsiteX254" fmla="*/ 3877565 w 9533023"/>
              <a:gd name="connsiteY254" fmla="*/ 2465408 h 6628773"/>
              <a:gd name="connsiteX255" fmla="*/ 3784967 w 9533023"/>
              <a:gd name="connsiteY255" fmla="*/ 2361236 h 6628773"/>
              <a:gd name="connsiteX256" fmla="*/ 3692370 w 9533023"/>
              <a:gd name="connsiteY256" fmla="*/ 2291788 h 6628773"/>
              <a:gd name="connsiteX257" fmla="*/ 3646071 w 9533023"/>
              <a:gd name="connsiteY257" fmla="*/ 2268638 h 6628773"/>
              <a:gd name="connsiteX258" fmla="*/ 3472451 w 9533023"/>
              <a:gd name="connsiteY258" fmla="*/ 2187616 h 6628773"/>
              <a:gd name="connsiteX259" fmla="*/ 3345129 w 9533023"/>
              <a:gd name="connsiteY259" fmla="*/ 2164466 h 6628773"/>
              <a:gd name="connsiteX260" fmla="*/ 2858993 w 9533023"/>
              <a:gd name="connsiteY260" fmla="*/ 2245489 h 6628773"/>
              <a:gd name="connsiteX261" fmla="*/ 2801119 w 9533023"/>
              <a:gd name="connsiteY261" fmla="*/ 2291788 h 6628773"/>
              <a:gd name="connsiteX262" fmla="*/ 2766395 w 9533023"/>
              <a:gd name="connsiteY262" fmla="*/ 2361236 h 6628773"/>
              <a:gd name="connsiteX263" fmla="*/ 2789544 w 9533023"/>
              <a:gd name="connsiteY263" fmla="*/ 2766350 h 6628773"/>
              <a:gd name="connsiteX264" fmla="*/ 2858993 w 9533023"/>
              <a:gd name="connsiteY264" fmla="*/ 3136740 h 6628773"/>
              <a:gd name="connsiteX265" fmla="*/ 2882142 w 9533023"/>
              <a:gd name="connsiteY265" fmla="*/ 3171464 h 6628773"/>
              <a:gd name="connsiteX266" fmla="*/ 2963165 w 9533023"/>
              <a:gd name="connsiteY266" fmla="*/ 3356659 h 6628773"/>
              <a:gd name="connsiteX267" fmla="*/ 3159934 w 9533023"/>
              <a:gd name="connsiteY267" fmla="*/ 3634451 h 6628773"/>
              <a:gd name="connsiteX268" fmla="*/ 3472451 w 9533023"/>
              <a:gd name="connsiteY268" fmla="*/ 3865945 h 6628773"/>
              <a:gd name="connsiteX269" fmla="*/ 4190081 w 9533023"/>
              <a:gd name="connsiteY269" fmla="*/ 4259484 h 6628773"/>
              <a:gd name="connsiteX270" fmla="*/ 4761485 w 9533023"/>
              <a:gd name="connsiteY270" fmla="*/ 4514416 h 6628773"/>
              <a:gd name="connsiteX271" fmla="*/ 5081332 w 9533023"/>
              <a:gd name="connsiteY271" fmla="*/ 4687747 h 6628773"/>
              <a:gd name="connsiteX272" fmla="*/ 5150780 w 9533023"/>
              <a:gd name="connsiteY272" fmla="*/ 4734046 h 6628773"/>
              <a:gd name="connsiteX273" fmla="*/ 5405423 w 9533023"/>
              <a:gd name="connsiteY273" fmla="*/ 4872942 h 6628773"/>
              <a:gd name="connsiteX274" fmla="*/ 5625342 w 9533023"/>
              <a:gd name="connsiteY274" fmla="*/ 5058137 h 6628773"/>
              <a:gd name="connsiteX275" fmla="*/ 5671641 w 9533023"/>
              <a:gd name="connsiteY275" fmla="*/ 5092861 h 6628773"/>
              <a:gd name="connsiteX276" fmla="*/ 5787387 w 9533023"/>
              <a:gd name="connsiteY276" fmla="*/ 5278056 h 6628773"/>
              <a:gd name="connsiteX277" fmla="*/ 5891560 w 9533023"/>
              <a:gd name="connsiteY277" fmla="*/ 5428527 h 6628773"/>
              <a:gd name="connsiteX278" fmla="*/ 5926284 w 9533023"/>
              <a:gd name="connsiteY278" fmla="*/ 5497975 h 6628773"/>
              <a:gd name="connsiteX279" fmla="*/ 6042031 w 9533023"/>
              <a:gd name="connsiteY279" fmla="*/ 5613722 h 6628773"/>
              <a:gd name="connsiteX280" fmla="*/ 6076755 w 9533023"/>
              <a:gd name="connsiteY280" fmla="*/ 5671595 h 6628773"/>
              <a:gd name="connsiteX281" fmla="*/ 6227225 w 9533023"/>
              <a:gd name="connsiteY281" fmla="*/ 5914664 h 6628773"/>
              <a:gd name="connsiteX282" fmla="*/ 6227225 w 9533023"/>
              <a:gd name="connsiteY282" fmla="*/ 6111433 h 6628773"/>
              <a:gd name="connsiteX283" fmla="*/ 6076755 w 9533023"/>
              <a:gd name="connsiteY283" fmla="*/ 6319778 h 6628773"/>
              <a:gd name="connsiteX284" fmla="*/ 5868410 w 9533023"/>
              <a:gd name="connsiteY284" fmla="*/ 6447099 h 6628773"/>
              <a:gd name="connsiteX285" fmla="*/ 5706365 w 9533023"/>
              <a:gd name="connsiteY285" fmla="*/ 6528122 h 6628773"/>
              <a:gd name="connsiteX286" fmla="*/ 5544319 w 9533023"/>
              <a:gd name="connsiteY286" fmla="*/ 6585995 h 6628773"/>
              <a:gd name="connsiteX287" fmla="*/ 5213331 w 9533023"/>
              <a:gd name="connsiteY287" fmla="*/ 6628773 h 6628773"/>
              <a:gd name="connsiteX288" fmla="*/ 4722517 w 9533023"/>
              <a:gd name="connsiteY288" fmla="*/ 6597570 h 6628773"/>
              <a:gd name="connsiteX289" fmla="*/ 4491023 w 9533023"/>
              <a:gd name="connsiteY289" fmla="*/ 6551271 h 6628773"/>
              <a:gd name="connsiteX290" fmla="*/ 4176915 w 9533023"/>
              <a:gd name="connsiteY290" fmla="*/ 6500584 h 6628773"/>
              <a:gd name="connsiteX291" fmla="*/ 3907611 w 9533023"/>
              <a:gd name="connsiteY291" fmla="*/ 6427470 h 6628773"/>
              <a:gd name="connsiteX292" fmla="*/ 3773393 w 9533023"/>
              <a:gd name="connsiteY292" fmla="*/ 6389226 h 6628773"/>
              <a:gd name="connsiteX293" fmla="*/ 3676551 w 9533023"/>
              <a:gd name="connsiteY293" fmla="*/ 6327253 h 6628773"/>
              <a:gd name="connsiteX294" fmla="*/ 3611058 w 9533023"/>
              <a:gd name="connsiteY294" fmla="*/ 6162410 h 6628773"/>
              <a:gd name="connsiteX295" fmla="*/ 3634496 w 9533023"/>
              <a:gd name="connsiteY295" fmla="*/ 5960962 h 6628773"/>
              <a:gd name="connsiteX296" fmla="*/ 3696469 w 9533023"/>
              <a:gd name="connsiteY296" fmla="*/ 5826166 h 6628773"/>
              <a:gd name="connsiteX297" fmla="*/ 3761818 w 9533023"/>
              <a:gd name="connsiteY297" fmla="*/ 5683170 h 6628773"/>
              <a:gd name="connsiteX298" fmla="*/ 3784967 w 9533023"/>
              <a:gd name="connsiteY298" fmla="*/ 5648446 h 6628773"/>
              <a:gd name="connsiteX299" fmla="*/ 3865990 w 9533023"/>
              <a:gd name="connsiteY299" fmla="*/ 5509550 h 6628773"/>
              <a:gd name="connsiteX300" fmla="*/ 4004886 w 9533023"/>
              <a:gd name="connsiteY300" fmla="*/ 5393803 h 6628773"/>
              <a:gd name="connsiteX301" fmla="*/ 4097484 w 9533023"/>
              <a:gd name="connsiteY301" fmla="*/ 5359079 h 6628773"/>
              <a:gd name="connsiteX302" fmla="*/ 4340552 w 9533023"/>
              <a:gd name="connsiteY302" fmla="*/ 5289631 h 6628773"/>
              <a:gd name="connsiteX303" fmla="*/ 4491023 w 9533023"/>
              <a:gd name="connsiteY303" fmla="*/ 5278056 h 6628773"/>
              <a:gd name="connsiteX304" fmla="*/ 5254952 w 9533023"/>
              <a:gd name="connsiteY304" fmla="*/ 5266481 h 6628773"/>
              <a:gd name="connsiteX305" fmla="*/ 5764238 w 9533023"/>
              <a:gd name="connsiteY305" fmla="*/ 5254907 h 6628773"/>
              <a:gd name="connsiteX306" fmla="*/ 6944856 w 9533023"/>
              <a:gd name="connsiteY306" fmla="*/ 5197033 h 6628773"/>
              <a:gd name="connsiteX307" fmla="*/ 7488866 w 9533023"/>
              <a:gd name="connsiteY307" fmla="*/ 5116011 h 6628773"/>
              <a:gd name="connsiteX308" fmla="*/ 7639337 w 9533023"/>
              <a:gd name="connsiteY308" fmla="*/ 5081286 h 6628773"/>
              <a:gd name="connsiteX309" fmla="*/ 8090749 w 9533023"/>
              <a:gd name="connsiteY309" fmla="*/ 4907666 h 6628773"/>
              <a:gd name="connsiteX310" fmla="*/ 8368542 w 9533023"/>
              <a:gd name="connsiteY310" fmla="*/ 4791919 h 6628773"/>
              <a:gd name="connsiteX311" fmla="*/ 8727357 w 9533023"/>
              <a:gd name="connsiteY311" fmla="*/ 4572000 h 6628773"/>
              <a:gd name="connsiteX312" fmla="*/ 8831529 w 9533023"/>
              <a:gd name="connsiteY312" fmla="*/ 4479403 h 6628773"/>
              <a:gd name="connsiteX313" fmla="*/ 9109322 w 9533023"/>
              <a:gd name="connsiteY313" fmla="*/ 4120588 h 6628773"/>
              <a:gd name="connsiteX314" fmla="*/ 9259793 w 9533023"/>
              <a:gd name="connsiteY314" fmla="*/ 3865945 h 6628773"/>
              <a:gd name="connsiteX315" fmla="*/ 9282942 w 9533023"/>
              <a:gd name="connsiteY315" fmla="*/ 3773347 h 6628773"/>
              <a:gd name="connsiteX316" fmla="*/ 9387114 w 9533023"/>
              <a:gd name="connsiteY316" fmla="*/ 3576578 h 6628773"/>
              <a:gd name="connsiteX317" fmla="*/ 9444987 w 9533023"/>
              <a:gd name="connsiteY317" fmla="*/ 3449256 h 6628773"/>
              <a:gd name="connsiteX318" fmla="*/ 9456562 w 9533023"/>
              <a:gd name="connsiteY318" fmla="*/ 3275636 h 6628773"/>
              <a:gd name="connsiteX319" fmla="*/ 9502861 w 9533023"/>
              <a:gd name="connsiteY319" fmla="*/ 3067292 h 6628773"/>
              <a:gd name="connsiteX320" fmla="*/ 9529676 w 9533023"/>
              <a:gd name="connsiteY320" fmla="*/ 2970016 h 6628773"/>
              <a:gd name="connsiteX321" fmla="*/ 9526010 w 9533023"/>
              <a:gd name="connsiteY321" fmla="*/ 2870522 h 6628773"/>
              <a:gd name="connsiteX322" fmla="*/ 9456562 w 9533023"/>
              <a:gd name="connsiteY322" fmla="*/ 2534856 h 6628773"/>
              <a:gd name="connsiteX323" fmla="*/ 9425359 w 9533023"/>
              <a:gd name="connsiteY323" fmla="*/ 2477127 h 6628773"/>
              <a:gd name="connsiteX324" fmla="*/ 9356055 w 9533023"/>
              <a:gd name="connsiteY324" fmla="*/ 2384675 h 6628773"/>
              <a:gd name="connsiteX325" fmla="*/ 9213494 w 9533023"/>
              <a:gd name="connsiteY325" fmla="*/ 2291788 h 6628773"/>
              <a:gd name="connsiteX326" fmla="*/ 9140236 w 9533023"/>
              <a:gd name="connsiteY326" fmla="*/ 2291643 h 6628773"/>
              <a:gd name="connsiteX327" fmla="*/ 9005294 w 9533023"/>
              <a:gd name="connsiteY327" fmla="*/ 2299697 h 6628773"/>
              <a:gd name="connsiteX328" fmla="*/ 8900977 w 9533023"/>
              <a:gd name="connsiteY328" fmla="*/ 2361236 h 6628773"/>
              <a:gd name="connsiteX329" fmla="*/ 8738932 w 9533023"/>
              <a:gd name="connsiteY329" fmla="*/ 2569580 h 6628773"/>
              <a:gd name="connsiteX330" fmla="*/ 8692633 w 9533023"/>
              <a:gd name="connsiteY330" fmla="*/ 2650603 h 6628773"/>
              <a:gd name="connsiteX331" fmla="*/ 8646334 w 9533023"/>
              <a:gd name="connsiteY331" fmla="*/ 2824223 h 6628773"/>
              <a:gd name="connsiteX332" fmla="*/ 8611610 w 9533023"/>
              <a:gd name="connsiteY332" fmla="*/ 2905246 h 6628773"/>
              <a:gd name="connsiteX333" fmla="*/ 8588461 w 9533023"/>
              <a:gd name="connsiteY333" fmla="*/ 3229337 h 6628773"/>
              <a:gd name="connsiteX334" fmla="*/ 8576886 w 9533023"/>
              <a:gd name="connsiteY334" fmla="*/ 3321935 h 6628773"/>
              <a:gd name="connsiteX335" fmla="*/ 8495863 w 9533023"/>
              <a:gd name="connsiteY335" fmla="*/ 3588152 h 6628773"/>
              <a:gd name="connsiteX336" fmla="*/ 8449565 w 9533023"/>
              <a:gd name="connsiteY336" fmla="*/ 3796497 h 6628773"/>
              <a:gd name="connsiteX337" fmla="*/ 8264370 w 9533023"/>
              <a:gd name="connsiteY337" fmla="*/ 4259484 h 6628773"/>
              <a:gd name="connsiteX338" fmla="*/ 8102324 w 9533023"/>
              <a:gd name="connsiteY338" fmla="*/ 4572000 h 6628773"/>
              <a:gd name="connsiteX339" fmla="*/ 7836106 w 9533023"/>
              <a:gd name="connsiteY339" fmla="*/ 4896092 h 6628773"/>
              <a:gd name="connsiteX340" fmla="*/ 7743509 w 9533023"/>
              <a:gd name="connsiteY340" fmla="*/ 4977114 h 6628773"/>
              <a:gd name="connsiteX341" fmla="*/ 7326820 w 9533023"/>
              <a:gd name="connsiteY341" fmla="*/ 5243332 h 6628773"/>
              <a:gd name="connsiteX342" fmla="*/ 7168585 w 9533023"/>
              <a:gd name="connsiteY342" fmla="*/ 5304871 h 6628773"/>
              <a:gd name="connsiteX343" fmla="*/ 6868801 w 9533023"/>
              <a:gd name="connsiteY343" fmla="*/ 5427948 h 6628773"/>
              <a:gd name="connsiteX344" fmla="*/ 6493443 w 9533023"/>
              <a:gd name="connsiteY344" fmla="*/ 5578998 h 6628773"/>
              <a:gd name="connsiteX345" fmla="*/ 6342972 w 9533023"/>
              <a:gd name="connsiteY345" fmla="*/ 5648446 h 6628773"/>
              <a:gd name="connsiteX346" fmla="*/ 5949433 w 9533023"/>
              <a:gd name="connsiteY346" fmla="*/ 5717894 h 6628773"/>
              <a:gd name="connsiteX347" fmla="*/ 5486446 w 9533023"/>
              <a:gd name="connsiteY347" fmla="*/ 5706319 h 6628773"/>
              <a:gd name="connsiteX348" fmla="*/ 5393848 w 9533023"/>
              <a:gd name="connsiteY348" fmla="*/ 5683170 h 6628773"/>
              <a:gd name="connsiteX349" fmla="*/ 5104481 w 9533023"/>
              <a:gd name="connsiteY349" fmla="*/ 5613722 h 6628773"/>
              <a:gd name="connsiteX350" fmla="*/ 4907712 w 9533023"/>
              <a:gd name="connsiteY350" fmla="*/ 5567423 h 6628773"/>
              <a:gd name="connsiteX351" fmla="*/ 4745666 w 9533023"/>
              <a:gd name="connsiteY351" fmla="*/ 5521124 h 6628773"/>
              <a:gd name="connsiteX352" fmla="*/ 4051185 w 9533023"/>
              <a:gd name="connsiteY352" fmla="*/ 5324355 h 6628773"/>
              <a:gd name="connsiteX353" fmla="*/ 3495600 w 9533023"/>
              <a:gd name="connsiteY353" fmla="*/ 5046562 h 6628773"/>
              <a:gd name="connsiteX354" fmla="*/ 3414577 w 9533023"/>
              <a:gd name="connsiteY354" fmla="*/ 4942390 h 6628773"/>
              <a:gd name="connsiteX355" fmla="*/ 3345129 w 9533023"/>
              <a:gd name="connsiteY355" fmla="*/ 4757195 h 6628773"/>
              <a:gd name="connsiteX356" fmla="*/ 3287256 w 9533023"/>
              <a:gd name="connsiteY356" fmla="*/ 4595150 h 6628773"/>
              <a:gd name="connsiteX357" fmla="*/ 3183084 w 9533023"/>
              <a:gd name="connsiteY357" fmla="*/ 4421530 h 6628773"/>
              <a:gd name="connsiteX358" fmla="*/ 3148360 w 9533023"/>
              <a:gd name="connsiteY358" fmla="*/ 4363656 h 6628773"/>
              <a:gd name="connsiteX359" fmla="*/ 3090486 w 9533023"/>
              <a:gd name="connsiteY359" fmla="*/ 4236335 h 6628773"/>
              <a:gd name="connsiteX360" fmla="*/ 2893717 w 9533023"/>
              <a:gd name="connsiteY360" fmla="*/ 3993266 h 6628773"/>
              <a:gd name="connsiteX361" fmla="*/ 2615924 w 9533023"/>
              <a:gd name="connsiteY361" fmla="*/ 3680750 h 6628773"/>
              <a:gd name="connsiteX362" fmla="*/ 2280258 w 9533023"/>
              <a:gd name="connsiteY362" fmla="*/ 3414532 h 6628773"/>
              <a:gd name="connsiteX363" fmla="*/ 2152937 w 9533023"/>
              <a:gd name="connsiteY363" fmla="*/ 3345084 h 6628773"/>
              <a:gd name="connsiteX364" fmla="*/ 2095063 w 9533023"/>
              <a:gd name="connsiteY364" fmla="*/ 3310360 h 6628773"/>
              <a:gd name="connsiteX365" fmla="*/ 2060339 w 9533023"/>
              <a:gd name="connsiteY365" fmla="*/ 3287211 h 6628773"/>
              <a:gd name="connsiteX366" fmla="*/ 1956167 w 9533023"/>
              <a:gd name="connsiteY366" fmla="*/ 3252486 h 6628773"/>
              <a:gd name="connsiteX367" fmla="*/ 1886719 w 9533023"/>
              <a:gd name="connsiteY367" fmla="*/ 3229337 h 6628773"/>
              <a:gd name="connsiteX368" fmla="*/ 1851995 w 9533023"/>
              <a:gd name="connsiteY368" fmla="*/ 3217762 h 6628773"/>
              <a:gd name="connsiteX369" fmla="*/ 1759398 w 9533023"/>
              <a:gd name="connsiteY369" fmla="*/ 3194613 h 6628773"/>
              <a:gd name="connsiteX370" fmla="*/ 1701524 w 9533023"/>
              <a:gd name="connsiteY370" fmla="*/ 3183038 h 6628773"/>
              <a:gd name="connsiteX371" fmla="*/ 1551053 w 9533023"/>
              <a:gd name="connsiteY371" fmla="*/ 3148314 h 6628773"/>
              <a:gd name="connsiteX372" fmla="*/ 1389008 w 9533023"/>
              <a:gd name="connsiteY372" fmla="*/ 3125165 h 6628773"/>
              <a:gd name="connsiteX373" fmla="*/ 1226962 w 9533023"/>
              <a:gd name="connsiteY373" fmla="*/ 3102016 h 6628773"/>
              <a:gd name="connsiteX374" fmla="*/ 1157514 w 9533023"/>
              <a:gd name="connsiteY374" fmla="*/ 3090441 h 6628773"/>
              <a:gd name="connsiteX375" fmla="*/ 949170 w 9533023"/>
              <a:gd name="connsiteY375" fmla="*/ 3078866 h 6628773"/>
              <a:gd name="connsiteX376" fmla="*/ 833423 w 9533023"/>
              <a:gd name="connsiteY376" fmla="*/ 3067292 h 6628773"/>
              <a:gd name="connsiteX377" fmla="*/ 625079 w 9533023"/>
              <a:gd name="connsiteY377" fmla="*/ 3044142 h 6628773"/>
              <a:gd name="connsiteX378" fmla="*/ 405160 w 9533023"/>
              <a:gd name="connsiteY378" fmla="*/ 3055717 h 6628773"/>
              <a:gd name="connsiteX379" fmla="*/ 358861 w 9533023"/>
              <a:gd name="connsiteY379" fmla="*/ 3067292 h 6628773"/>
              <a:gd name="connsiteX380" fmla="*/ 266263 w 9533023"/>
              <a:gd name="connsiteY380" fmla="*/ 3113590 h 6628773"/>
              <a:gd name="connsiteX381" fmla="*/ 243114 w 9533023"/>
              <a:gd name="connsiteY381" fmla="*/ 3148314 h 6628773"/>
              <a:gd name="connsiteX382" fmla="*/ 208390 w 9533023"/>
              <a:gd name="connsiteY382" fmla="*/ 3275636 h 6628773"/>
              <a:gd name="connsiteX383" fmla="*/ 254689 w 9533023"/>
              <a:gd name="connsiteY383" fmla="*/ 3426107 h 6628773"/>
              <a:gd name="connsiteX384" fmla="*/ 382010 w 9533023"/>
              <a:gd name="connsiteY384" fmla="*/ 3565003 h 6628773"/>
              <a:gd name="connsiteX385" fmla="*/ 512129 w 9533023"/>
              <a:gd name="connsiteY385" fmla="*/ 3641782 h 6628773"/>
              <a:gd name="connsiteX386" fmla="*/ 760599 w 9533023"/>
              <a:gd name="connsiteY386" fmla="*/ 3703899 h 6628773"/>
              <a:gd name="connsiteX387" fmla="*/ 856572 w 9533023"/>
              <a:gd name="connsiteY387" fmla="*/ 3727049 h 6628773"/>
              <a:gd name="connsiteX388" fmla="*/ 891296 w 9533023"/>
              <a:gd name="connsiteY388" fmla="*/ 3750198 h 6628773"/>
              <a:gd name="connsiteX389" fmla="*/ 1014808 w 9533023"/>
              <a:gd name="connsiteY389" fmla="*/ 3803972 h 6628773"/>
              <a:gd name="connsiteX390" fmla="*/ 1076491 w 9533023"/>
              <a:gd name="connsiteY390" fmla="*/ 3819646 h 6628773"/>
              <a:gd name="connsiteX391" fmla="*/ 1134365 w 9533023"/>
              <a:gd name="connsiteY391" fmla="*/ 3831221 h 6628773"/>
              <a:gd name="connsiteX392" fmla="*/ 1226962 w 9533023"/>
              <a:gd name="connsiteY392" fmla="*/ 3854370 h 6628773"/>
              <a:gd name="connsiteX393" fmla="*/ 1420066 w 9533023"/>
              <a:gd name="connsiteY393" fmla="*/ 3885573 h 6628773"/>
              <a:gd name="connsiteX394" fmla="*/ 1551053 w 9533023"/>
              <a:gd name="connsiteY394" fmla="*/ 3935393 h 6628773"/>
              <a:gd name="connsiteX395" fmla="*/ 1673552 w 9533023"/>
              <a:gd name="connsiteY395" fmla="*/ 3946968 h 6628773"/>
              <a:gd name="connsiteX396" fmla="*/ 1827109 w 9533023"/>
              <a:gd name="connsiteY396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12420 w 9533023"/>
              <a:gd name="connsiteY185" fmla="*/ 1632031 h 6628773"/>
              <a:gd name="connsiteX186" fmla="*/ 6285099 w 9533023"/>
              <a:gd name="connsiteY186" fmla="*/ 1608881 h 6628773"/>
              <a:gd name="connsiteX187" fmla="*/ 6111479 w 9533023"/>
              <a:gd name="connsiteY187" fmla="*/ 1585732 h 6628773"/>
              <a:gd name="connsiteX188" fmla="*/ 5879985 w 9533023"/>
              <a:gd name="connsiteY188" fmla="*/ 1620456 h 6628773"/>
              <a:gd name="connsiteX189" fmla="*/ 5822112 w 9533023"/>
              <a:gd name="connsiteY189" fmla="*/ 1632031 h 6628773"/>
              <a:gd name="connsiteX190" fmla="*/ 5660066 w 9533023"/>
              <a:gd name="connsiteY190" fmla="*/ 1724628 h 6628773"/>
              <a:gd name="connsiteX191" fmla="*/ 5590618 w 9533023"/>
              <a:gd name="connsiteY191" fmla="*/ 1759352 h 6628773"/>
              <a:gd name="connsiteX192" fmla="*/ 5405423 w 9533023"/>
              <a:gd name="connsiteY192" fmla="*/ 1909823 h 6628773"/>
              <a:gd name="connsiteX193" fmla="*/ 5347549 w 9533023"/>
              <a:gd name="connsiteY193" fmla="*/ 1944547 h 6628773"/>
              <a:gd name="connsiteX194" fmla="*/ 5046608 w 9533023"/>
              <a:gd name="connsiteY194" fmla="*/ 2210765 h 6628773"/>
              <a:gd name="connsiteX195" fmla="*/ 5023458 w 9533023"/>
              <a:gd name="connsiteY195" fmla="*/ 2245489 h 6628773"/>
              <a:gd name="connsiteX196" fmla="*/ 4861413 w 9533023"/>
              <a:gd name="connsiteY196" fmla="*/ 2523281 h 6628773"/>
              <a:gd name="connsiteX197" fmla="*/ 4830643 w 9533023"/>
              <a:gd name="connsiteY197" fmla="*/ 2601073 h 6628773"/>
              <a:gd name="connsiteX198" fmla="*/ 4803539 w 9533023"/>
              <a:gd name="connsiteY198" fmla="*/ 2673752 h 6628773"/>
              <a:gd name="connsiteX199" fmla="*/ 4768815 w 9533023"/>
              <a:gd name="connsiteY199" fmla="*/ 2824223 h 6628773"/>
              <a:gd name="connsiteX200" fmla="*/ 4745666 w 9533023"/>
              <a:gd name="connsiteY200" fmla="*/ 2870522 h 6628773"/>
              <a:gd name="connsiteX201" fmla="*/ 4710942 w 9533023"/>
              <a:gd name="connsiteY201" fmla="*/ 3032568 h 6628773"/>
              <a:gd name="connsiteX202" fmla="*/ 4687793 w 9533023"/>
              <a:gd name="connsiteY202" fmla="*/ 3078866 h 6628773"/>
              <a:gd name="connsiteX203" fmla="*/ 4525747 w 9533023"/>
              <a:gd name="connsiteY203" fmla="*/ 3472405 h 6628773"/>
              <a:gd name="connsiteX204" fmla="*/ 4514172 w 9533023"/>
              <a:gd name="connsiteY204" fmla="*/ 3541854 h 6628773"/>
              <a:gd name="connsiteX205" fmla="*/ 4444724 w 9533023"/>
              <a:gd name="connsiteY205" fmla="*/ 3669175 h 6628773"/>
              <a:gd name="connsiteX206" fmla="*/ 4410000 w 9533023"/>
              <a:gd name="connsiteY206" fmla="*/ 3715474 h 6628773"/>
              <a:gd name="connsiteX207" fmla="*/ 4363701 w 9533023"/>
              <a:gd name="connsiteY207" fmla="*/ 3819646 h 6628773"/>
              <a:gd name="connsiteX208" fmla="*/ 4352127 w 9533023"/>
              <a:gd name="connsiteY208" fmla="*/ 3854370 h 6628773"/>
              <a:gd name="connsiteX209" fmla="*/ 4282679 w 9533023"/>
              <a:gd name="connsiteY209" fmla="*/ 3958542 h 6628773"/>
              <a:gd name="connsiteX210" fmla="*/ 4182172 w 9533023"/>
              <a:gd name="connsiteY210" fmla="*/ 4097583 h 6628773"/>
              <a:gd name="connsiteX211" fmla="*/ 3935438 w 9533023"/>
              <a:gd name="connsiteY211" fmla="*/ 4433104 h 6628773"/>
              <a:gd name="connsiteX212" fmla="*/ 3889139 w 9533023"/>
              <a:gd name="connsiteY212" fmla="*/ 4502552 h 6628773"/>
              <a:gd name="connsiteX213" fmla="*/ 3727094 w 9533023"/>
              <a:gd name="connsiteY213" fmla="*/ 4641449 h 6628773"/>
              <a:gd name="connsiteX214" fmla="*/ 3657646 w 9533023"/>
              <a:gd name="connsiteY214" fmla="*/ 4722471 h 6628773"/>
              <a:gd name="connsiteX215" fmla="*/ 3449301 w 9533023"/>
              <a:gd name="connsiteY215" fmla="*/ 4861368 h 6628773"/>
              <a:gd name="connsiteX216" fmla="*/ 3391428 w 9533023"/>
              <a:gd name="connsiteY216" fmla="*/ 4930816 h 6628773"/>
              <a:gd name="connsiteX217" fmla="*/ 2928441 w 9533023"/>
              <a:gd name="connsiteY217" fmla="*/ 5278056 h 6628773"/>
              <a:gd name="connsiteX218" fmla="*/ 2639074 w 9533023"/>
              <a:gd name="connsiteY218" fmla="*/ 5405378 h 6628773"/>
              <a:gd name="connsiteX219" fmla="*/ 2546476 w 9533023"/>
              <a:gd name="connsiteY219" fmla="*/ 5451676 h 6628773"/>
              <a:gd name="connsiteX220" fmla="*/ 2314982 w 9533023"/>
              <a:gd name="connsiteY220" fmla="*/ 5521124 h 6628773"/>
              <a:gd name="connsiteX221" fmla="*/ 1979317 w 9533023"/>
              <a:gd name="connsiteY221" fmla="*/ 5636871 h 6628773"/>
              <a:gd name="connsiteX222" fmla="*/ 1886719 w 9533023"/>
              <a:gd name="connsiteY222" fmla="*/ 5648446 h 6628773"/>
              <a:gd name="connsiteX223" fmla="*/ 1655225 w 9533023"/>
              <a:gd name="connsiteY223" fmla="*/ 5671595 h 6628773"/>
              <a:gd name="connsiteX224" fmla="*/ 1250112 w 9533023"/>
              <a:gd name="connsiteY224" fmla="*/ 5660021 h 6628773"/>
              <a:gd name="connsiteX225" fmla="*/ 1215387 w 9533023"/>
              <a:gd name="connsiteY225" fmla="*/ 5648446 h 6628773"/>
              <a:gd name="connsiteX226" fmla="*/ 1122790 w 9533023"/>
              <a:gd name="connsiteY226" fmla="*/ 5590573 h 6628773"/>
              <a:gd name="connsiteX227" fmla="*/ 891296 w 9533023"/>
              <a:gd name="connsiteY227" fmla="*/ 5428527 h 6628773"/>
              <a:gd name="connsiteX228" fmla="*/ 763975 w 9533023"/>
              <a:gd name="connsiteY228" fmla="*/ 5335930 h 6628773"/>
              <a:gd name="connsiteX229" fmla="*/ 729251 w 9533023"/>
              <a:gd name="connsiteY229" fmla="*/ 5312780 h 6628773"/>
              <a:gd name="connsiteX230" fmla="*/ 648228 w 9533023"/>
              <a:gd name="connsiteY230" fmla="*/ 5254907 h 6628773"/>
              <a:gd name="connsiteX231" fmla="*/ 463033 w 9533023"/>
              <a:gd name="connsiteY231" fmla="*/ 5127585 h 6628773"/>
              <a:gd name="connsiteX232" fmla="*/ 335712 w 9533023"/>
              <a:gd name="connsiteY232" fmla="*/ 4965540 h 6628773"/>
              <a:gd name="connsiteX233" fmla="*/ 277838 w 9533023"/>
              <a:gd name="connsiteY233" fmla="*/ 4757195 h 6628773"/>
              <a:gd name="connsiteX234" fmla="*/ 266263 w 9533023"/>
              <a:gd name="connsiteY234" fmla="*/ 4560426 h 6628773"/>
              <a:gd name="connsiteX235" fmla="*/ 358861 w 9533023"/>
              <a:gd name="connsiteY235" fmla="*/ 4294208 h 6628773"/>
              <a:gd name="connsiteX236" fmla="*/ 463033 w 9533023"/>
              <a:gd name="connsiteY236" fmla="*/ 4178461 h 6628773"/>
              <a:gd name="connsiteX237" fmla="*/ 810274 w 9533023"/>
              <a:gd name="connsiteY237" fmla="*/ 4039565 h 6628773"/>
              <a:gd name="connsiteX238" fmla="*/ 1099641 w 9533023"/>
              <a:gd name="connsiteY238" fmla="*/ 3981692 h 6628773"/>
              <a:gd name="connsiteX239" fmla="*/ 1365858 w 9533023"/>
              <a:gd name="connsiteY239" fmla="*/ 3946968 h 6628773"/>
              <a:gd name="connsiteX240" fmla="*/ 1635163 w 9533023"/>
              <a:gd name="connsiteY240" fmla="*/ 3896859 h 6628773"/>
              <a:gd name="connsiteX241" fmla="*/ 1909868 w 9533023"/>
              <a:gd name="connsiteY241" fmla="*/ 3831221 h 6628773"/>
              <a:gd name="connsiteX242" fmla="*/ 2048765 w 9533023"/>
              <a:gd name="connsiteY242" fmla="*/ 3819646 h 6628773"/>
              <a:gd name="connsiteX243" fmla="*/ 2777970 w 9533023"/>
              <a:gd name="connsiteY243" fmla="*/ 3819646 h 6628773"/>
              <a:gd name="connsiteX244" fmla="*/ 3032613 w 9533023"/>
              <a:gd name="connsiteY244" fmla="*/ 3784922 h 6628773"/>
              <a:gd name="connsiteX245" fmla="*/ 3495600 w 9533023"/>
              <a:gd name="connsiteY245" fmla="*/ 3669175 h 6628773"/>
              <a:gd name="connsiteX246" fmla="*/ 3622922 w 9533023"/>
              <a:gd name="connsiteY246" fmla="*/ 3576578 h 6628773"/>
              <a:gd name="connsiteX247" fmla="*/ 3646071 w 9533023"/>
              <a:gd name="connsiteY247" fmla="*/ 3553428 h 6628773"/>
              <a:gd name="connsiteX248" fmla="*/ 3738668 w 9533023"/>
              <a:gd name="connsiteY248" fmla="*/ 3437681 h 6628773"/>
              <a:gd name="connsiteX249" fmla="*/ 3808117 w 9533023"/>
              <a:gd name="connsiteY249" fmla="*/ 3298785 h 6628773"/>
              <a:gd name="connsiteX250" fmla="*/ 3877565 w 9533023"/>
              <a:gd name="connsiteY250" fmla="*/ 3171464 h 6628773"/>
              <a:gd name="connsiteX251" fmla="*/ 3912289 w 9533023"/>
              <a:gd name="connsiteY251" fmla="*/ 2997843 h 6628773"/>
              <a:gd name="connsiteX252" fmla="*/ 3947013 w 9533023"/>
              <a:gd name="connsiteY252" fmla="*/ 2766350 h 6628773"/>
              <a:gd name="connsiteX253" fmla="*/ 3923863 w 9533023"/>
              <a:gd name="connsiteY253" fmla="*/ 2558005 h 6628773"/>
              <a:gd name="connsiteX254" fmla="*/ 3877565 w 9533023"/>
              <a:gd name="connsiteY254" fmla="*/ 2465408 h 6628773"/>
              <a:gd name="connsiteX255" fmla="*/ 3784967 w 9533023"/>
              <a:gd name="connsiteY255" fmla="*/ 2361236 h 6628773"/>
              <a:gd name="connsiteX256" fmla="*/ 3692370 w 9533023"/>
              <a:gd name="connsiteY256" fmla="*/ 2291788 h 6628773"/>
              <a:gd name="connsiteX257" fmla="*/ 3646071 w 9533023"/>
              <a:gd name="connsiteY257" fmla="*/ 2268638 h 6628773"/>
              <a:gd name="connsiteX258" fmla="*/ 3472451 w 9533023"/>
              <a:gd name="connsiteY258" fmla="*/ 2187616 h 6628773"/>
              <a:gd name="connsiteX259" fmla="*/ 3345129 w 9533023"/>
              <a:gd name="connsiteY259" fmla="*/ 2164466 h 6628773"/>
              <a:gd name="connsiteX260" fmla="*/ 2858993 w 9533023"/>
              <a:gd name="connsiteY260" fmla="*/ 2245489 h 6628773"/>
              <a:gd name="connsiteX261" fmla="*/ 2801119 w 9533023"/>
              <a:gd name="connsiteY261" fmla="*/ 2291788 h 6628773"/>
              <a:gd name="connsiteX262" fmla="*/ 2766395 w 9533023"/>
              <a:gd name="connsiteY262" fmla="*/ 2361236 h 6628773"/>
              <a:gd name="connsiteX263" fmla="*/ 2789544 w 9533023"/>
              <a:gd name="connsiteY263" fmla="*/ 2766350 h 6628773"/>
              <a:gd name="connsiteX264" fmla="*/ 2858993 w 9533023"/>
              <a:gd name="connsiteY264" fmla="*/ 3136740 h 6628773"/>
              <a:gd name="connsiteX265" fmla="*/ 2882142 w 9533023"/>
              <a:gd name="connsiteY265" fmla="*/ 3171464 h 6628773"/>
              <a:gd name="connsiteX266" fmla="*/ 2963165 w 9533023"/>
              <a:gd name="connsiteY266" fmla="*/ 3356659 h 6628773"/>
              <a:gd name="connsiteX267" fmla="*/ 3159934 w 9533023"/>
              <a:gd name="connsiteY267" fmla="*/ 3634451 h 6628773"/>
              <a:gd name="connsiteX268" fmla="*/ 3472451 w 9533023"/>
              <a:gd name="connsiteY268" fmla="*/ 3865945 h 6628773"/>
              <a:gd name="connsiteX269" fmla="*/ 4190081 w 9533023"/>
              <a:gd name="connsiteY269" fmla="*/ 4259484 h 6628773"/>
              <a:gd name="connsiteX270" fmla="*/ 4761485 w 9533023"/>
              <a:gd name="connsiteY270" fmla="*/ 4514416 h 6628773"/>
              <a:gd name="connsiteX271" fmla="*/ 5081332 w 9533023"/>
              <a:gd name="connsiteY271" fmla="*/ 4687747 h 6628773"/>
              <a:gd name="connsiteX272" fmla="*/ 5150780 w 9533023"/>
              <a:gd name="connsiteY272" fmla="*/ 4734046 h 6628773"/>
              <a:gd name="connsiteX273" fmla="*/ 5405423 w 9533023"/>
              <a:gd name="connsiteY273" fmla="*/ 4872942 h 6628773"/>
              <a:gd name="connsiteX274" fmla="*/ 5625342 w 9533023"/>
              <a:gd name="connsiteY274" fmla="*/ 5058137 h 6628773"/>
              <a:gd name="connsiteX275" fmla="*/ 5671641 w 9533023"/>
              <a:gd name="connsiteY275" fmla="*/ 5092861 h 6628773"/>
              <a:gd name="connsiteX276" fmla="*/ 5787387 w 9533023"/>
              <a:gd name="connsiteY276" fmla="*/ 5278056 h 6628773"/>
              <a:gd name="connsiteX277" fmla="*/ 5891560 w 9533023"/>
              <a:gd name="connsiteY277" fmla="*/ 5428527 h 6628773"/>
              <a:gd name="connsiteX278" fmla="*/ 5926284 w 9533023"/>
              <a:gd name="connsiteY278" fmla="*/ 5497975 h 6628773"/>
              <a:gd name="connsiteX279" fmla="*/ 6042031 w 9533023"/>
              <a:gd name="connsiteY279" fmla="*/ 5613722 h 6628773"/>
              <a:gd name="connsiteX280" fmla="*/ 6076755 w 9533023"/>
              <a:gd name="connsiteY280" fmla="*/ 5671595 h 6628773"/>
              <a:gd name="connsiteX281" fmla="*/ 6227225 w 9533023"/>
              <a:gd name="connsiteY281" fmla="*/ 5914664 h 6628773"/>
              <a:gd name="connsiteX282" fmla="*/ 6227225 w 9533023"/>
              <a:gd name="connsiteY282" fmla="*/ 6111433 h 6628773"/>
              <a:gd name="connsiteX283" fmla="*/ 6076755 w 9533023"/>
              <a:gd name="connsiteY283" fmla="*/ 6319778 h 6628773"/>
              <a:gd name="connsiteX284" fmla="*/ 5868410 w 9533023"/>
              <a:gd name="connsiteY284" fmla="*/ 6447099 h 6628773"/>
              <a:gd name="connsiteX285" fmla="*/ 5706365 w 9533023"/>
              <a:gd name="connsiteY285" fmla="*/ 6528122 h 6628773"/>
              <a:gd name="connsiteX286" fmla="*/ 5544319 w 9533023"/>
              <a:gd name="connsiteY286" fmla="*/ 6585995 h 6628773"/>
              <a:gd name="connsiteX287" fmla="*/ 5213331 w 9533023"/>
              <a:gd name="connsiteY287" fmla="*/ 6628773 h 6628773"/>
              <a:gd name="connsiteX288" fmla="*/ 4722517 w 9533023"/>
              <a:gd name="connsiteY288" fmla="*/ 6597570 h 6628773"/>
              <a:gd name="connsiteX289" fmla="*/ 4491023 w 9533023"/>
              <a:gd name="connsiteY289" fmla="*/ 6551271 h 6628773"/>
              <a:gd name="connsiteX290" fmla="*/ 4176915 w 9533023"/>
              <a:gd name="connsiteY290" fmla="*/ 6500584 h 6628773"/>
              <a:gd name="connsiteX291" fmla="*/ 3907611 w 9533023"/>
              <a:gd name="connsiteY291" fmla="*/ 6427470 h 6628773"/>
              <a:gd name="connsiteX292" fmla="*/ 3773393 w 9533023"/>
              <a:gd name="connsiteY292" fmla="*/ 6389226 h 6628773"/>
              <a:gd name="connsiteX293" fmla="*/ 3676551 w 9533023"/>
              <a:gd name="connsiteY293" fmla="*/ 6327253 h 6628773"/>
              <a:gd name="connsiteX294" fmla="*/ 3611058 w 9533023"/>
              <a:gd name="connsiteY294" fmla="*/ 6162410 h 6628773"/>
              <a:gd name="connsiteX295" fmla="*/ 3634496 w 9533023"/>
              <a:gd name="connsiteY295" fmla="*/ 5960962 h 6628773"/>
              <a:gd name="connsiteX296" fmla="*/ 3696469 w 9533023"/>
              <a:gd name="connsiteY296" fmla="*/ 5826166 h 6628773"/>
              <a:gd name="connsiteX297" fmla="*/ 3761818 w 9533023"/>
              <a:gd name="connsiteY297" fmla="*/ 5683170 h 6628773"/>
              <a:gd name="connsiteX298" fmla="*/ 3784967 w 9533023"/>
              <a:gd name="connsiteY298" fmla="*/ 5648446 h 6628773"/>
              <a:gd name="connsiteX299" fmla="*/ 3865990 w 9533023"/>
              <a:gd name="connsiteY299" fmla="*/ 5509550 h 6628773"/>
              <a:gd name="connsiteX300" fmla="*/ 4004886 w 9533023"/>
              <a:gd name="connsiteY300" fmla="*/ 5393803 h 6628773"/>
              <a:gd name="connsiteX301" fmla="*/ 4097484 w 9533023"/>
              <a:gd name="connsiteY301" fmla="*/ 5359079 h 6628773"/>
              <a:gd name="connsiteX302" fmla="*/ 4340552 w 9533023"/>
              <a:gd name="connsiteY302" fmla="*/ 5289631 h 6628773"/>
              <a:gd name="connsiteX303" fmla="*/ 4491023 w 9533023"/>
              <a:gd name="connsiteY303" fmla="*/ 5278056 h 6628773"/>
              <a:gd name="connsiteX304" fmla="*/ 5254952 w 9533023"/>
              <a:gd name="connsiteY304" fmla="*/ 5266481 h 6628773"/>
              <a:gd name="connsiteX305" fmla="*/ 5764238 w 9533023"/>
              <a:gd name="connsiteY305" fmla="*/ 5254907 h 6628773"/>
              <a:gd name="connsiteX306" fmla="*/ 6944856 w 9533023"/>
              <a:gd name="connsiteY306" fmla="*/ 5197033 h 6628773"/>
              <a:gd name="connsiteX307" fmla="*/ 7488866 w 9533023"/>
              <a:gd name="connsiteY307" fmla="*/ 5116011 h 6628773"/>
              <a:gd name="connsiteX308" fmla="*/ 7639337 w 9533023"/>
              <a:gd name="connsiteY308" fmla="*/ 5081286 h 6628773"/>
              <a:gd name="connsiteX309" fmla="*/ 8090749 w 9533023"/>
              <a:gd name="connsiteY309" fmla="*/ 4907666 h 6628773"/>
              <a:gd name="connsiteX310" fmla="*/ 8368542 w 9533023"/>
              <a:gd name="connsiteY310" fmla="*/ 4791919 h 6628773"/>
              <a:gd name="connsiteX311" fmla="*/ 8727357 w 9533023"/>
              <a:gd name="connsiteY311" fmla="*/ 4572000 h 6628773"/>
              <a:gd name="connsiteX312" fmla="*/ 8831529 w 9533023"/>
              <a:gd name="connsiteY312" fmla="*/ 4479403 h 6628773"/>
              <a:gd name="connsiteX313" fmla="*/ 9109322 w 9533023"/>
              <a:gd name="connsiteY313" fmla="*/ 4120588 h 6628773"/>
              <a:gd name="connsiteX314" fmla="*/ 9259793 w 9533023"/>
              <a:gd name="connsiteY314" fmla="*/ 3865945 h 6628773"/>
              <a:gd name="connsiteX315" fmla="*/ 9282942 w 9533023"/>
              <a:gd name="connsiteY315" fmla="*/ 3773347 h 6628773"/>
              <a:gd name="connsiteX316" fmla="*/ 9387114 w 9533023"/>
              <a:gd name="connsiteY316" fmla="*/ 3576578 h 6628773"/>
              <a:gd name="connsiteX317" fmla="*/ 9444987 w 9533023"/>
              <a:gd name="connsiteY317" fmla="*/ 3449256 h 6628773"/>
              <a:gd name="connsiteX318" fmla="*/ 9456562 w 9533023"/>
              <a:gd name="connsiteY318" fmla="*/ 3275636 h 6628773"/>
              <a:gd name="connsiteX319" fmla="*/ 9502861 w 9533023"/>
              <a:gd name="connsiteY319" fmla="*/ 3067292 h 6628773"/>
              <a:gd name="connsiteX320" fmla="*/ 9529676 w 9533023"/>
              <a:gd name="connsiteY320" fmla="*/ 2970016 h 6628773"/>
              <a:gd name="connsiteX321" fmla="*/ 9526010 w 9533023"/>
              <a:gd name="connsiteY321" fmla="*/ 2870522 h 6628773"/>
              <a:gd name="connsiteX322" fmla="*/ 9456562 w 9533023"/>
              <a:gd name="connsiteY322" fmla="*/ 2534856 h 6628773"/>
              <a:gd name="connsiteX323" fmla="*/ 9425359 w 9533023"/>
              <a:gd name="connsiteY323" fmla="*/ 2477127 h 6628773"/>
              <a:gd name="connsiteX324" fmla="*/ 9356055 w 9533023"/>
              <a:gd name="connsiteY324" fmla="*/ 2384675 h 6628773"/>
              <a:gd name="connsiteX325" fmla="*/ 9213494 w 9533023"/>
              <a:gd name="connsiteY325" fmla="*/ 2291788 h 6628773"/>
              <a:gd name="connsiteX326" fmla="*/ 9140236 w 9533023"/>
              <a:gd name="connsiteY326" fmla="*/ 2291643 h 6628773"/>
              <a:gd name="connsiteX327" fmla="*/ 9005294 w 9533023"/>
              <a:gd name="connsiteY327" fmla="*/ 2299697 h 6628773"/>
              <a:gd name="connsiteX328" fmla="*/ 8900977 w 9533023"/>
              <a:gd name="connsiteY328" fmla="*/ 2361236 h 6628773"/>
              <a:gd name="connsiteX329" fmla="*/ 8738932 w 9533023"/>
              <a:gd name="connsiteY329" fmla="*/ 2569580 h 6628773"/>
              <a:gd name="connsiteX330" fmla="*/ 8692633 w 9533023"/>
              <a:gd name="connsiteY330" fmla="*/ 2650603 h 6628773"/>
              <a:gd name="connsiteX331" fmla="*/ 8646334 w 9533023"/>
              <a:gd name="connsiteY331" fmla="*/ 2824223 h 6628773"/>
              <a:gd name="connsiteX332" fmla="*/ 8611610 w 9533023"/>
              <a:gd name="connsiteY332" fmla="*/ 2905246 h 6628773"/>
              <a:gd name="connsiteX333" fmla="*/ 8588461 w 9533023"/>
              <a:gd name="connsiteY333" fmla="*/ 3229337 h 6628773"/>
              <a:gd name="connsiteX334" fmla="*/ 8576886 w 9533023"/>
              <a:gd name="connsiteY334" fmla="*/ 3321935 h 6628773"/>
              <a:gd name="connsiteX335" fmla="*/ 8495863 w 9533023"/>
              <a:gd name="connsiteY335" fmla="*/ 3588152 h 6628773"/>
              <a:gd name="connsiteX336" fmla="*/ 8449565 w 9533023"/>
              <a:gd name="connsiteY336" fmla="*/ 3796497 h 6628773"/>
              <a:gd name="connsiteX337" fmla="*/ 8264370 w 9533023"/>
              <a:gd name="connsiteY337" fmla="*/ 4259484 h 6628773"/>
              <a:gd name="connsiteX338" fmla="*/ 8102324 w 9533023"/>
              <a:gd name="connsiteY338" fmla="*/ 4572000 h 6628773"/>
              <a:gd name="connsiteX339" fmla="*/ 7836106 w 9533023"/>
              <a:gd name="connsiteY339" fmla="*/ 4896092 h 6628773"/>
              <a:gd name="connsiteX340" fmla="*/ 7743509 w 9533023"/>
              <a:gd name="connsiteY340" fmla="*/ 4977114 h 6628773"/>
              <a:gd name="connsiteX341" fmla="*/ 7326820 w 9533023"/>
              <a:gd name="connsiteY341" fmla="*/ 5243332 h 6628773"/>
              <a:gd name="connsiteX342" fmla="*/ 7168585 w 9533023"/>
              <a:gd name="connsiteY342" fmla="*/ 5304871 h 6628773"/>
              <a:gd name="connsiteX343" fmla="*/ 6868801 w 9533023"/>
              <a:gd name="connsiteY343" fmla="*/ 5427948 h 6628773"/>
              <a:gd name="connsiteX344" fmla="*/ 6493443 w 9533023"/>
              <a:gd name="connsiteY344" fmla="*/ 5578998 h 6628773"/>
              <a:gd name="connsiteX345" fmla="*/ 6342972 w 9533023"/>
              <a:gd name="connsiteY345" fmla="*/ 5648446 h 6628773"/>
              <a:gd name="connsiteX346" fmla="*/ 5949433 w 9533023"/>
              <a:gd name="connsiteY346" fmla="*/ 5717894 h 6628773"/>
              <a:gd name="connsiteX347" fmla="*/ 5486446 w 9533023"/>
              <a:gd name="connsiteY347" fmla="*/ 5706319 h 6628773"/>
              <a:gd name="connsiteX348" fmla="*/ 5393848 w 9533023"/>
              <a:gd name="connsiteY348" fmla="*/ 5683170 h 6628773"/>
              <a:gd name="connsiteX349" fmla="*/ 5104481 w 9533023"/>
              <a:gd name="connsiteY349" fmla="*/ 5613722 h 6628773"/>
              <a:gd name="connsiteX350" fmla="*/ 4907712 w 9533023"/>
              <a:gd name="connsiteY350" fmla="*/ 5567423 h 6628773"/>
              <a:gd name="connsiteX351" fmla="*/ 4745666 w 9533023"/>
              <a:gd name="connsiteY351" fmla="*/ 5521124 h 6628773"/>
              <a:gd name="connsiteX352" fmla="*/ 4051185 w 9533023"/>
              <a:gd name="connsiteY352" fmla="*/ 5324355 h 6628773"/>
              <a:gd name="connsiteX353" fmla="*/ 3495600 w 9533023"/>
              <a:gd name="connsiteY353" fmla="*/ 5046562 h 6628773"/>
              <a:gd name="connsiteX354" fmla="*/ 3414577 w 9533023"/>
              <a:gd name="connsiteY354" fmla="*/ 4942390 h 6628773"/>
              <a:gd name="connsiteX355" fmla="*/ 3345129 w 9533023"/>
              <a:gd name="connsiteY355" fmla="*/ 4757195 h 6628773"/>
              <a:gd name="connsiteX356" fmla="*/ 3287256 w 9533023"/>
              <a:gd name="connsiteY356" fmla="*/ 4595150 h 6628773"/>
              <a:gd name="connsiteX357" fmla="*/ 3183084 w 9533023"/>
              <a:gd name="connsiteY357" fmla="*/ 4421530 h 6628773"/>
              <a:gd name="connsiteX358" fmla="*/ 3148360 w 9533023"/>
              <a:gd name="connsiteY358" fmla="*/ 4363656 h 6628773"/>
              <a:gd name="connsiteX359" fmla="*/ 3090486 w 9533023"/>
              <a:gd name="connsiteY359" fmla="*/ 4236335 h 6628773"/>
              <a:gd name="connsiteX360" fmla="*/ 2893717 w 9533023"/>
              <a:gd name="connsiteY360" fmla="*/ 3993266 h 6628773"/>
              <a:gd name="connsiteX361" fmla="*/ 2615924 w 9533023"/>
              <a:gd name="connsiteY361" fmla="*/ 3680750 h 6628773"/>
              <a:gd name="connsiteX362" fmla="*/ 2280258 w 9533023"/>
              <a:gd name="connsiteY362" fmla="*/ 3414532 h 6628773"/>
              <a:gd name="connsiteX363" fmla="*/ 2152937 w 9533023"/>
              <a:gd name="connsiteY363" fmla="*/ 3345084 h 6628773"/>
              <a:gd name="connsiteX364" fmla="*/ 2095063 w 9533023"/>
              <a:gd name="connsiteY364" fmla="*/ 3310360 h 6628773"/>
              <a:gd name="connsiteX365" fmla="*/ 2060339 w 9533023"/>
              <a:gd name="connsiteY365" fmla="*/ 3287211 h 6628773"/>
              <a:gd name="connsiteX366" fmla="*/ 1956167 w 9533023"/>
              <a:gd name="connsiteY366" fmla="*/ 3252486 h 6628773"/>
              <a:gd name="connsiteX367" fmla="*/ 1886719 w 9533023"/>
              <a:gd name="connsiteY367" fmla="*/ 3229337 h 6628773"/>
              <a:gd name="connsiteX368" fmla="*/ 1851995 w 9533023"/>
              <a:gd name="connsiteY368" fmla="*/ 3217762 h 6628773"/>
              <a:gd name="connsiteX369" fmla="*/ 1759398 w 9533023"/>
              <a:gd name="connsiteY369" fmla="*/ 3194613 h 6628773"/>
              <a:gd name="connsiteX370" fmla="*/ 1701524 w 9533023"/>
              <a:gd name="connsiteY370" fmla="*/ 3183038 h 6628773"/>
              <a:gd name="connsiteX371" fmla="*/ 1551053 w 9533023"/>
              <a:gd name="connsiteY371" fmla="*/ 3148314 h 6628773"/>
              <a:gd name="connsiteX372" fmla="*/ 1389008 w 9533023"/>
              <a:gd name="connsiteY372" fmla="*/ 3125165 h 6628773"/>
              <a:gd name="connsiteX373" fmla="*/ 1226962 w 9533023"/>
              <a:gd name="connsiteY373" fmla="*/ 3102016 h 6628773"/>
              <a:gd name="connsiteX374" fmla="*/ 1157514 w 9533023"/>
              <a:gd name="connsiteY374" fmla="*/ 3090441 h 6628773"/>
              <a:gd name="connsiteX375" fmla="*/ 949170 w 9533023"/>
              <a:gd name="connsiteY375" fmla="*/ 3078866 h 6628773"/>
              <a:gd name="connsiteX376" fmla="*/ 833423 w 9533023"/>
              <a:gd name="connsiteY376" fmla="*/ 3067292 h 6628773"/>
              <a:gd name="connsiteX377" fmla="*/ 625079 w 9533023"/>
              <a:gd name="connsiteY377" fmla="*/ 3044142 h 6628773"/>
              <a:gd name="connsiteX378" fmla="*/ 405160 w 9533023"/>
              <a:gd name="connsiteY378" fmla="*/ 3055717 h 6628773"/>
              <a:gd name="connsiteX379" fmla="*/ 358861 w 9533023"/>
              <a:gd name="connsiteY379" fmla="*/ 3067292 h 6628773"/>
              <a:gd name="connsiteX380" fmla="*/ 266263 w 9533023"/>
              <a:gd name="connsiteY380" fmla="*/ 3113590 h 6628773"/>
              <a:gd name="connsiteX381" fmla="*/ 243114 w 9533023"/>
              <a:gd name="connsiteY381" fmla="*/ 3148314 h 6628773"/>
              <a:gd name="connsiteX382" fmla="*/ 208390 w 9533023"/>
              <a:gd name="connsiteY382" fmla="*/ 3275636 h 6628773"/>
              <a:gd name="connsiteX383" fmla="*/ 254689 w 9533023"/>
              <a:gd name="connsiteY383" fmla="*/ 3426107 h 6628773"/>
              <a:gd name="connsiteX384" fmla="*/ 382010 w 9533023"/>
              <a:gd name="connsiteY384" fmla="*/ 3565003 h 6628773"/>
              <a:gd name="connsiteX385" fmla="*/ 512129 w 9533023"/>
              <a:gd name="connsiteY385" fmla="*/ 3641782 h 6628773"/>
              <a:gd name="connsiteX386" fmla="*/ 760599 w 9533023"/>
              <a:gd name="connsiteY386" fmla="*/ 3703899 h 6628773"/>
              <a:gd name="connsiteX387" fmla="*/ 856572 w 9533023"/>
              <a:gd name="connsiteY387" fmla="*/ 3727049 h 6628773"/>
              <a:gd name="connsiteX388" fmla="*/ 891296 w 9533023"/>
              <a:gd name="connsiteY388" fmla="*/ 3750198 h 6628773"/>
              <a:gd name="connsiteX389" fmla="*/ 1014808 w 9533023"/>
              <a:gd name="connsiteY389" fmla="*/ 3803972 h 6628773"/>
              <a:gd name="connsiteX390" fmla="*/ 1076491 w 9533023"/>
              <a:gd name="connsiteY390" fmla="*/ 3819646 h 6628773"/>
              <a:gd name="connsiteX391" fmla="*/ 1134365 w 9533023"/>
              <a:gd name="connsiteY391" fmla="*/ 3831221 h 6628773"/>
              <a:gd name="connsiteX392" fmla="*/ 1226962 w 9533023"/>
              <a:gd name="connsiteY392" fmla="*/ 3854370 h 6628773"/>
              <a:gd name="connsiteX393" fmla="*/ 1420066 w 9533023"/>
              <a:gd name="connsiteY393" fmla="*/ 3885573 h 6628773"/>
              <a:gd name="connsiteX394" fmla="*/ 1551053 w 9533023"/>
              <a:gd name="connsiteY394" fmla="*/ 3935393 h 6628773"/>
              <a:gd name="connsiteX395" fmla="*/ 1673552 w 9533023"/>
              <a:gd name="connsiteY395" fmla="*/ 3946968 h 6628773"/>
              <a:gd name="connsiteX396" fmla="*/ 1827109 w 9533023"/>
              <a:gd name="connsiteY396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12420 w 9533023"/>
              <a:gd name="connsiteY185" fmla="*/ 1632031 h 6628773"/>
              <a:gd name="connsiteX186" fmla="*/ 6111479 w 9533023"/>
              <a:gd name="connsiteY186" fmla="*/ 1585732 h 6628773"/>
              <a:gd name="connsiteX187" fmla="*/ 5879985 w 9533023"/>
              <a:gd name="connsiteY187" fmla="*/ 1620456 h 6628773"/>
              <a:gd name="connsiteX188" fmla="*/ 5822112 w 9533023"/>
              <a:gd name="connsiteY188" fmla="*/ 1632031 h 6628773"/>
              <a:gd name="connsiteX189" fmla="*/ 5660066 w 9533023"/>
              <a:gd name="connsiteY189" fmla="*/ 1724628 h 6628773"/>
              <a:gd name="connsiteX190" fmla="*/ 5590618 w 9533023"/>
              <a:gd name="connsiteY190" fmla="*/ 1759352 h 6628773"/>
              <a:gd name="connsiteX191" fmla="*/ 5405423 w 9533023"/>
              <a:gd name="connsiteY191" fmla="*/ 1909823 h 6628773"/>
              <a:gd name="connsiteX192" fmla="*/ 5347549 w 9533023"/>
              <a:gd name="connsiteY192" fmla="*/ 1944547 h 6628773"/>
              <a:gd name="connsiteX193" fmla="*/ 5046608 w 9533023"/>
              <a:gd name="connsiteY193" fmla="*/ 2210765 h 6628773"/>
              <a:gd name="connsiteX194" fmla="*/ 5023458 w 9533023"/>
              <a:gd name="connsiteY194" fmla="*/ 2245489 h 6628773"/>
              <a:gd name="connsiteX195" fmla="*/ 4861413 w 9533023"/>
              <a:gd name="connsiteY195" fmla="*/ 2523281 h 6628773"/>
              <a:gd name="connsiteX196" fmla="*/ 4830643 w 9533023"/>
              <a:gd name="connsiteY196" fmla="*/ 2601073 h 6628773"/>
              <a:gd name="connsiteX197" fmla="*/ 4803539 w 9533023"/>
              <a:gd name="connsiteY197" fmla="*/ 2673752 h 6628773"/>
              <a:gd name="connsiteX198" fmla="*/ 4768815 w 9533023"/>
              <a:gd name="connsiteY198" fmla="*/ 2824223 h 6628773"/>
              <a:gd name="connsiteX199" fmla="*/ 4745666 w 9533023"/>
              <a:gd name="connsiteY199" fmla="*/ 2870522 h 6628773"/>
              <a:gd name="connsiteX200" fmla="*/ 4710942 w 9533023"/>
              <a:gd name="connsiteY200" fmla="*/ 3032568 h 6628773"/>
              <a:gd name="connsiteX201" fmla="*/ 4687793 w 9533023"/>
              <a:gd name="connsiteY201" fmla="*/ 3078866 h 6628773"/>
              <a:gd name="connsiteX202" fmla="*/ 4525747 w 9533023"/>
              <a:gd name="connsiteY202" fmla="*/ 3472405 h 6628773"/>
              <a:gd name="connsiteX203" fmla="*/ 4514172 w 9533023"/>
              <a:gd name="connsiteY203" fmla="*/ 3541854 h 6628773"/>
              <a:gd name="connsiteX204" fmla="*/ 4444724 w 9533023"/>
              <a:gd name="connsiteY204" fmla="*/ 3669175 h 6628773"/>
              <a:gd name="connsiteX205" fmla="*/ 4410000 w 9533023"/>
              <a:gd name="connsiteY205" fmla="*/ 3715474 h 6628773"/>
              <a:gd name="connsiteX206" fmla="*/ 4363701 w 9533023"/>
              <a:gd name="connsiteY206" fmla="*/ 3819646 h 6628773"/>
              <a:gd name="connsiteX207" fmla="*/ 4352127 w 9533023"/>
              <a:gd name="connsiteY207" fmla="*/ 3854370 h 6628773"/>
              <a:gd name="connsiteX208" fmla="*/ 4282679 w 9533023"/>
              <a:gd name="connsiteY208" fmla="*/ 3958542 h 6628773"/>
              <a:gd name="connsiteX209" fmla="*/ 4182172 w 9533023"/>
              <a:gd name="connsiteY209" fmla="*/ 4097583 h 6628773"/>
              <a:gd name="connsiteX210" fmla="*/ 3935438 w 9533023"/>
              <a:gd name="connsiteY210" fmla="*/ 4433104 h 6628773"/>
              <a:gd name="connsiteX211" fmla="*/ 3889139 w 9533023"/>
              <a:gd name="connsiteY211" fmla="*/ 4502552 h 6628773"/>
              <a:gd name="connsiteX212" fmla="*/ 3727094 w 9533023"/>
              <a:gd name="connsiteY212" fmla="*/ 4641449 h 6628773"/>
              <a:gd name="connsiteX213" fmla="*/ 3657646 w 9533023"/>
              <a:gd name="connsiteY213" fmla="*/ 4722471 h 6628773"/>
              <a:gd name="connsiteX214" fmla="*/ 3449301 w 9533023"/>
              <a:gd name="connsiteY214" fmla="*/ 4861368 h 6628773"/>
              <a:gd name="connsiteX215" fmla="*/ 3391428 w 9533023"/>
              <a:gd name="connsiteY215" fmla="*/ 4930816 h 6628773"/>
              <a:gd name="connsiteX216" fmla="*/ 2928441 w 9533023"/>
              <a:gd name="connsiteY216" fmla="*/ 5278056 h 6628773"/>
              <a:gd name="connsiteX217" fmla="*/ 2639074 w 9533023"/>
              <a:gd name="connsiteY217" fmla="*/ 5405378 h 6628773"/>
              <a:gd name="connsiteX218" fmla="*/ 2546476 w 9533023"/>
              <a:gd name="connsiteY218" fmla="*/ 5451676 h 6628773"/>
              <a:gd name="connsiteX219" fmla="*/ 2314982 w 9533023"/>
              <a:gd name="connsiteY219" fmla="*/ 5521124 h 6628773"/>
              <a:gd name="connsiteX220" fmla="*/ 1979317 w 9533023"/>
              <a:gd name="connsiteY220" fmla="*/ 5636871 h 6628773"/>
              <a:gd name="connsiteX221" fmla="*/ 1886719 w 9533023"/>
              <a:gd name="connsiteY221" fmla="*/ 5648446 h 6628773"/>
              <a:gd name="connsiteX222" fmla="*/ 1655225 w 9533023"/>
              <a:gd name="connsiteY222" fmla="*/ 5671595 h 6628773"/>
              <a:gd name="connsiteX223" fmla="*/ 1250112 w 9533023"/>
              <a:gd name="connsiteY223" fmla="*/ 5660021 h 6628773"/>
              <a:gd name="connsiteX224" fmla="*/ 1215387 w 9533023"/>
              <a:gd name="connsiteY224" fmla="*/ 5648446 h 6628773"/>
              <a:gd name="connsiteX225" fmla="*/ 1122790 w 9533023"/>
              <a:gd name="connsiteY225" fmla="*/ 5590573 h 6628773"/>
              <a:gd name="connsiteX226" fmla="*/ 891296 w 9533023"/>
              <a:gd name="connsiteY226" fmla="*/ 5428527 h 6628773"/>
              <a:gd name="connsiteX227" fmla="*/ 763975 w 9533023"/>
              <a:gd name="connsiteY227" fmla="*/ 5335930 h 6628773"/>
              <a:gd name="connsiteX228" fmla="*/ 729251 w 9533023"/>
              <a:gd name="connsiteY228" fmla="*/ 5312780 h 6628773"/>
              <a:gd name="connsiteX229" fmla="*/ 648228 w 9533023"/>
              <a:gd name="connsiteY229" fmla="*/ 5254907 h 6628773"/>
              <a:gd name="connsiteX230" fmla="*/ 463033 w 9533023"/>
              <a:gd name="connsiteY230" fmla="*/ 5127585 h 6628773"/>
              <a:gd name="connsiteX231" fmla="*/ 335712 w 9533023"/>
              <a:gd name="connsiteY231" fmla="*/ 4965540 h 6628773"/>
              <a:gd name="connsiteX232" fmla="*/ 277838 w 9533023"/>
              <a:gd name="connsiteY232" fmla="*/ 4757195 h 6628773"/>
              <a:gd name="connsiteX233" fmla="*/ 266263 w 9533023"/>
              <a:gd name="connsiteY233" fmla="*/ 4560426 h 6628773"/>
              <a:gd name="connsiteX234" fmla="*/ 358861 w 9533023"/>
              <a:gd name="connsiteY234" fmla="*/ 4294208 h 6628773"/>
              <a:gd name="connsiteX235" fmla="*/ 463033 w 9533023"/>
              <a:gd name="connsiteY235" fmla="*/ 4178461 h 6628773"/>
              <a:gd name="connsiteX236" fmla="*/ 810274 w 9533023"/>
              <a:gd name="connsiteY236" fmla="*/ 4039565 h 6628773"/>
              <a:gd name="connsiteX237" fmla="*/ 1099641 w 9533023"/>
              <a:gd name="connsiteY237" fmla="*/ 3981692 h 6628773"/>
              <a:gd name="connsiteX238" fmla="*/ 1365858 w 9533023"/>
              <a:gd name="connsiteY238" fmla="*/ 3946968 h 6628773"/>
              <a:gd name="connsiteX239" fmla="*/ 1635163 w 9533023"/>
              <a:gd name="connsiteY239" fmla="*/ 3896859 h 6628773"/>
              <a:gd name="connsiteX240" fmla="*/ 1909868 w 9533023"/>
              <a:gd name="connsiteY240" fmla="*/ 3831221 h 6628773"/>
              <a:gd name="connsiteX241" fmla="*/ 2048765 w 9533023"/>
              <a:gd name="connsiteY241" fmla="*/ 3819646 h 6628773"/>
              <a:gd name="connsiteX242" fmla="*/ 2777970 w 9533023"/>
              <a:gd name="connsiteY242" fmla="*/ 3819646 h 6628773"/>
              <a:gd name="connsiteX243" fmla="*/ 3032613 w 9533023"/>
              <a:gd name="connsiteY243" fmla="*/ 3784922 h 6628773"/>
              <a:gd name="connsiteX244" fmla="*/ 3495600 w 9533023"/>
              <a:gd name="connsiteY244" fmla="*/ 3669175 h 6628773"/>
              <a:gd name="connsiteX245" fmla="*/ 3622922 w 9533023"/>
              <a:gd name="connsiteY245" fmla="*/ 3576578 h 6628773"/>
              <a:gd name="connsiteX246" fmla="*/ 3646071 w 9533023"/>
              <a:gd name="connsiteY246" fmla="*/ 3553428 h 6628773"/>
              <a:gd name="connsiteX247" fmla="*/ 3738668 w 9533023"/>
              <a:gd name="connsiteY247" fmla="*/ 3437681 h 6628773"/>
              <a:gd name="connsiteX248" fmla="*/ 3808117 w 9533023"/>
              <a:gd name="connsiteY248" fmla="*/ 3298785 h 6628773"/>
              <a:gd name="connsiteX249" fmla="*/ 3877565 w 9533023"/>
              <a:gd name="connsiteY249" fmla="*/ 3171464 h 6628773"/>
              <a:gd name="connsiteX250" fmla="*/ 3912289 w 9533023"/>
              <a:gd name="connsiteY250" fmla="*/ 2997843 h 6628773"/>
              <a:gd name="connsiteX251" fmla="*/ 3947013 w 9533023"/>
              <a:gd name="connsiteY251" fmla="*/ 2766350 h 6628773"/>
              <a:gd name="connsiteX252" fmla="*/ 3923863 w 9533023"/>
              <a:gd name="connsiteY252" fmla="*/ 2558005 h 6628773"/>
              <a:gd name="connsiteX253" fmla="*/ 3877565 w 9533023"/>
              <a:gd name="connsiteY253" fmla="*/ 2465408 h 6628773"/>
              <a:gd name="connsiteX254" fmla="*/ 3784967 w 9533023"/>
              <a:gd name="connsiteY254" fmla="*/ 2361236 h 6628773"/>
              <a:gd name="connsiteX255" fmla="*/ 3692370 w 9533023"/>
              <a:gd name="connsiteY255" fmla="*/ 2291788 h 6628773"/>
              <a:gd name="connsiteX256" fmla="*/ 3646071 w 9533023"/>
              <a:gd name="connsiteY256" fmla="*/ 2268638 h 6628773"/>
              <a:gd name="connsiteX257" fmla="*/ 3472451 w 9533023"/>
              <a:gd name="connsiteY257" fmla="*/ 2187616 h 6628773"/>
              <a:gd name="connsiteX258" fmla="*/ 3345129 w 9533023"/>
              <a:gd name="connsiteY258" fmla="*/ 2164466 h 6628773"/>
              <a:gd name="connsiteX259" fmla="*/ 2858993 w 9533023"/>
              <a:gd name="connsiteY259" fmla="*/ 2245489 h 6628773"/>
              <a:gd name="connsiteX260" fmla="*/ 2801119 w 9533023"/>
              <a:gd name="connsiteY260" fmla="*/ 2291788 h 6628773"/>
              <a:gd name="connsiteX261" fmla="*/ 2766395 w 9533023"/>
              <a:gd name="connsiteY261" fmla="*/ 2361236 h 6628773"/>
              <a:gd name="connsiteX262" fmla="*/ 2789544 w 9533023"/>
              <a:gd name="connsiteY262" fmla="*/ 2766350 h 6628773"/>
              <a:gd name="connsiteX263" fmla="*/ 2858993 w 9533023"/>
              <a:gd name="connsiteY263" fmla="*/ 3136740 h 6628773"/>
              <a:gd name="connsiteX264" fmla="*/ 2882142 w 9533023"/>
              <a:gd name="connsiteY264" fmla="*/ 3171464 h 6628773"/>
              <a:gd name="connsiteX265" fmla="*/ 2963165 w 9533023"/>
              <a:gd name="connsiteY265" fmla="*/ 3356659 h 6628773"/>
              <a:gd name="connsiteX266" fmla="*/ 3159934 w 9533023"/>
              <a:gd name="connsiteY266" fmla="*/ 3634451 h 6628773"/>
              <a:gd name="connsiteX267" fmla="*/ 3472451 w 9533023"/>
              <a:gd name="connsiteY267" fmla="*/ 3865945 h 6628773"/>
              <a:gd name="connsiteX268" fmla="*/ 4190081 w 9533023"/>
              <a:gd name="connsiteY268" fmla="*/ 4259484 h 6628773"/>
              <a:gd name="connsiteX269" fmla="*/ 4761485 w 9533023"/>
              <a:gd name="connsiteY269" fmla="*/ 4514416 h 6628773"/>
              <a:gd name="connsiteX270" fmla="*/ 5081332 w 9533023"/>
              <a:gd name="connsiteY270" fmla="*/ 4687747 h 6628773"/>
              <a:gd name="connsiteX271" fmla="*/ 5150780 w 9533023"/>
              <a:gd name="connsiteY271" fmla="*/ 4734046 h 6628773"/>
              <a:gd name="connsiteX272" fmla="*/ 5405423 w 9533023"/>
              <a:gd name="connsiteY272" fmla="*/ 4872942 h 6628773"/>
              <a:gd name="connsiteX273" fmla="*/ 5625342 w 9533023"/>
              <a:gd name="connsiteY273" fmla="*/ 5058137 h 6628773"/>
              <a:gd name="connsiteX274" fmla="*/ 5671641 w 9533023"/>
              <a:gd name="connsiteY274" fmla="*/ 5092861 h 6628773"/>
              <a:gd name="connsiteX275" fmla="*/ 5787387 w 9533023"/>
              <a:gd name="connsiteY275" fmla="*/ 5278056 h 6628773"/>
              <a:gd name="connsiteX276" fmla="*/ 5891560 w 9533023"/>
              <a:gd name="connsiteY276" fmla="*/ 5428527 h 6628773"/>
              <a:gd name="connsiteX277" fmla="*/ 5926284 w 9533023"/>
              <a:gd name="connsiteY277" fmla="*/ 5497975 h 6628773"/>
              <a:gd name="connsiteX278" fmla="*/ 6042031 w 9533023"/>
              <a:gd name="connsiteY278" fmla="*/ 5613722 h 6628773"/>
              <a:gd name="connsiteX279" fmla="*/ 6076755 w 9533023"/>
              <a:gd name="connsiteY279" fmla="*/ 5671595 h 6628773"/>
              <a:gd name="connsiteX280" fmla="*/ 6227225 w 9533023"/>
              <a:gd name="connsiteY280" fmla="*/ 5914664 h 6628773"/>
              <a:gd name="connsiteX281" fmla="*/ 6227225 w 9533023"/>
              <a:gd name="connsiteY281" fmla="*/ 6111433 h 6628773"/>
              <a:gd name="connsiteX282" fmla="*/ 6076755 w 9533023"/>
              <a:gd name="connsiteY282" fmla="*/ 6319778 h 6628773"/>
              <a:gd name="connsiteX283" fmla="*/ 5868410 w 9533023"/>
              <a:gd name="connsiteY283" fmla="*/ 6447099 h 6628773"/>
              <a:gd name="connsiteX284" fmla="*/ 5706365 w 9533023"/>
              <a:gd name="connsiteY284" fmla="*/ 6528122 h 6628773"/>
              <a:gd name="connsiteX285" fmla="*/ 5544319 w 9533023"/>
              <a:gd name="connsiteY285" fmla="*/ 6585995 h 6628773"/>
              <a:gd name="connsiteX286" fmla="*/ 5213331 w 9533023"/>
              <a:gd name="connsiteY286" fmla="*/ 6628773 h 6628773"/>
              <a:gd name="connsiteX287" fmla="*/ 4722517 w 9533023"/>
              <a:gd name="connsiteY287" fmla="*/ 6597570 h 6628773"/>
              <a:gd name="connsiteX288" fmla="*/ 4491023 w 9533023"/>
              <a:gd name="connsiteY288" fmla="*/ 6551271 h 6628773"/>
              <a:gd name="connsiteX289" fmla="*/ 4176915 w 9533023"/>
              <a:gd name="connsiteY289" fmla="*/ 6500584 h 6628773"/>
              <a:gd name="connsiteX290" fmla="*/ 3907611 w 9533023"/>
              <a:gd name="connsiteY290" fmla="*/ 6427470 h 6628773"/>
              <a:gd name="connsiteX291" fmla="*/ 3773393 w 9533023"/>
              <a:gd name="connsiteY291" fmla="*/ 6389226 h 6628773"/>
              <a:gd name="connsiteX292" fmla="*/ 3676551 w 9533023"/>
              <a:gd name="connsiteY292" fmla="*/ 6327253 h 6628773"/>
              <a:gd name="connsiteX293" fmla="*/ 3611058 w 9533023"/>
              <a:gd name="connsiteY293" fmla="*/ 6162410 h 6628773"/>
              <a:gd name="connsiteX294" fmla="*/ 3634496 w 9533023"/>
              <a:gd name="connsiteY294" fmla="*/ 5960962 h 6628773"/>
              <a:gd name="connsiteX295" fmla="*/ 3696469 w 9533023"/>
              <a:gd name="connsiteY295" fmla="*/ 5826166 h 6628773"/>
              <a:gd name="connsiteX296" fmla="*/ 3761818 w 9533023"/>
              <a:gd name="connsiteY296" fmla="*/ 5683170 h 6628773"/>
              <a:gd name="connsiteX297" fmla="*/ 3784967 w 9533023"/>
              <a:gd name="connsiteY297" fmla="*/ 5648446 h 6628773"/>
              <a:gd name="connsiteX298" fmla="*/ 3865990 w 9533023"/>
              <a:gd name="connsiteY298" fmla="*/ 5509550 h 6628773"/>
              <a:gd name="connsiteX299" fmla="*/ 4004886 w 9533023"/>
              <a:gd name="connsiteY299" fmla="*/ 5393803 h 6628773"/>
              <a:gd name="connsiteX300" fmla="*/ 4097484 w 9533023"/>
              <a:gd name="connsiteY300" fmla="*/ 5359079 h 6628773"/>
              <a:gd name="connsiteX301" fmla="*/ 4340552 w 9533023"/>
              <a:gd name="connsiteY301" fmla="*/ 5289631 h 6628773"/>
              <a:gd name="connsiteX302" fmla="*/ 4491023 w 9533023"/>
              <a:gd name="connsiteY302" fmla="*/ 5278056 h 6628773"/>
              <a:gd name="connsiteX303" fmla="*/ 5254952 w 9533023"/>
              <a:gd name="connsiteY303" fmla="*/ 5266481 h 6628773"/>
              <a:gd name="connsiteX304" fmla="*/ 5764238 w 9533023"/>
              <a:gd name="connsiteY304" fmla="*/ 5254907 h 6628773"/>
              <a:gd name="connsiteX305" fmla="*/ 6944856 w 9533023"/>
              <a:gd name="connsiteY305" fmla="*/ 5197033 h 6628773"/>
              <a:gd name="connsiteX306" fmla="*/ 7488866 w 9533023"/>
              <a:gd name="connsiteY306" fmla="*/ 5116011 h 6628773"/>
              <a:gd name="connsiteX307" fmla="*/ 7639337 w 9533023"/>
              <a:gd name="connsiteY307" fmla="*/ 5081286 h 6628773"/>
              <a:gd name="connsiteX308" fmla="*/ 8090749 w 9533023"/>
              <a:gd name="connsiteY308" fmla="*/ 4907666 h 6628773"/>
              <a:gd name="connsiteX309" fmla="*/ 8368542 w 9533023"/>
              <a:gd name="connsiteY309" fmla="*/ 4791919 h 6628773"/>
              <a:gd name="connsiteX310" fmla="*/ 8727357 w 9533023"/>
              <a:gd name="connsiteY310" fmla="*/ 4572000 h 6628773"/>
              <a:gd name="connsiteX311" fmla="*/ 8831529 w 9533023"/>
              <a:gd name="connsiteY311" fmla="*/ 4479403 h 6628773"/>
              <a:gd name="connsiteX312" fmla="*/ 9109322 w 9533023"/>
              <a:gd name="connsiteY312" fmla="*/ 4120588 h 6628773"/>
              <a:gd name="connsiteX313" fmla="*/ 9259793 w 9533023"/>
              <a:gd name="connsiteY313" fmla="*/ 3865945 h 6628773"/>
              <a:gd name="connsiteX314" fmla="*/ 9282942 w 9533023"/>
              <a:gd name="connsiteY314" fmla="*/ 3773347 h 6628773"/>
              <a:gd name="connsiteX315" fmla="*/ 9387114 w 9533023"/>
              <a:gd name="connsiteY315" fmla="*/ 3576578 h 6628773"/>
              <a:gd name="connsiteX316" fmla="*/ 9444987 w 9533023"/>
              <a:gd name="connsiteY316" fmla="*/ 3449256 h 6628773"/>
              <a:gd name="connsiteX317" fmla="*/ 9456562 w 9533023"/>
              <a:gd name="connsiteY317" fmla="*/ 3275636 h 6628773"/>
              <a:gd name="connsiteX318" fmla="*/ 9502861 w 9533023"/>
              <a:gd name="connsiteY318" fmla="*/ 3067292 h 6628773"/>
              <a:gd name="connsiteX319" fmla="*/ 9529676 w 9533023"/>
              <a:gd name="connsiteY319" fmla="*/ 2970016 h 6628773"/>
              <a:gd name="connsiteX320" fmla="*/ 9526010 w 9533023"/>
              <a:gd name="connsiteY320" fmla="*/ 2870522 h 6628773"/>
              <a:gd name="connsiteX321" fmla="*/ 9456562 w 9533023"/>
              <a:gd name="connsiteY321" fmla="*/ 2534856 h 6628773"/>
              <a:gd name="connsiteX322" fmla="*/ 9425359 w 9533023"/>
              <a:gd name="connsiteY322" fmla="*/ 2477127 h 6628773"/>
              <a:gd name="connsiteX323" fmla="*/ 9356055 w 9533023"/>
              <a:gd name="connsiteY323" fmla="*/ 2384675 h 6628773"/>
              <a:gd name="connsiteX324" fmla="*/ 9213494 w 9533023"/>
              <a:gd name="connsiteY324" fmla="*/ 2291788 h 6628773"/>
              <a:gd name="connsiteX325" fmla="*/ 9140236 w 9533023"/>
              <a:gd name="connsiteY325" fmla="*/ 2291643 h 6628773"/>
              <a:gd name="connsiteX326" fmla="*/ 9005294 w 9533023"/>
              <a:gd name="connsiteY326" fmla="*/ 2299697 h 6628773"/>
              <a:gd name="connsiteX327" fmla="*/ 8900977 w 9533023"/>
              <a:gd name="connsiteY327" fmla="*/ 2361236 h 6628773"/>
              <a:gd name="connsiteX328" fmla="*/ 8738932 w 9533023"/>
              <a:gd name="connsiteY328" fmla="*/ 2569580 h 6628773"/>
              <a:gd name="connsiteX329" fmla="*/ 8692633 w 9533023"/>
              <a:gd name="connsiteY329" fmla="*/ 2650603 h 6628773"/>
              <a:gd name="connsiteX330" fmla="*/ 8646334 w 9533023"/>
              <a:gd name="connsiteY330" fmla="*/ 2824223 h 6628773"/>
              <a:gd name="connsiteX331" fmla="*/ 8611610 w 9533023"/>
              <a:gd name="connsiteY331" fmla="*/ 2905246 h 6628773"/>
              <a:gd name="connsiteX332" fmla="*/ 8588461 w 9533023"/>
              <a:gd name="connsiteY332" fmla="*/ 3229337 h 6628773"/>
              <a:gd name="connsiteX333" fmla="*/ 8576886 w 9533023"/>
              <a:gd name="connsiteY333" fmla="*/ 3321935 h 6628773"/>
              <a:gd name="connsiteX334" fmla="*/ 8495863 w 9533023"/>
              <a:gd name="connsiteY334" fmla="*/ 3588152 h 6628773"/>
              <a:gd name="connsiteX335" fmla="*/ 8449565 w 9533023"/>
              <a:gd name="connsiteY335" fmla="*/ 3796497 h 6628773"/>
              <a:gd name="connsiteX336" fmla="*/ 8264370 w 9533023"/>
              <a:gd name="connsiteY336" fmla="*/ 4259484 h 6628773"/>
              <a:gd name="connsiteX337" fmla="*/ 8102324 w 9533023"/>
              <a:gd name="connsiteY337" fmla="*/ 4572000 h 6628773"/>
              <a:gd name="connsiteX338" fmla="*/ 7836106 w 9533023"/>
              <a:gd name="connsiteY338" fmla="*/ 4896092 h 6628773"/>
              <a:gd name="connsiteX339" fmla="*/ 7743509 w 9533023"/>
              <a:gd name="connsiteY339" fmla="*/ 4977114 h 6628773"/>
              <a:gd name="connsiteX340" fmla="*/ 7326820 w 9533023"/>
              <a:gd name="connsiteY340" fmla="*/ 5243332 h 6628773"/>
              <a:gd name="connsiteX341" fmla="*/ 7168585 w 9533023"/>
              <a:gd name="connsiteY341" fmla="*/ 5304871 h 6628773"/>
              <a:gd name="connsiteX342" fmla="*/ 6868801 w 9533023"/>
              <a:gd name="connsiteY342" fmla="*/ 5427948 h 6628773"/>
              <a:gd name="connsiteX343" fmla="*/ 6493443 w 9533023"/>
              <a:gd name="connsiteY343" fmla="*/ 5578998 h 6628773"/>
              <a:gd name="connsiteX344" fmla="*/ 6342972 w 9533023"/>
              <a:gd name="connsiteY344" fmla="*/ 5648446 h 6628773"/>
              <a:gd name="connsiteX345" fmla="*/ 5949433 w 9533023"/>
              <a:gd name="connsiteY345" fmla="*/ 5717894 h 6628773"/>
              <a:gd name="connsiteX346" fmla="*/ 5486446 w 9533023"/>
              <a:gd name="connsiteY346" fmla="*/ 5706319 h 6628773"/>
              <a:gd name="connsiteX347" fmla="*/ 5393848 w 9533023"/>
              <a:gd name="connsiteY347" fmla="*/ 5683170 h 6628773"/>
              <a:gd name="connsiteX348" fmla="*/ 5104481 w 9533023"/>
              <a:gd name="connsiteY348" fmla="*/ 5613722 h 6628773"/>
              <a:gd name="connsiteX349" fmla="*/ 4907712 w 9533023"/>
              <a:gd name="connsiteY349" fmla="*/ 5567423 h 6628773"/>
              <a:gd name="connsiteX350" fmla="*/ 4745666 w 9533023"/>
              <a:gd name="connsiteY350" fmla="*/ 5521124 h 6628773"/>
              <a:gd name="connsiteX351" fmla="*/ 4051185 w 9533023"/>
              <a:gd name="connsiteY351" fmla="*/ 5324355 h 6628773"/>
              <a:gd name="connsiteX352" fmla="*/ 3495600 w 9533023"/>
              <a:gd name="connsiteY352" fmla="*/ 5046562 h 6628773"/>
              <a:gd name="connsiteX353" fmla="*/ 3414577 w 9533023"/>
              <a:gd name="connsiteY353" fmla="*/ 4942390 h 6628773"/>
              <a:gd name="connsiteX354" fmla="*/ 3345129 w 9533023"/>
              <a:gd name="connsiteY354" fmla="*/ 4757195 h 6628773"/>
              <a:gd name="connsiteX355" fmla="*/ 3287256 w 9533023"/>
              <a:gd name="connsiteY355" fmla="*/ 4595150 h 6628773"/>
              <a:gd name="connsiteX356" fmla="*/ 3183084 w 9533023"/>
              <a:gd name="connsiteY356" fmla="*/ 4421530 h 6628773"/>
              <a:gd name="connsiteX357" fmla="*/ 3148360 w 9533023"/>
              <a:gd name="connsiteY357" fmla="*/ 4363656 h 6628773"/>
              <a:gd name="connsiteX358" fmla="*/ 3090486 w 9533023"/>
              <a:gd name="connsiteY358" fmla="*/ 4236335 h 6628773"/>
              <a:gd name="connsiteX359" fmla="*/ 2893717 w 9533023"/>
              <a:gd name="connsiteY359" fmla="*/ 3993266 h 6628773"/>
              <a:gd name="connsiteX360" fmla="*/ 2615924 w 9533023"/>
              <a:gd name="connsiteY360" fmla="*/ 3680750 h 6628773"/>
              <a:gd name="connsiteX361" fmla="*/ 2280258 w 9533023"/>
              <a:gd name="connsiteY361" fmla="*/ 3414532 h 6628773"/>
              <a:gd name="connsiteX362" fmla="*/ 2152937 w 9533023"/>
              <a:gd name="connsiteY362" fmla="*/ 3345084 h 6628773"/>
              <a:gd name="connsiteX363" fmla="*/ 2095063 w 9533023"/>
              <a:gd name="connsiteY363" fmla="*/ 3310360 h 6628773"/>
              <a:gd name="connsiteX364" fmla="*/ 2060339 w 9533023"/>
              <a:gd name="connsiteY364" fmla="*/ 3287211 h 6628773"/>
              <a:gd name="connsiteX365" fmla="*/ 1956167 w 9533023"/>
              <a:gd name="connsiteY365" fmla="*/ 3252486 h 6628773"/>
              <a:gd name="connsiteX366" fmla="*/ 1886719 w 9533023"/>
              <a:gd name="connsiteY366" fmla="*/ 3229337 h 6628773"/>
              <a:gd name="connsiteX367" fmla="*/ 1851995 w 9533023"/>
              <a:gd name="connsiteY367" fmla="*/ 3217762 h 6628773"/>
              <a:gd name="connsiteX368" fmla="*/ 1759398 w 9533023"/>
              <a:gd name="connsiteY368" fmla="*/ 3194613 h 6628773"/>
              <a:gd name="connsiteX369" fmla="*/ 1701524 w 9533023"/>
              <a:gd name="connsiteY369" fmla="*/ 3183038 h 6628773"/>
              <a:gd name="connsiteX370" fmla="*/ 1551053 w 9533023"/>
              <a:gd name="connsiteY370" fmla="*/ 3148314 h 6628773"/>
              <a:gd name="connsiteX371" fmla="*/ 1389008 w 9533023"/>
              <a:gd name="connsiteY371" fmla="*/ 3125165 h 6628773"/>
              <a:gd name="connsiteX372" fmla="*/ 1226962 w 9533023"/>
              <a:gd name="connsiteY372" fmla="*/ 3102016 h 6628773"/>
              <a:gd name="connsiteX373" fmla="*/ 1157514 w 9533023"/>
              <a:gd name="connsiteY373" fmla="*/ 3090441 h 6628773"/>
              <a:gd name="connsiteX374" fmla="*/ 949170 w 9533023"/>
              <a:gd name="connsiteY374" fmla="*/ 3078866 h 6628773"/>
              <a:gd name="connsiteX375" fmla="*/ 833423 w 9533023"/>
              <a:gd name="connsiteY375" fmla="*/ 3067292 h 6628773"/>
              <a:gd name="connsiteX376" fmla="*/ 625079 w 9533023"/>
              <a:gd name="connsiteY376" fmla="*/ 3044142 h 6628773"/>
              <a:gd name="connsiteX377" fmla="*/ 405160 w 9533023"/>
              <a:gd name="connsiteY377" fmla="*/ 3055717 h 6628773"/>
              <a:gd name="connsiteX378" fmla="*/ 358861 w 9533023"/>
              <a:gd name="connsiteY378" fmla="*/ 3067292 h 6628773"/>
              <a:gd name="connsiteX379" fmla="*/ 266263 w 9533023"/>
              <a:gd name="connsiteY379" fmla="*/ 3113590 h 6628773"/>
              <a:gd name="connsiteX380" fmla="*/ 243114 w 9533023"/>
              <a:gd name="connsiteY380" fmla="*/ 3148314 h 6628773"/>
              <a:gd name="connsiteX381" fmla="*/ 208390 w 9533023"/>
              <a:gd name="connsiteY381" fmla="*/ 3275636 h 6628773"/>
              <a:gd name="connsiteX382" fmla="*/ 254689 w 9533023"/>
              <a:gd name="connsiteY382" fmla="*/ 3426107 h 6628773"/>
              <a:gd name="connsiteX383" fmla="*/ 382010 w 9533023"/>
              <a:gd name="connsiteY383" fmla="*/ 3565003 h 6628773"/>
              <a:gd name="connsiteX384" fmla="*/ 512129 w 9533023"/>
              <a:gd name="connsiteY384" fmla="*/ 3641782 h 6628773"/>
              <a:gd name="connsiteX385" fmla="*/ 760599 w 9533023"/>
              <a:gd name="connsiteY385" fmla="*/ 3703899 h 6628773"/>
              <a:gd name="connsiteX386" fmla="*/ 856572 w 9533023"/>
              <a:gd name="connsiteY386" fmla="*/ 3727049 h 6628773"/>
              <a:gd name="connsiteX387" fmla="*/ 891296 w 9533023"/>
              <a:gd name="connsiteY387" fmla="*/ 3750198 h 6628773"/>
              <a:gd name="connsiteX388" fmla="*/ 1014808 w 9533023"/>
              <a:gd name="connsiteY388" fmla="*/ 3803972 h 6628773"/>
              <a:gd name="connsiteX389" fmla="*/ 1076491 w 9533023"/>
              <a:gd name="connsiteY389" fmla="*/ 3819646 h 6628773"/>
              <a:gd name="connsiteX390" fmla="*/ 1134365 w 9533023"/>
              <a:gd name="connsiteY390" fmla="*/ 3831221 h 6628773"/>
              <a:gd name="connsiteX391" fmla="*/ 1226962 w 9533023"/>
              <a:gd name="connsiteY391" fmla="*/ 3854370 h 6628773"/>
              <a:gd name="connsiteX392" fmla="*/ 1420066 w 9533023"/>
              <a:gd name="connsiteY392" fmla="*/ 3885573 h 6628773"/>
              <a:gd name="connsiteX393" fmla="*/ 1551053 w 9533023"/>
              <a:gd name="connsiteY393" fmla="*/ 3935393 h 6628773"/>
              <a:gd name="connsiteX394" fmla="*/ 1673552 w 9533023"/>
              <a:gd name="connsiteY394" fmla="*/ 3946968 h 6628773"/>
              <a:gd name="connsiteX395" fmla="*/ 1827109 w 9533023"/>
              <a:gd name="connsiteY395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6771236 w 9533023"/>
              <a:gd name="connsiteY183" fmla="*/ 1828800 h 6628773"/>
              <a:gd name="connsiteX184" fmla="*/ 6412420 w 9533023"/>
              <a:gd name="connsiteY184" fmla="*/ 1632031 h 6628773"/>
              <a:gd name="connsiteX185" fmla="*/ 6111479 w 9533023"/>
              <a:gd name="connsiteY185" fmla="*/ 1585732 h 6628773"/>
              <a:gd name="connsiteX186" fmla="*/ 5879985 w 9533023"/>
              <a:gd name="connsiteY186" fmla="*/ 1620456 h 6628773"/>
              <a:gd name="connsiteX187" fmla="*/ 5822112 w 9533023"/>
              <a:gd name="connsiteY187" fmla="*/ 1632031 h 6628773"/>
              <a:gd name="connsiteX188" fmla="*/ 5660066 w 9533023"/>
              <a:gd name="connsiteY188" fmla="*/ 1724628 h 6628773"/>
              <a:gd name="connsiteX189" fmla="*/ 5590618 w 9533023"/>
              <a:gd name="connsiteY189" fmla="*/ 1759352 h 6628773"/>
              <a:gd name="connsiteX190" fmla="*/ 5405423 w 9533023"/>
              <a:gd name="connsiteY190" fmla="*/ 1909823 h 6628773"/>
              <a:gd name="connsiteX191" fmla="*/ 5347549 w 9533023"/>
              <a:gd name="connsiteY191" fmla="*/ 1944547 h 6628773"/>
              <a:gd name="connsiteX192" fmla="*/ 5046608 w 9533023"/>
              <a:gd name="connsiteY192" fmla="*/ 2210765 h 6628773"/>
              <a:gd name="connsiteX193" fmla="*/ 5023458 w 9533023"/>
              <a:gd name="connsiteY193" fmla="*/ 2245489 h 6628773"/>
              <a:gd name="connsiteX194" fmla="*/ 4861413 w 9533023"/>
              <a:gd name="connsiteY194" fmla="*/ 2523281 h 6628773"/>
              <a:gd name="connsiteX195" fmla="*/ 4830643 w 9533023"/>
              <a:gd name="connsiteY195" fmla="*/ 2601073 h 6628773"/>
              <a:gd name="connsiteX196" fmla="*/ 4803539 w 9533023"/>
              <a:gd name="connsiteY196" fmla="*/ 2673752 h 6628773"/>
              <a:gd name="connsiteX197" fmla="*/ 4768815 w 9533023"/>
              <a:gd name="connsiteY197" fmla="*/ 2824223 h 6628773"/>
              <a:gd name="connsiteX198" fmla="*/ 4745666 w 9533023"/>
              <a:gd name="connsiteY198" fmla="*/ 2870522 h 6628773"/>
              <a:gd name="connsiteX199" fmla="*/ 4710942 w 9533023"/>
              <a:gd name="connsiteY199" fmla="*/ 3032568 h 6628773"/>
              <a:gd name="connsiteX200" fmla="*/ 4687793 w 9533023"/>
              <a:gd name="connsiteY200" fmla="*/ 3078866 h 6628773"/>
              <a:gd name="connsiteX201" fmla="*/ 4525747 w 9533023"/>
              <a:gd name="connsiteY201" fmla="*/ 3472405 h 6628773"/>
              <a:gd name="connsiteX202" fmla="*/ 4514172 w 9533023"/>
              <a:gd name="connsiteY202" fmla="*/ 3541854 h 6628773"/>
              <a:gd name="connsiteX203" fmla="*/ 4444724 w 9533023"/>
              <a:gd name="connsiteY203" fmla="*/ 3669175 h 6628773"/>
              <a:gd name="connsiteX204" fmla="*/ 4410000 w 9533023"/>
              <a:gd name="connsiteY204" fmla="*/ 3715474 h 6628773"/>
              <a:gd name="connsiteX205" fmla="*/ 4363701 w 9533023"/>
              <a:gd name="connsiteY205" fmla="*/ 3819646 h 6628773"/>
              <a:gd name="connsiteX206" fmla="*/ 4352127 w 9533023"/>
              <a:gd name="connsiteY206" fmla="*/ 3854370 h 6628773"/>
              <a:gd name="connsiteX207" fmla="*/ 4282679 w 9533023"/>
              <a:gd name="connsiteY207" fmla="*/ 3958542 h 6628773"/>
              <a:gd name="connsiteX208" fmla="*/ 4182172 w 9533023"/>
              <a:gd name="connsiteY208" fmla="*/ 4097583 h 6628773"/>
              <a:gd name="connsiteX209" fmla="*/ 3935438 w 9533023"/>
              <a:gd name="connsiteY209" fmla="*/ 4433104 h 6628773"/>
              <a:gd name="connsiteX210" fmla="*/ 3889139 w 9533023"/>
              <a:gd name="connsiteY210" fmla="*/ 4502552 h 6628773"/>
              <a:gd name="connsiteX211" fmla="*/ 3727094 w 9533023"/>
              <a:gd name="connsiteY211" fmla="*/ 4641449 h 6628773"/>
              <a:gd name="connsiteX212" fmla="*/ 3657646 w 9533023"/>
              <a:gd name="connsiteY212" fmla="*/ 4722471 h 6628773"/>
              <a:gd name="connsiteX213" fmla="*/ 3449301 w 9533023"/>
              <a:gd name="connsiteY213" fmla="*/ 4861368 h 6628773"/>
              <a:gd name="connsiteX214" fmla="*/ 3391428 w 9533023"/>
              <a:gd name="connsiteY214" fmla="*/ 4930816 h 6628773"/>
              <a:gd name="connsiteX215" fmla="*/ 2928441 w 9533023"/>
              <a:gd name="connsiteY215" fmla="*/ 5278056 h 6628773"/>
              <a:gd name="connsiteX216" fmla="*/ 2639074 w 9533023"/>
              <a:gd name="connsiteY216" fmla="*/ 5405378 h 6628773"/>
              <a:gd name="connsiteX217" fmla="*/ 2546476 w 9533023"/>
              <a:gd name="connsiteY217" fmla="*/ 5451676 h 6628773"/>
              <a:gd name="connsiteX218" fmla="*/ 2314982 w 9533023"/>
              <a:gd name="connsiteY218" fmla="*/ 5521124 h 6628773"/>
              <a:gd name="connsiteX219" fmla="*/ 1979317 w 9533023"/>
              <a:gd name="connsiteY219" fmla="*/ 5636871 h 6628773"/>
              <a:gd name="connsiteX220" fmla="*/ 1886719 w 9533023"/>
              <a:gd name="connsiteY220" fmla="*/ 5648446 h 6628773"/>
              <a:gd name="connsiteX221" fmla="*/ 1655225 w 9533023"/>
              <a:gd name="connsiteY221" fmla="*/ 5671595 h 6628773"/>
              <a:gd name="connsiteX222" fmla="*/ 1250112 w 9533023"/>
              <a:gd name="connsiteY222" fmla="*/ 5660021 h 6628773"/>
              <a:gd name="connsiteX223" fmla="*/ 1215387 w 9533023"/>
              <a:gd name="connsiteY223" fmla="*/ 5648446 h 6628773"/>
              <a:gd name="connsiteX224" fmla="*/ 1122790 w 9533023"/>
              <a:gd name="connsiteY224" fmla="*/ 5590573 h 6628773"/>
              <a:gd name="connsiteX225" fmla="*/ 891296 w 9533023"/>
              <a:gd name="connsiteY225" fmla="*/ 5428527 h 6628773"/>
              <a:gd name="connsiteX226" fmla="*/ 763975 w 9533023"/>
              <a:gd name="connsiteY226" fmla="*/ 5335930 h 6628773"/>
              <a:gd name="connsiteX227" fmla="*/ 729251 w 9533023"/>
              <a:gd name="connsiteY227" fmla="*/ 5312780 h 6628773"/>
              <a:gd name="connsiteX228" fmla="*/ 648228 w 9533023"/>
              <a:gd name="connsiteY228" fmla="*/ 5254907 h 6628773"/>
              <a:gd name="connsiteX229" fmla="*/ 463033 w 9533023"/>
              <a:gd name="connsiteY229" fmla="*/ 5127585 h 6628773"/>
              <a:gd name="connsiteX230" fmla="*/ 335712 w 9533023"/>
              <a:gd name="connsiteY230" fmla="*/ 4965540 h 6628773"/>
              <a:gd name="connsiteX231" fmla="*/ 277838 w 9533023"/>
              <a:gd name="connsiteY231" fmla="*/ 4757195 h 6628773"/>
              <a:gd name="connsiteX232" fmla="*/ 266263 w 9533023"/>
              <a:gd name="connsiteY232" fmla="*/ 4560426 h 6628773"/>
              <a:gd name="connsiteX233" fmla="*/ 358861 w 9533023"/>
              <a:gd name="connsiteY233" fmla="*/ 4294208 h 6628773"/>
              <a:gd name="connsiteX234" fmla="*/ 463033 w 9533023"/>
              <a:gd name="connsiteY234" fmla="*/ 4178461 h 6628773"/>
              <a:gd name="connsiteX235" fmla="*/ 810274 w 9533023"/>
              <a:gd name="connsiteY235" fmla="*/ 4039565 h 6628773"/>
              <a:gd name="connsiteX236" fmla="*/ 1099641 w 9533023"/>
              <a:gd name="connsiteY236" fmla="*/ 3981692 h 6628773"/>
              <a:gd name="connsiteX237" fmla="*/ 1365858 w 9533023"/>
              <a:gd name="connsiteY237" fmla="*/ 3946968 h 6628773"/>
              <a:gd name="connsiteX238" fmla="*/ 1635163 w 9533023"/>
              <a:gd name="connsiteY238" fmla="*/ 3896859 h 6628773"/>
              <a:gd name="connsiteX239" fmla="*/ 1909868 w 9533023"/>
              <a:gd name="connsiteY239" fmla="*/ 3831221 h 6628773"/>
              <a:gd name="connsiteX240" fmla="*/ 2048765 w 9533023"/>
              <a:gd name="connsiteY240" fmla="*/ 3819646 h 6628773"/>
              <a:gd name="connsiteX241" fmla="*/ 2777970 w 9533023"/>
              <a:gd name="connsiteY241" fmla="*/ 3819646 h 6628773"/>
              <a:gd name="connsiteX242" fmla="*/ 3032613 w 9533023"/>
              <a:gd name="connsiteY242" fmla="*/ 3784922 h 6628773"/>
              <a:gd name="connsiteX243" fmla="*/ 3495600 w 9533023"/>
              <a:gd name="connsiteY243" fmla="*/ 3669175 h 6628773"/>
              <a:gd name="connsiteX244" fmla="*/ 3622922 w 9533023"/>
              <a:gd name="connsiteY244" fmla="*/ 3576578 h 6628773"/>
              <a:gd name="connsiteX245" fmla="*/ 3646071 w 9533023"/>
              <a:gd name="connsiteY245" fmla="*/ 3553428 h 6628773"/>
              <a:gd name="connsiteX246" fmla="*/ 3738668 w 9533023"/>
              <a:gd name="connsiteY246" fmla="*/ 3437681 h 6628773"/>
              <a:gd name="connsiteX247" fmla="*/ 3808117 w 9533023"/>
              <a:gd name="connsiteY247" fmla="*/ 3298785 h 6628773"/>
              <a:gd name="connsiteX248" fmla="*/ 3877565 w 9533023"/>
              <a:gd name="connsiteY248" fmla="*/ 3171464 h 6628773"/>
              <a:gd name="connsiteX249" fmla="*/ 3912289 w 9533023"/>
              <a:gd name="connsiteY249" fmla="*/ 2997843 h 6628773"/>
              <a:gd name="connsiteX250" fmla="*/ 3947013 w 9533023"/>
              <a:gd name="connsiteY250" fmla="*/ 2766350 h 6628773"/>
              <a:gd name="connsiteX251" fmla="*/ 3923863 w 9533023"/>
              <a:gd name="connsiteY251" fmla="*/ 2558005 h 6628773"/>
              <a:gd name="connsiteX252" fmla="*/ 3877565 w 9533023"/>
              <a:gd name="connsiteY252" fmla="*/ 2465408 h 6628773"/>
              <a:gd name="connsiteX253" fmla="*/ 3784967 w 9533023"/>
              <a:gd name="connsiteY253" fmla="*/ 2361236 h 6628773"/>
              <a:gd name="connsiteX254" fmla="*/ 3692370 w 9533023"/>
              <a:gd name="connsiteY254" fmla="*/ 2291788 h 6628773"/>
              <a:gd name="connsiteX255" fmla="*/ 3646071 w 9533023"/>
              <a:gd name="connsiteY255" fmla="*/ 2268638 h 6628773"/>
              <a:gd name="connsiteX256" fmla="*/ 3472451 w 9533023"/>
              <a:gd name="connsiteY256" fmla="*/ 2187616 h 6628773"/>
              <a:gd name="connsiteX257" fmla="*/ 3345129 w 9533023"/>
              <a:gd name="connsiteY257" fmla="*/ 2164466 h 6628773"/>
              <a:gd name="connsiteX258" fmla="*/ 2858993 w 9533023"/>
              <a:gd name="connsiteY258" fmla="*/ 2245489 h 6628773"/>
              <a:gd name="connsiteX259" fmla="*/ 2801119 w 9533023"/>
              <a:gd name="connsiteY259" fmla="*/ 2291788 h 6628773"/>
              <a:gd name="connsiteX260" fmla="*/ 2766395 w 9533023"/>
              <a:gd name="connsiteY260" fmla="*/ 2361236 h 6628773"/>
              <a:gd name="connsiteX261" fmla="*/ 2789544 w 9533023"/>
              <a:gd name="connsiteY261" fmla="*/ 2766350 h 6628773"/>
              <a:gd name="connsiteX262" fmla="*/ 2858993 w 9533023"/>
              <a:gd name="connsiteY262" fmla="*/ 3136740 h 6628773"/>
              <a:gd name="connsiteX263" fmla="*/ 2882142 w 9533023"/>
              <a:gd name="connsiteY263" fmla="*/ 3171464 h 6628773"/>
              <a:gd name="connsiteX264" fmla="*/ 2963165 w 9533023"/>
              <a:gd name="connsiteY264" fmla="*/ 3356659 h 6628773"/>
              <a:gd name="connsiteX265" fmla="*/ 3159934 w 9533023"/>
              <a:gd name="connsiteY265" fmla="*/ 3634451 h 6628773"/>
              <a:gd name="connsiteX266" fmla="*/ 3472451 w 9533023"/>
              <a:gd name="connsiteY266" fmla="*/ 3865945 h 6628773"/>
              <a:gd name="connsiteX267" fmla="*/ 4190081 w 9533023"/>
              <a:gd name="connsiteY267" fmla="*/ 4259484 h 6628773"/>
              <a:gd name="connsiteX268" fmla="*/ 4761485 w 9533023"/>
              <a:gd name="connsiteY268" fmla="*/ 4514416 h 6628773"/>
              <a:gd name="connsiteX269" fmla="*/ 5081332 w 9533023"/>
              <a:gd name="connsiteY269" fmla="*/ 4687747 h 6628773"/>
              <a:gd name="connsiteX270" fmla="*/ 5150780 w 9533023"/>
              <a:gd name="connsiteY270" fmla="*/ 4734046 h 6628773"/>
              <a:gd name="connsiteX271" fmla="*/ 5405423 w 9533023"/>
              <a:gd name="connsiteY271" fmla="*/ 4872942 h 6628773"/>
              <a:gd name="connsiteX272" fmla="*/ 5625342 w 9533023"/>
              <a:gd name="connsiteY272" fmla="*/ 5058137 h 6628773"/>
              <a:gd name="connsiteX273" fmla="*/ 5671641 w 9533023"/>
              <a:gd name="connsiteY273" fmla="*/ 5092861 h 6628773"/>
              <a:gd name="connsiteX274" fmla="*/ 5787387 w 9533023"/>
              <a:gd name="connsiteY274" fmla="*/ 5278056 h 6628773"/>
              <a:gd name="connsiteX275" fmla="*/ 5891560 w 9533023"/>
              <a:gd name="connsiteY275" fmla="*/ 5428527 h 6628773"/>
              <a:gd name="connsiteX276" fmla="*/ 5926284 w 9533023"/>
              <a:gd name="connsiteY276" fmla="*/ 5497975 h 6628773"/>
              <a:gd name="connsiteX277" fmla="*/ 6042031 w 9533023"/>
              <a:gd name="connsiteY277" fmla="*/ 5613722 h 6628773"/>
              <a:gd name="connsiteX278" fmla="*/ 6076755 w 9533023"/>
              <a:gd name="connsiteY278" fmla="*/ 5671595 h 6628773"/>
              <a:gd name="connsiteX279" fmla="*/ 6227225 w 9533023"/>
              <a:gd name="connsiteY279" fmla="*/ 5914664 h 6628773"/>
              <a:gd name="connsiteX280" fmla="*/ 6227225 w 9533023"/>
              <a:gd name="connsiteY280" fmla="*/ 6111433 h 6628773"/>
              <a:gd name="connsiteX281" fmla="*/ 6076755 w 9533023"/>
              <a:gd name="connsiteY281" fmla="*/ 6319778 h 6628773"/>
              <a:gd name="connsiteX282" fmla="*/ 5868410 w 9533023"/>
              <a:gd name="connsiteY282" fmla="*/ 6447099 h 6628773"/>
              <a:gd name="connsiteX283" fmla="*/ 5706365 w 9533023"/>
              <a:gd name="connsiteY283" fmla="*/ 6528122 h 6628773"/>
              <a:gd name="connsiteX284" fmla="*/ 5544319 w 9533023"/>
              <a:gd name="connsiteY284" fmla="*/ 6585995 h 6628773"/>
              <a:gd name="connsiteX285" fmla="*/ 5213331 w 9533023"/>
              <a:gd name="connsiteY285" fmla="*/ 6628773 h 6628773"/>
              <a:gd name="connsiteX286" fmla="*/ 4722517 w 9533023"/>
              <a:gd name="connsiteY286" fmla="*/ 6597570 h 6628773"/>
              <a:gd name="connsiteX287" fmla="*/ 4491023 w 9533023"/>
              <a:gd name="connsiteY287" fmla="*/ 6551271 h 6628773"/>
              <a:gd name="connsiteX288" fmla="*/ 4176915 w 9533023"/>
              <a:gd name="connsiteY288" fmla="*/ 6500584 h 6628773"/>
              <a:gd name="connsiteX289" fmla="*/ 3907611 w 9533023"/>
              <a:gd name="connsiteY289" fmla="*/ 6427470 h 6628773"/>
              <a:gd name="connsiteX290" fmla="*/ 3773393 w 9533023"/>
              <a:gd name="connsiteY290" fmla="*/ 6389226 h 6628773"/>
              <a:gd name="connsiteX291" fmla="*/ 3676551 w 9533023"/>
              <a:gd name="connsiteY291" fmla="*/ 6327253 h 6628773"/>
              <a:gd name="connsiteX292" fmla="*/ 3611058 w 9533023"/>
              <a:gd name="connsiteY292" fmla="*/ 6162410 h 6628773"/>
              <a:gd name="connsiteX293" fmla="*/ 3634496 w 9533023"/>
              <a:gd name="connsiteY293" fmla="*/ 5960962 h 6628773"/>
              <a:gd name="connsiteX294" fmla="*/ 3696469 w 9533023"/>
              <a:gd name="connsiteY294" fmla="*/ 5826166 h 6628773"/>
              <a:gd name="connsiteX295" fmla="*/ 3761818 w 9533023"/>
              <a:gd name="connsiteY295" fmla="*/ 5683170 h 6628773"/>
              <a:gd name="connsiteX296" fmla="*/ 3784967 w 9533023"/>
              <a:gd name="connsiteY296" fmla="*/ 5648446 h 6628773"/>
              <a:gd name="connsiteX297" fmla="*/ 3865990 w 9533023"/>
              <a:gd name="connsiteY297" fmla="*/ 5509550 h 6628773"/>
              <a:gd name="connsiteX298" fmla="*/ 4004886 w 9533023"/>
              <a:gd name="connsiteY298" fmla="*/ 5393803 h 6628773"/>
              <a:gd name="connsiteX299" fmla="*/ 4097484 w 9533023"/>
              <a:gd name="connsiteY299" fmla="*/ 5359079 h 6628773"/>
              <a:gd name="connsiteX300" fmla="*/ 4340552 w 9533023"/>
              <a:gd name="connsiteY300" fmla="*/ 5289631 h 6628773"/>
              <a:gd name="connsiteX301" fmla="*/ 4491023 w 9533023"/>
              <a:gd name="connsiteY301" fmla="*/ 5278056 h 6628773"/>
              <a:gd name="connsiteX302" fmla="*/ 5254952 w 9533023"/>
              <a:gd name="connsiteY302" fmla="*/ 5266481 h 6628773"/>
              <a:gd name="connsiteX303" fmla="*/ 5764238 w 9533023"/>
              <a:gd name="connsiteY303" fmla="*/ 5254907 h 6628773"/>
              <a:gd name="connsiteX304" fmla="*/ 6944856 w 9533023"/>
              <a:gd name="connsiteY304" fmla="*/ 5197033 h 6628773"/>
              <a:gd name="connsiteX305" fmla="*/ 7488866 w 9533023"/>
              <a:gd name="connsiteY305" fmla="*/ 5116011 h 6628773"/>
              <a:gd name="connsiteX306" fmla="*/ 7639337 w 9533023"/>
              <a:gd name="connsiteY306" fmla="*/ 5081286 h 6628773"/>
              <a:gd name="connsiteX307" fmla="*/ 8090749 w 9533023"/>
              <a:gd name="connsiteY307" fmla="*/ 4907666 h 6628773"/>
              <a:gd name="connsiteX308" fmla="*/ 8368542 w 9533023"/>
              <a:gd name="connsiteY308" fmla="*/ 4791919 h 6628773"/>
              <a:gd name="connsiteX309" fmla="*/ 8727357 w 9533023"/>
              <a:gd name="connsiteY309" fmla="*/ 4572000 h 6628773"/>
              <a:gd name="connsiteX310" fmla="*/ 8831529 w 9533023"/>
              <a:gd name="connsiteY310" fmla="*/ 4479403 h 6628773"/>
              <a:gd name="connsiteX311" fmla="*/ 9109322 w 9533023"/>
              <a:gd name="connsiteY311" fmla="*/ 4120588 h 6628773"/>
              <a:gd name="connsiteX312" fmla="*/ 9259793 w 9533023"/>
              <a:gd name="connsiteY312" fmla="*/ 3865945 h 6628773"/>
              <a:gd name="connsiteX313" fmla="*/ 9282942 w 9533023"/>
              <a:gd name="connsiteY313" fmla="*/ 3773347 h 6628773"/>
              <a:gd name="connsiteX314" fmla="*/ 9387114 w 9533023"/>
              <a:gd name="connsiteY314" fmla="*/ 3576578 h 6628773"/>
              <a:gd name="connsiteX315" fmla="*/ 9444987 w 9533023"/>
              <a:gd name="connsiteY315" fmla="*/ 3449256 h 6628773"/>
              <a:gd name="connsiteX316" fmla="*/ 9456562 w 9533023"/>
              <a:gd name="connsiteY316" fmla="*/ 3275636 h 6628773"/>
              <a:gd name="connsiteX317" fmla="*/ 9502861 w 9533023"/>
              <a:gd name="connsiteY317" fmla="*/ 3067292 h 6628773"/>
              <a:gd name="connsiteX318" fmla="*/ 9529676 w 9533023"/>
              <a:gd name="connsiteY318" fmla="*/ 2970016 h 6628773"/>
              <a:gd name="connsiteX319" fmla="*/ 9526010 w 9533023"/>
              <a:gd name="connsiteY319" fmla="*/ 2870522 h 6628773"/>
              <a:gd name="connsiteX320" fmla="*/ 9456562 w 9533023"/>
              <a:gd name="connsiteY320" fmla="*/ 2534856 h 6628773"/>
              <a:gd name="connsiteX321" fmla="*/ 9425359 w 9533023"/>
              <a:gd name="connsiteY321" fmla="*/ 2477127 h 6628773"/>
              <a:gd name="connsiteX322" fmla="*/ 9356055 w 9533023"/>
              <a:gd name="connsiteY322" fmla="*/ 2384675 h 6628773"/>
              <a:gd name="connsiteX323" fmla="*/ 9213494 w 9533023"/>
              <a:gd name="connsiteY323" fmla="*/ 2291788 h 6628773"/>
              <a:gd name="connsiteX324" fmla="*/ 9140236 w 9533023"/>
              <a:gd name="connsiteY324" fmla="*/ 2291643 h 6628773"/>
              <a:gd name="connsiteX325" fmla="*/ 9005294 w 9533023"/>
              <a:gd name="connsiteY325" fmla="*/ 2299697 h 6628773"/>
              <a:gd name="connsiteX326" fmla="*/ 8900977 w 9533023"/>
              <a:gd name="connsiteY326" fmla="*/ 2361236 h 6628773"/>
              <a:gd name="connsiteX327" fmla="*/ 8738932 w 9533023"/>
              <a:gd name="connsiteY327" fmla="*/ 2569580 h 6628773"/>
              <a:gd name="connsiteX328" fmla="*/ 8692633 w 9533023"/>
              <a:gd name="connsiteY328" fmla="*/ 2650603 h 6628773"/>
              <a:gd name="connsiteX329" fmla="*/ 8646334 w 9533023"/>
              <a:gd name="connsiteY329" fmla="*/ 2824223 h 6628773"/>
              <a:gd name="connsiteX330" fmla="*/ 8611610 w 9533023"/>
              <a:gd name="connsiteY330" fmla="*/ 2905246 h 6628773"/>
              <a:gd name="connsiteX331" fmla="*/ 8588461 w 9533023"/>
              <a:gd name="connsiteY331" fmla="*/ 3229337 h 6628773"/>
              <a:gd name="connsiteX332" fmla="*/ 8576886 w 9533023"/>
              <a:gd name="connsiteY332" fmla="*/ 3321935 h 6628773"/>
              <a:gd name="connsiteX333" fmla="*/ 8495863 w 9533023"/>
              <a:gd name="connsiteY333" fmla="*/ 3588152 h 6628773"/>
              <a:gd name="connsiteX334" fmla="*/ 8449565 w 9533023"/>
              <a:gd name="connsiteY334" fmla="*/ 3796497 h 6628773"/>
              <a:gd name="connsiteX335" fmla="*/ 8264370 w 9533023"/>
              <a:gd name="connsiteY335" fmla="*/ 4259484 h 6628773"/>
              <a:gd name="connsiteX336" fmla="*/ 8102324 w 9533023"/>
              <a:gd name="connsiteY336" fmla="*/ 4572000 h 6628773"/>
              <a:gd name="connsiteX337" fmla="*/ 7836106 w 9533023"/>
              <a:gd name="connsiteY337" fmla="*/ 4896092 h 6628773"/>
              <a:gd name="connsiteX338" fmla="*/ 7743509 w 9533023"/>
              <a:gd name="connsiteY338" fmla="*/ 4977114 h 6628773"/>
              <a:gd name="connsiteX339" fmla="*/ 7326820 w 9533023"/>
              <a:gd name="connsiteY339" fmla="*/ 5243332 h 6628773"/>
              <a:gd name="connsiteX340" fmla="*/ 7168585 w 9533023"/>
              <a:gd name="connsiteY340" fmla="*/ 5304871 h 6628773"/>
              <a:gd name="connsiteX341" fmla="*/ 6868801 w 9533023"/>
              <a:gd name="connsiteY341" fmla="*/ 5427948 h 6628773"/>
              <a:gd name="connsiteX342" fmla="*/ 6493443 w 9533023"/>
              <a:gd name="connsiteY342" fmla="*/ 5578998 h 6628773"/>
              <a:gd name="connsiteX343" fmla="*/ 6342972 w 9533023"/>
              <a:gd name="connsiteY343" fmla="*/ 5648446 h 6628773"/>
              <a:gd name="connsiteX344" fmla="*/ 5949433 w 9533023"/>
              <a:gd name="connsiteY344" fmla="*/ 5717894 h 6628773"/>
              <a:gd name="connsiteX345" fmla="*/ 5486446 w 9533023"/>
              <a:gd name="connsiteY345" fmla="*/ 5706319 h 6628773"/>
              <a:gd name="connsiteX346" fmla="*/ 5393848 w 9533023"/>
              <a:gd name="connsiteY346" fmla="*/ 5683170 h 6628773"/>
              <a:gd name="connsiteX347" fmla="*/ 5104481 w 9533023"/>
              <a:gd name="connsiteY347" fmla="*/ 5613722 h 6628773"/>
              <a:gd name="connsiteX348" fmla="*/ 4907712 w 9533023"/>
              <a:gd name="connsiteY348" fmla="*/ 5567423 h 6628773"/>
              <a:gd name="connsiteX349" fmla="*/ 4745666 w 9533023"/>
              <a:gd name="connsiteY349" fmla="*/ 5521124 h 6628773"/>
              <a:gd name="connsiteX350" fmla="*/ 4051185 w 9533023"/>
              <a:gd name="connsiteY350" fmla="*/ 5324355 h 6628773"/>
              <a:gd name="connsiteX351" fmla="*/ 3495600 w 9533023"/>
              <a:gd name="connsiteY351" fmla="*/ 5046562 h 6628773"/>
              <a:gd name="connsiteX352" fmla="*/ 3414577 w 9533023"/>
              <a:gd name="connsiteY352" fmla="*/ 4942390 h 6628773"/>
              <a:gd name="connsiteX353" fmla="*/ 3345129 w 9533023"/>
              <a:gd name="connsiteY353" fmla="*/ 4757195 h 6628773"/>
              <a:gd name="connsiteX354" fmla="*/ 3287256 w 9533023"/>
              <a:gd name="connsiteY354" fmla="*/ 4595150 h 6628773"/>
              <a:gd name="connsiteX355" fmla="*/ 3183084 w 9533023"/>
              <a:gd name="connsiteY355" fmla="*/ 4421530 h 6628773"/>
              <a:gd name="connsiteX356" fmla="*/ 3148360 w 9533023"/>
              <a:gd name="connsiteY356" fmla="*/ 4363656 h 6628773"/>
              <a:gd name="connsiteX357" fmla="*/ 3090486 w 9533023"/>
              <a:gd name="connsiteY357" fmla="*/ 4236335 h 6628773"/>
              <a:gd name="connsiteX358" fmla="*/ 2893717 w 9533023"/>
              <a:gd name="connsiteY358" fmla="*/ 3993266 h 6628773"/>
              <a:gd name="connsiteX359" fmla="*/ 2615924 w 9533023"/>
              <a:gd name="connsiteY359" fmla="*/ 3680750 h 6628773"/>
              <a:gd name="connsiteX360" fmla="*/ 2280258 w 9533023"/>
              <a:gd name="connsiteY360" fmla="*/ 3414532 h 6628773"/>
              <a:gd name="connsiteX361" fmla="*/ 2152937 w 9533023"/>
              <a:gd name="connsiteY361" fmla="*/ 3345084 h 6628773"/>
              <a:gd name="connsiteX362" fmla="*/ 2095063 w 9533023"/>
              <a:gd name="connsiteY362" fmla="*/ 3310360 h 6628773"/>
              <a:gd name="connsiteX363" fmla="*/ 2060339 w 9533023"/>
              <a:gd name="connsiteY363" fmla="*/ 3287211 h 6628773"/>
              <a:gd name="connsiteX364" fmla="*/ 1956167 w 9533023"/>
              <a:gd name="connsiteY364" fmla="*/ 3252486 h 6628773"/>
              <a:gd name="connsiteX365" fmla="*/ 1886719 w 9533023"/>
              <a:gd name="connsiteY365" fmla="*/ 3229337 h 6628773"/>
              <a:gd name="connsiteX366" fmla="*/ 1851995 w 9533023"/>
              <a:gd name="connsiteY366" fmla="*/ 3217762 h 6628773"/>
              <a:gd name="connsiteX367" fmla="*/ 1759398 w 9533023"/>
              <a:gd name="connsiteY367" fmla="*/ 3194613 h 6628773"/>
              <a:gd name="connsiteX368" fmla="*/ 1701524 w 9533023"/>
              <a:gd name="connsiteY368" fmla="*/ 3183038 h 6628773"/>
              <a:gd name="connsiteX369" fmla="*/ 1551053 w 9533023"/>
              <a:gd name="connsiteY369" fmla="*/ 3148314 h 6628773"/>
              <a:gd name="connsiteX370" fmla="*/ 1389008 w 9533023"/>
              <a:gd name="connsiteY370" fmla="*/ 3125165 h 6628773"/>
              <a:gd name="connsiteX371" fmla="*/ 1226962 w 9533023"/>
              <a:gd name="connsiteY371" fmla="*/ 3102016 h 6628773"/>
              <a:gd name="connsiteX372" fmla="*/ 1157514 w 9533023"/>
              <a:gd name="connsiteY372" fmla="*/ 3090441 h 6628773"/>
              <a:gd name="connsiteX373" fmla="*/ 949170 w 9533023"/>
              <a:gd name="connsiteY373" fmla="*/ 3078866 h 6628773"/>
              <a:gd name="connsiteX374" fmla="*/ 833423 w 9533023"/>
              <a:gd name="connsiteY374" fmla="*/ 3067292 h 6628773"/>
              <a:gd name="connsiteX375" fmla="*/ 625079 w 9533023"/>
              <a:gd name="connsiteY375" fmla="*/ 3044142 h 6628773"/>
              <a:gd name="connsiteX376" fmla="*/ 405160 w 9533023"/>
              <a:gd name="connsiteY376" fmla="*/ 3055717 h 6628773"/>
              <a:gd name="connsiteX377" fmla="*/ 358861 w 9533023"/>
              <a:gd name="connsiteY377" fmla="*/ 3067292 h 6628773"/>
              <a:gd name="connsiteX378" fmla="*/ 266263 w 9533023"/>
              <a:gd name="connsiteY378" fmla="*/ 3113590 h 6628773"/>
              <a:gd name="connsiteX379" fmla="*/ 243114 w 9533023"/>
              <a:gd name="connsiteY379" fmla="*/ 3148314 h 6628773"/>
              <a:gd name="connsiteX380" fmla="*/ 208390 w 9533023"/>
              <a:gd name="connsiteY380" fmla="*/ 3275636 h 6628773"/>
              <a:gd name="connsiteX381" fmla="*/ 254689 w 9533023"/>
              <a:gd name="connsiteY381" fmla="*/ 3426107 h 6628773"/>
              <a:gd name="connsiteX382" fmla="*/ 382010 w 9533023"/>
              <a:gd name="connsiteY382" fmla="*/ 3565003 h 6628773"/>
              <a:gd name="connsiteX383" fmla="*/ 512129 w 9533023"/>
              <a:gd name="connsiteY383" fmla="*/ 3641782 h 6628773"/>
              <a:gd name="connsiteX384" fmla="*/ 760599 w 9533023"/>
              <a:gd name="connsiteY384" fmla="*/ 3703899 h 6628773"/>
              <a:gd name="connsiteX385" fmla="*/ 856572 w 9533023"/>
              <a:gd name="connsiteY385" fmla="*/ 3727049 h 6628773"/>
              <a:gd name="connsiteX386" fmla="*/ 891296 w 9533023"/>
              <a:gd name="connsiteY386" fmla="*/ 3750198 h 6628773"/>
              <a:gd name="connsiteX387" fmla="*/ 1014808 w 9533023"/>
              <a:gd name="connsiteY387" fmla="*/ 3803972 h 6628773"/>
              <a:gd name="connsiteX388" fmla="*/ 1076491 w 9533023"/>
              <a:gd name="connsiteY388" fmla="*/ 3819646 h 6628773"/>
              <a:gd name="connsiteX389" fmla="*/ 1134365 w 9533023"/>
              <a:gd name="connsiteY389" fmla="*/ 3831221 h 6628773"/>
              <a:gd name="connsiteX390" fmla="*/ 1226962 w 9533023"/>
              <a:gd name="connsiteY390" fmla="*/ 3854370 h 6628773"/>
              <a:gd name="connsiteX391" fmla="*/ 1420066 w 9533023"/>
              <a:gd name="connsiteY391" fmla="*/ 3885573 h 6628773"/>
              <a:gd name="connsiteX392" fmla="*/ 1551053 w 9533023"/>
              <a:gd name="connsiteY392" fmla="*/ 3935393 h 6628773"/>
              <a:gd name="connsiteX393" fmla="*/ 1673552 w 9533023"/>
              <a:gd name="connsiteY393" fmla="*/ 3946968 h 6628773"/>
              <a:gd name="connsiteX394" fmla="*/ 1827109 w 9533023"/>
              <a:gd name="connsiteY394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18476 w 9533023"/>
              <a:gd name="connsiteY181" fmla="*/ 2210765 h 6628773"/>
              <a:gd name="connsiteX182" fmla="*/ 6771236 w 9533023"/>
              <a:gd name="connsiteY182" fmla="*/ 1828800 h 6628773"/>
              <a:gd name="connsiteX183" fmla="*/ 6412420 w 9533023"/>
              <a:gd name="connsiteY183" fmla="*/ 1632031 h 6628773"/>
              <a:gd name="connsiteX184" fmla="*/ 6111479 w 9533023"/>
              <a:gd name="connsiteY184" fmla="*/ 1585732 h 6628773"/>
              <a:gd name="connsiteX185" fmla="*/ 5879985 w 9533023"/>
              <a:gd name="connsiteY185" fmla="*/ 1620456 h 6628773"/>
              <a:gd name="connsiteX186" fmla="*/ 5822112 w 9533023"/>
              <a:gd name="connsiteY186" fmla="*/ 1632031 h 6628773"/>
              <a:gd name="connsiteX187" fmla="*/ 5660066 w 9533023"/>
              <a:gd name="connsiteY187" fmla="*/ 1724628 h 6628773"/>
              <a:gd name="connsiteX188" fmla="*/ 5590618 w 9533023"/>
              <a:gd name="connsiteY188" fmla="*/ 1759352 h 6628773"/>
              <a:gd name="connsiteX189" fmla="*/ 5405423 w 9533023"/>
              <a:gd name="connsiteY189" fmla="*/ 1909823 h 6628773"/>
              <a:gd name="connsiteX190" fmla="*/ 5347549 w 9533023"/>
              <a:gd name="connsiteY190" fmla="*/ 1944547 h 6628773"/>
              <a:gd name="connsiteX191" fmla="*/ 5046608 w 9533023"/>
              <a:gd name="connsiteY191" fmla="*/ 2210765 h 6628773"/>
              <a:gd name="connsiteX192" fmla="*/ 5023458 w 9533023"/>
              <a:gd name="connsiteY192" fmla="*/ 2245489 h 6628773"/>
              <a:gd name="connsiteX193" fmla="*/ 4861413 w 9533023"/>
              <a:gd name="connsiteY193" fmla="*/ 2523281 h 6628773"/>
              <a:gd name="connsiteX194" fmla="*/ 4830643 w 9533023"/>
              <a:gd name="connsiteY194" fmla="*/ 2601073 h 6628773"/>
              <a:gd name="connsiteX195" fmla="*/ 4803539 w 9533023"/>
              <a:gd name="connsiteY195" fmla="*/ 2673752 h 6628773"/>
              <a:gd name="connsiteX196" fmla="*/ 4768815 w 9533023"/>
              <a:gd name="connsiteY196" fmla="*/ 2824223 h 6628773"/>
              <a:gd name="connsiteX197" fmla="*/ 4745666 w 9533023"/>
              <a:gd name="connsiteY197" fmla="*/ 2870522 h 6628773"/>
              <a:gd name="connsiteX198" fmla="*/ 4710942 w 9533023"/>
              <a:gd name="connsiteY198" fmla="*/ 3032568 h 6628773"/>
              <a:gd name="connsiteX199" fmla="*/ 4687793 w 9533023"/>
              <a:gd name="connsiteY199" fmla="*/ 3078866 h 6628773"/>
              <a:gd name="connsiteX200" fmla="*/ 4525747 w 9533023"/>
              <a:gd name="connsiteY200" fmla="*/ 3472405 h 6628773"/>
              <a:gd name="connsiteX201" fmla="*/ 4514172 w 9533023"/>
              <a:gd name="connsiteY201" fmla="*/ 3541854 h 6628773"/>
              <a:gd name="connsiteX202" fmla="*/ 4444724 w 9533023"/>
              <a:gd name="connsiteY202" fmla="*/ 3669175 h 6628773"/>
              <a:gd name="connsiteX203" fmla="*/ 4410000 w 9533023"/>
              <a:gd name="connsiteY203" fmla="*/ 3715474 h 6628773"/>
              <a:gd name="connsiteX204" fmla="*/ 4363701 w 9533023"/>
              <a:gd name="connsiteY204" fmla="*/ 3819646 h 6628773"/>
              <a:gd name="connsiteX205" fmla="*/ 4352127 w 9533023"/>
              <a:gd name="connsiteY205" fmla="*/ 3854370 h 6628773"/>
              <a:gd name="connsiteX206" fmla="*/ 4282679 w 9533023"/>
              <a:gd name="connsiteY206" fmla="*/ 3958542 h 6628773"/>
              <a:gd name="connsiteX207" fmla="*/ 4182172 w 9533023"/>
              <a:gd name="connsiteY207" fmla="*/ 4097583 h 6628773"/>
              <a:gd name="connsiteX208" fmla="*/ 3935438 w 9533023"/>
              <a:gd name="connsiteY208" fmla="*/ 4433104 h 6628773"/>
              <a:gd name="connsiteX209" fmla="*/ 3889139 w 9533023"/>
              <a:gd name="connsiteY209" fmla="*/ 4502552 h 6628773"/>
              <a:gd name="connsiteX210" fmla="*/ 3727094 w 9533023"/>
              <a:gd name="connsiteY210" fmla="*/ 4641449 h 6628773"/>
              <a:gd name="connsiteX211" fmla="*/ 3657646 w 9533023"/>
              <a:gd name="connsiteY211" fmla="*/ 4722471 h 6628773"/>
              <a:gd name="connsiteX212" fmla="*/ 3449301 w 9533023"/>
              <a:gd name="connsiteY212" fmla="*/ 4861368 h 6628773"/>
              <a:gd name="connsiteX213" fmla="*/ 3391428 w 9533023"/>
              <a:gd name="connsiteY213" fmla="*/ 4930816 h 6628773"/>
              <a:gd name="connsiteX214" fmla="*/ 2928441 w 9533023"/>
              <a:gd name="connsiteY214" fmla="*/ 5278056 h 6628773"/>
              <a:gd name="connsiteX215" fmla="*/ 2639074 w 9533023"/>
              <a:gd name="connsiteY215" fmla="*/ 5405378 h 6628773"/>
              <a:gd name="connsiteX216" fmla="*/ 2546476 w 9533023"/>
              <a:gd name="connsiteY216" fmla="*/ 5451676 h 6628773"/>
              <a:gd name="connsiteX217" fmla="*/ 2314982 w 9533023"/>
              <a:gd name="connsiteY217" fmla="*/ 5521124 h 6628773"/>
              <a:gd name="connsiteX218" fmla="*/ 1979317 w 9533023"/>
              <a:gd name="connsiteY218" fmla="*/ 5636871 h 6628773"/>
              <a:gd name="connsiteX219" fmla="*/ 1886719 w 9533023"/>
              <a:gd name="connsiteY219" fmla="*/ 5648446 h 6628773"/>
              <a:gd name="connsiteX220" fmla="*/ 1655225 w 9533023"/>
              <a:gd name="connsiteY220" fmla="*/ 5671595 h 6628773"/>
              <a:gd name="connsiteX221" fmla="*/ 1250112 w 9533023"/>
              <a:gd name="connsiteY221" fmla="*/ 5660021 h 6628773"/>
              <a:gd name="connsiteX222" fmla="*/ 1215387 w 9533023"/>
              <a:gd name="connsiteY222" fmla="*/ 5648446 h 6628773"/>
              <a:gd name="connsiteX223" fmla="*/ 1122790 w 9533023"/>
              <a:gd name="connsiteY223" fmla="*/ 5590573 h 6628773"/>
              <a:gd name="connsiteX224" fmla="*/ 891296 w 9533023"/>
              <a:gd name="connsiteY224" fmla="*/ 5428527 h 6628773"/>
              <a:gd name="connsiteX225" fmla="*/ 763975 w 9533023"/>
              <a:gd name="connsiteY225" fmla="*/ 5335930 h 6628773"/>
              <a:gd name="connsiteX226" fmla="*/ 729251 w 9533023"/>
              <a:gd name="connsiteY226" fmla="*/ 5312780 h 6628773"/>
              <a:gd name="connsiteX227" fmla="*/ 648228 w 9533023"/>
              <a:gd name="connsiteY227" fmla="*/ 5254907 h 6628773"/>
              <a:gd name="connsiteX228" fmla="*/ 463033 w 9533023"/>
              <a:gd name="connsiteY228" fmla="*/ 5127585 h 6628773"/>
              <a:gd name="connsiteX229" fmla="*/ 335712 w 9533023"/>
              <a:gd name="connsiteY229" fmla="*/ 4965540 h 6628773"/>
              <a:gd name="connsiteX230" fmla="*/ 277838 w 9533023"/>
              <a:gd name="connsiteY230" fmla="*/ 4757195 h 6628773"/>
              <a:gd name="connsiteX231" fmla="*/ 266263 w 9533023"/>
              <a:gd name="connsiteY231" fmla="*/ 4560426 h 6628773"/>
              <a:gd name="connsiteX232" fmla="*/ 358861 w 9533023"/>
              <a:gd name="connsiteY232" fmla="*/ 4294208 h 6628773"/>
              <a:gd name="connsiteX233" fmla="*/ 463033 w 9533023"/>
              <a:gd name="connsiteY233" fmla="*/ 4178461 h 6628773"/>
              <a:gd name="connsiteX234" fmla="*/ 810274 w 9533023"/>
              <a:gd name="connsiteY234" fmla="*/ 4039565 h 6628773"/>
              <a:gd name="connsiteX235" fmla="*/ 1099641 w 9533023"/>
              <a:gd name="connsiteY235" fmla="*/ 3981692 h 6628773"/>
              <a:gd name="connsiteX236" fmla="*/ 1365858 w 9533023"/>
              <a:gd name="connsiteY236" fmla="*/ 3946968 h 6628773"/>
              <a:gd name="connsiteX237" fmla="*/ 1635163 w 9533023"/>
              <a:gd name="connsiteY237" fmla="*/ 3896859 h 6628773"/>
              <a:gd name="connsiteX238" fmla="*/ 1909868 w 9533023"/>
              <a:gd name="connsiteY238" fmla="*/ 3831221 h 6628773"/>
              <a:gd name="connsiteX239" fmla="*/ 2048765 w 9533023"/>
              <a:gd name="connsiteY239" fmla="*/ 3819646 h 6628773"/>
              <a:gd name="connsiteX240" fmla="*/ 2777970 w 9533023"/>
              <a:gd name="connsiteY240" fmla="*/ 3819646 h 6628773"/>
              <a:gd name="connsiteX241" fmla="*/ 3032613 w 9533023"/>
              <a:gd name="connsiteY241" fmla="*/ 3784922 h 6628773"/>
              <a:gd name="connsiteX242" fmla="*/ 3495600 w 9533023"/>
              <a:gd name="connsiteY242" fmla="*/ 3669175 h 6628773"/>
              <a:gd name="connsiteX243" fmla="*/ 3622922 w 9533023"/>
              <a:gd name="connsiteY243" fmla="*/ 3576578 h 6628773"/>
              <a:gd name="connsiteX244" fmla="*/ 3646071 w 9533023"/>
              <a:gd name="connsiteY244" fmla="*/ 3553428 h 6628773"/>
              <a:gd name="connsiteX245" fmla="*/ 3738668 w 9533023"/>
              <a:gd name="connsiteY245" fmla="*/ 3437681 h 6628773"/>
              <a:gd name="connsiteX246" fmla="*/ 3808117 w 9533023"/>
              <a:gd name="connsiteY246" fmla="*/ 3298785 h 6628773"/>
              <a:gd name="connsiteX247" fmla="*/ 3877565 w 9533023"/>
              <a:gd name="connsiteY247" fmla="*/ 3171464 h 6628773"/>
              <a:gd name="connsiteX248" fmla="*/ 3912289 w 9533023"/>
              <a:gd name="connsiteY248" fmla="*/ 2997843 h 6628773"/>
              <a:gd name="connsiteX249" fmla="*/ 3947013 w 9533023"/>
              <a:gd name="connsiteY249" fmla="*/ 2766350 h 6628773"/>
              <a:gd name="connsiteX250" fmla="*/ 3923863 w 9533023"/>
              <a:gd name="connsiteY250" fmla="*/ 2558005 h 6628773"/>
              <a:gd name="connsiteX251" fmla="*/ 3877565 w 9533023"/>
              <a:gd name="connsiteY251" fmla="*/ 2465408 h 6628773"/>
              <a:gd name="connsiteX252" fmla="*/ 3784967 w 9533023"/>
              <a:gd name="connsiteY252" fmla="*/ 2361236 h 6628773"/>
              <a:gd name="connsiteX253" fmla="*/ 3692370 w 9533023"/>
              <a:gd name="connsiteY253" fmla="*/ 2291788 h 6628773"/>
              <a:gd name="connsiteX254" fmla="*/ 3646071 w 9533023"/>
              <a:gd name="connsiteY254" fmla="*/ 2268638 h 6628773"/>
              <a:gd name="connsiteX255" fmla="*/ 3472451 w 9533023"/>
              <a:gd name="connsiteY255" fmla="*/ 2187616 h 6628773"/>
              <a:gd name="connsiteX256" fmla="*/ 3345129 w 9533023"/>
              <a:gd name="connsiteY256" fmla="*/ 2164466 h 6628773"/>
              <a:gd name="connsiteX257" fmla="*/ 2858993 w 9533023"/>
              <a:gd name="connsiteY257" fmla="*/ 2245489 h 6628773"/>
              <a:gd name="connsiteX258" fmla="*/ 2801119 w 9533023"/>
              <a:gd name="connsiteY258" fmla="*/ 2291788 h 6628773"/>
              <a:gd name="connsiteX259" fmla="*/ 2766395 w 9533023"/>
              <a:gd name="connsiteY259" fmla="*/ 2361236 h 6628773"/>
              <a:gd name="connsiteX260" fmla="*/ 2789544 w 9533023"/>
              <a:gd name="connsiteY260" fmla="*/ 2766350 h 6628773"/>
              <a:gd name="connsiteX261" fmla="*/ 2858993 w 9533023"/>
              <a:gd name="connsiteY261" fmla="*/ 3136740 h 6628773"/>
              <a:gd name="connsiteX262" fmla="*/ 2882142 w 9533023"/>
              <a:gd name="connsiteY262" fmla="*/ 3171464 h 6628773"/>
              <a:gd name="connsiteX263" fmla="*/ 2963165 w 9533023"/>
              <a:gd name="connsiteY263" fmla="*/ 3356659 h 6628773"/>
              <a:gd name="connsiteX264" fmla="*/ 3159934 w 9533023"/>
              <a:gd name="connsiteY264" fmla="*/ 3634451 h 6628773"/>
              <a:gd name="connsiteX265" fmla="*/ 3472451 w 9533023"/>
              <a:gd name="connsiteY265" fmla="*/ 3865945 h 6628773"/>
              <a:gd name="connsiteX266" fmla="*/ 4190081 w 9533023"/>
              <a:gd name="connsiteY266" fmla="*/ 4259484 h 6628773"/>
              <a:gd name="connsiteX267" fmla="*/ 4761485 w 9533023"/>
              <a:gd name="connsiteY267" fmla="*/ 4514416 h 6628773"/>
              <a:gd name="connsiteX268" fmla="*/ 5081332 w 9533023"/>
              <a:gd name="connsiteY268" fmla="*/ 4687747 h 6628773"/>
              <a:gd name="connsiteX269" fmla="*/ 5150780 w 9533023"/>
              <a:gd name="connsiteY269" fmla="*/ 4734046 h 6628773"/>
              <a:gd name="connsiteX270" fmla="*/ 5405423 w 9533023"/>
              <a:gd name="connsiteY270" fmla="*/ 4872942 h 6628773"/>
              <a:gd name="connsiteX271" fmla="*/ 5625342 w 9533023"/>
              <a:gd name="connsiteY271" fmla="*/ 5058137 h 6628773"/>
              <a:gd name="connsiteX272" fmla="*/ 5671641 w 9533023"/>
              <a:gd name="connsiteY272" fmla="*/ 5092861 h 6628773"/>
              <a:gd name="connsiteX273" fmla="*/ 5787387 w 9533023"/>
              <a:gd name="connsiteY273" fmla="*/ 5278056 h 6628773"/>
              <a:gd name="connsiteX274" fmla="*/ 5891560 w 9533023"/>
              <a:gd name="connsiteY274" fmla="*/ 5428527 h 6628773"/>
              <a:gd name="connsiteX275" fmla="*/ 5926284 w 9533023"/>
              <a:gd name="connsiteY275" fmla="*/ 5497975 h 6628773"/>
              <a:gd name="connsiteX276" fmla="*/ 6042031 w 9533023"/>
              <a:gd name="connsiteY276" fmla="*/ 5613722 h 6628773"/>
              <a:gd name="connsiteX277" fmla="*/ 6076755 w 9533023"/>
              <a:gd name="connsiteY277" fmla="*/ 5671595 h 6628773"/>
              <a:gd name="connsiteX278" fmla="*/ 6227225 w 9533023"/>
              <a:gd name="connsiteY278" fmla="*/ 5914664 h 6628773"/>
              <a:gd name="connsiteX279" fmla="*/ 6227225 w 9533023"/>
              <a:gd name="connsiteY279" fmla="*/ 6111433 h 6628773"/>
              <a:gd name="connsiteX280" fmla="*/ 6076755 w 9533023"/>
              <a:gd name="connsiteY280" fmla="*/ 6319778 h 6628773"/>
              <a:gd name="connsiteX281" fmla="*/ 5868410 w 9533023"/>
              <a:gd name="connsiteY281" fmla="*/ 6447099 h 6628773"/>
              <a:gd name="connsiteX282" fmla="*/ 5706365 w 9533023"/>
              <a:gd name="connsiteY282" fmla="*/ 6528122 h 6628773"/>
              <a:gd name="connsiteX283" fmla="*/ 5544319 w 9533023"/>
              <a:gd name="connsiteY283" fmla="*/ 6585995 h 6628773"/>
              <a:gd name="connsiteX284" fmla="*/ 5213331 w 9533023"/>
              <a:gd name="connsiteY284" fmla="*/ 6628773 h 6628773"/>
              <a:gd name="connsiteX285" fmla="*/ 4722517 w 9533023"/>
              <a:gd name="connsiteY285" fmla="*/ 6597570 h 6628773"/>
              <a:gd name="connsiteX286" fmla="*/ 4491023 w 9533023"/>
              <a:gd name="connsiteY286" fmla="*/ 6551271 h 6628773"/>
              <a:gd name="connsiteX287" fmla="*/ 4176915 w 9533023"/>
              <a:gd name="connsiteY287" fmla="*/ 6500584 h 6628773"/>
              <a:gd name="connsiteX288" fmla="*/ 3907611 w 9533023"/>
              <a:gd name="connsiteY288" fmla="*/ 6427470 h 6628773"/>
              <a:gd name="connsiteX289" fmla="*/ 3773393 w 9533023"/>
              <a:gd name="connsiteY289" fmla="*/ 6389226 h 6628773"/>
              <a:gd name="connsiteX290" fmla="*/ 3676551 w 9533023"/>
              <a:gd name="connsiteY290" fmla="*/ 6327253 h 6628773"/>
              <a:gd name="connsiteX291" fmla="*/ 3611058 w 9533023"/>
              <a:gd name="connsiteY291" fmla="*/ 6162410 h 6628773"/>
              <a:gd name="connsiteX292" fmla="*/ 3634496 w 9533023"/>
              <a:gd name="connsiteY292" fmla="*/ 5960962 h 6628773"/>
              <a:gd name="connsiteX293" fmla="*/ 3696469 w 9533023"/>
              <a:gd name="connsiteY293" fmla="*/ 5826166 h 6628773"/>
              <a:gd name="connsiteX294" fmla="*/ 3761818 w 9533023"/>
              <a:gd name="connsiteY294" fmla="*/ 5683170 h 6628773"/>
              <a:gd name="connsiteX295" fmla="*/ 3784967 w 9533023"/>
              <a:gd name="connsiteY295" fmla="*/ 5648446 h 6628773"/>
              <a:gd name="connsiteX296" fmla="*/ 3865990 w 9533023"/>
              <a:gd name="connsiteY296" fmla="*/ 5509550 h 6628773"/>
              <a:gd name="connsiteX297" fmla="*/ 4004886 w 9533023"/>
              <a:gd name="connsiteY297" fmla="*/ 5393803 h 6628773"/>
              <a:gd name="connsiteX298" fmla="*/ 4097484 w 9533023"/>
              <a:gd name="connsiteY298" fmla="*/ 5359079 h 6628773"/>
              <a:gd name="connsiteX299" fmla="*/ 4340552 w 9533023"/>
              <a:gd name="connsiteY299" fmla="*/ 5289631 h 6628773"/>
              <a:gd name="connsiteX300" fmla="*/ 4491023 w 9533023"/>
              <a:gd name="connsiteY300" fmla="*/ 5278056 h 6628773"/>
              <a:gd name="connsiteX301" fmla="*/ 5254952 w 9533023"/>
              <a:gd name="connsiteY301" fmla="*/ 5266481 h 6628773"/>
              <a:gd name="connsiteX302" fmla="*/ 5764238 w 9533023"/>
              <a:gd name="connsiteY302" fmla="*/ 5254907 h 6628773"/>
              <a:gd name="connsiteX303" fmla="*/ 6944856 w 9533023"/>
              <a:gd name="connsiteY303" fmla="*/ 5197033 h 6628773"/>
              <a:gd name="connsiteX304" fmla="*/ 7488866 w 9533023"/>
              <a:gd name="connsiteY304" fmla="*/ 5116011 h 6628773"/>
              <a:gd name="connsiteX305" fmla="*/ 7639337 w 9533023"/>
              <a:gd name="connsiteY305" fmla="*/ 5081286 h 6628773"/>
              <a:gd name="connsiteX306" fmla="*/ 8090749 w 9533023"/>
              <a:gd name="connsiteY306" fmla="*/ 4907666 h 6628773"/>
              <a:gd name="connsiteX307" fmla="*/ 8368542 w 9533023"/>
              <a:gd name="connsiteY307" fmla="*/ 4791919 h 6628773"/>
              <a:gd name="connsiteX308" fmla="*/ 8727357 w 9533023"/>
              <a:gd name="connsiteY308" fmla="*/ 4572000 h 6628773"/>
              <a:gd name="connsiteX309" fmla="*/ 8831529 w 9533023"/>
              <a:gd name="connsiteY309" fmla="*/ 4479403 h 6628773"/>
              <a:gd name="connsiteX310" fmla="*/ 9109322 w 9533023"/>
              <a:gd name="connsiteY310" fmla="*/ 4120588 h 6628773"/>
              <a:gd name="connsiteX311" fmla="*/ 9259793 w 9533023"/>
              <a:gd name="connsiteY311" fmla="*/ 3865945 h 6628773"/>
              <a:gd name="connsiteX312" fmla="*/ 9282942 w 9533023"/>
              <a:gd name="connsiteY312" fmla="*/ 3773347 h 6628773"/>
              <a:gd name="connsiteX313" fmla="*/ 9387114 w 9533023"/>
              <a:gd name="connsiteY313" fmla="*/ 3576578 h 6628773"/>
              <a:gd name="connsiteX314" fmla="*/ 9444987 w 9533023"/>
              <a:gd name="connsiteY314" fmla="*/ 3449256 h 6628773"/>
              <a:gd name="connsiteX315" fmla="*/ 9456562 w 9533023"/>
              <a:gd name="connsiteY315" fmla="*/ 3275636 h 6628773"/>
              <a:gd name="connsiteX316" fmla="*/ 9502861 w 9533023"/>
              <a:gd name="connsiteY316" fmla="*/ 3067292 h 6628773"/>
              <a:gd name="connsiteX317" fmla="*/ 9529676 w 9533023"/>
              <a:gd name="connsiteY317" fmla="*/ 2970016 h 6628773"/>
              <a:gd name="connsiteX318" fmla="*/ 9526010 w 9533023"/>
              <a:gd name="connsiteY318" fmla="*/ 2870522 h 6628773"/>
              <a:gd name="connsiteX319" fmla="*/ 9456562 w 9533023"/>
              <a:gd name="connsiteY319" fmla="*/ 2534856 h 6628773"/>
              <a:gd name="connsiteX320" fmla="*/ 9425359 w 9533023"/>
              <a:gd name="connsiteY320" fmla="*/ 2477127 h 6628773"/>
              <a:gd name="connsiteX321" fmla="*/ 9356055 w 9533023"/>
              <a:gd name="connsiteY321" fmla="*/ 2384675 h 6628773"/>
              <a:gd name="connsiteX322" fmla="*/ 9213494 w 9533023"/>
              <a:gd name="connsiteY322" fmla="*/ 2291788 h 6628773"/>
              <a:gd name="connsiteX323" fmla="*/ 9140236 w 9533023"/>
              <a:gd name="connsiteY323" fmla="*/ 2291643 h 6628773"/>
              <a:gd name="connsiteX324" fmla="*/ 9005294 w 9533023"/>
              <a:gd name="connsiteY324" fmla="*/ 2299697 h 6628773"/>
              <a:gd name="connsiteX325" fmla="*/ 8900977 w 9533023"/>
              <a:gd name="connsiteY325" fmla="*/ 2361236 h 6628773"/>
              <a:gd name="connsiteX326" fmla="*/ 8738932 w 9533023"/>
              <a:gd name="connsiteY326" fmla="*/ 2569580 h 6628773"/>
              <a:gd name="connsiteX327" fmla="*/ 8692633 w 9533023"/>
              <a:gd name="connsiteY327" fmla="*/ 2650603 h 6628773"/>
              <a:gd name="connsiteX328" fmla="*/ 8646334 w 9533023"/>
              <a:gd name="connsiteY328" fmla="*/ 2824223 h 6628773"/>
              <a:gd name="connsiteX329" fmla="*/ 8611610 w 9533023"/>
              <a:gd name="connsiteY329" fmla="*/ 2905246 h 6628773"/>
              <a:gd name="connsiteX330" fmla="*/ 8588461 w 9533023"/>
              <a:gd name="connsiteY330" fmla="*/ 3229337 h 6628773"/>
              <a:gd name="connsiteX331" fmla="*/ 8576886 w 9533023"/>
              <a:gd name="connsiteY331" fmla="*/ 3321935 h 6628773"/>
              <a:gd name="connsiteX332" fmla="*/ 8495863 w 9533023"/>
              <a:gd name="connsiteY332" fmla="*/ 3588152 h 6628773"/>
              <a:gd name="connsiteX333" fmla="*/ 8449565 w 9533023"/>
              <a:gd name="connsiteY333" fmla="*/ 3796497 h 6628773"/>
              <a:gd name="connsiteX334" fmla="*/ 8264370 w 9533023"/>
              <a:gd name="connsiteY334" fmla="*/ 4259484 h 6628773"/>
              <a:gd name="connsiteX335" fmla="*/ 8102324 w 9533023"/>
              <a:gd name="connsiteY335" fmla="*/ 4572000 h 6628773"/>
              <a:gd name="connsiteX336" fmla="*/ 7836106 w 9533023"/>
              <a:gd name="connsiteY336" fmla="*/ 4896092 h 6628773"/>
              <a:gd name="connsiteX337" fmla="*/ 7743509 w 9533023"/>
              <a:gd name="connsiteY337" fmla="*/ 4977114 h 6628773"/>
              <a:gd name="connsiteX338" fmla="*/ 7326820 w 9533023"/>
              <a:gd name="connsiteY338" fmla="*/ 5243332 h 6628773"/>
              <a:gd name="connsiteX339" fmla="*/ 7168585 w 9533023"/>
              <a:gd name="connsiteY339" fmla="*/ 5304871 h 6628773"/>
              <a:gd name="connsiteX340" fmla="*/ 6868801 w 9533023"/>
              <a:gd name="connsiteY340" fmla="*/ 5427948 h 6628773"/>
              <a:gd name="connsiteX341" fmla="*/ 6493443 w 9533023"/>
              <a:gd name="connsiteY341" fmla="*/ 5578998 h 6628773"/>
              <a:gd name="connsiteX342" fmla="*/ 6342972 w 9533023"/>
              <a:gd name="connsiteY342" fmla="*/ 5648446 h 6628773"/>
              <a:gd name="connsiteX343" fmla="*/ 5949433 w 9533023"/>
              <a:gd name="connsiteY343" fmla="*/ 5717894 h 6628773"/>
              <a:gd name="connsiteX344" fmla="*/ 5486446 w 9533023"/>
              <a:gd name="connsiteY344" fmla="*/ 5706319 h 6628773"/>
              <a:gd name="connsiteX345" fmla="*/ 5393848 w 9533023"/>
              <a:gd name="connsiteY345" fmla="*/ 5683170 h 6628773"/>
              <a:gd name="connsiteX346" fmla="*/ 5104481 w 9533023"/>
              <a:gd name="connsiteY346" fmla="*/ 5613722 h 6628773"/>
              <a:gd name="connsiteX347" fmla="*/ 4907712 w 9533023"/>
              <a:gd name="connsiteY347" fmla="*/ 5567423 h 6628773"/>
              <a:gd name="connsiteX348" fmla="*/ 4745666 w 9533023"/>
              <a:gd name="connsiteY348" fmla="*/ 5521124 h 6628773"/>
              <a:gd name="connsiteX349" fmla="*/ 4051185 w 9533023"/>
              <a:gd name="connsiteY349" fmla="*/ 5324355 h 6628773"/>
              <a:gd name="connsiteX350" fmla="*/ 3495600 w 9533023"/>
              <a:gd name="connsiteY350" fmla="*/ 5046562 h 6628773"/>
              <a:gd name="connsiteX351" fmla="*/ 3414577 w 9533023"/>
              <a:gd name="connsiteY351" fmla="*/ 4942390 h 6628773"/>
              <a:gd name="connsiteX352" fmla="*/ 3345129 w 9533023"/>
              <a:gd name="connsiteY352" fmla="*/ 4757195 h 6628773"/>
              <a:gd name="connsiteX353" fmla="*/ 3287256 w 9533023"/>
              <a:gd name="connsiteY353" fmla="*/ 4595150 h 6628773"/>
              <a:gd name="connsiteX354" fmla="*/ 3183084 w 9533023"/>
              <a:gd name="connsiteY354" fmla="*/ 4421530 h 6628773"/>
              <a:gd name="connsiteX355" fmla="*/ 3148360 w 9533023"/>
              <a:gd name="connsiteY355" fmla="*/ 4363656 h 6628773"/>
              <a:gd name="connsiteX356" fmla="*/ 3090486 w 9533023"/>
              <a:gd name="connsiteY356" fmla="*/ 4236335 h 6628773"/>
              <a:gd name="connsiteX357" fmla="*/ 2893717 w 9533023"/>
              <a:gd name="connsiteY357" fmla="*/ 3993266 h 6628773"/>
              <a:gd name="connsiteX358" fmla="*/ 2615924 w 9533023"/>
              <a:gd name="connsiteY358" fmla="*/ 3680750 h 6628773"/>
              <a:gd name="connsiteX359" fmla="*/ 2280258 w 9533023"/>
              <a:gd name="connsiteY359" fmla="*/ 3414532 h 6628773"/>
              <a:gd name="connsiteX360" fmla="*/ 2152937 w 9533023"/>
              <a:gd name="connsiteY360" fmla="*/ 3345084 h 6628773"/>
              <a:gd name="connsiteX361" fmla="*/ 2095063 w 9533023"/>
              <a:gd name="connsiteY361" fmla="*/ 3310360 h 6628773"/>
              <a:gd name="connsiteX362" fmla="*/ 2060339 w 9533023"/>
              <a:gd name="connsiteY362" fmla="*/ 3287211 h 6628773"/>
              <a:gd name="connsiteX363" fmla="*/ 1956167 w 9533023"/>
              <a:gd name="connsiteY363" fmla="*/ 3252486 h 6628773"/>
              <a:gd name="connsiteX364" fmla="*/ 1886719 w 9533023"/>
              <a:gd name="connsiteY364" fmla="*/ 3229337 h 6628773"/>
              <a:gd name="connsiteX365" fmla="*/ 1851995 w 9533023"/>
              <a:gd name="connsiteY365" fmla="*/ 3217762 h 6628773"/>
              <a:gd name="connsiteX366" fmla="*/ 1759398 w 9533023"/>
              <a:gd name="connsiteY366" fmla="*/ 3194613 h 6628773"/>
              <a:gd name="connsiteX367" fmla="*/ 1701524 w 9533023"/>
              <a:gd name="connsiteY367" fmla="*/ 3183038 h 6628773"/>
              <a:gd name="connsiteX368" fmla="*/ 1551053 w 9533023"/>
              <a:gd name="connsiteY368" fmla="*/ 3148314 h 6628773"/>
              <a:gd name="connsiteX369" fmla="*/ 1389008 w 9533023"/>
              <a:gd name="connsiteY369" fmla="*/ 3125165 h 6628773"/>
              <a:gd name="connsiteX370" fmla="*/ 1226962 w 9533023"/>
              <a:gd name="connsiteY370" fmla="*/ 3102016 h 6628773"/>
              <a:gd name="connsiteX371" fmla="*/ 1157514 w 9533023"/>
              <a:gd name="connsiteY371" fmla="*/ 3090441 h 6628773"/>
              <a:gd name="connsiteX372" fmla="*/ 949170 w 9533023"/>
              <a:gd name="connsiteY372" fmla="*/ 3078866 h 6628773"/>
              <a:gd name="connsiteX373" fmla="*/ 833423 w 9533023"/>
              <a:gd name="connsiteY373" fmla="*/ 3067292 h 6628773"/>
              <a:gd name="connsiteX374" fmla="*/ 625079 w 9533023"/>
              <a:gd name="connsiteY374" fmla="*/ 3044142 h 6628773"/>
              <a:gd name="connsiteX375" fmla="*/ 405160 w 9533023"/>
              <a:gd name="connsiteY375" fmla="*/ 3055717 h 6628773"/>
              <a:gd name="connsiteX376" fmla="*/ 358861 w 9533023"/>
              <a:gd name="connsiteY376" fmla="*/ 3067292 h 6628773"/>
              <a:gd name="connsiteX377" fmla="*/ 266263 w 9533023"/>
              <a:gd name="connsiteY377" fmla="*/ 3113590 h 6628773"/>
              <a:gd name="connsiteX378" fmla="*/ 243114 w 9533023"/>
              <a:gd name="connsiteY378" fmla="*/ 3148314 h 6628773"/>
              <a:gd name="connsiteX379" fmla="*/ 208390 w 9533023"/>
              <a:gd name="connsiteY379" fmla="*/ 3275636 h 6628773"/>
              <a:gd name="connsiteX380" fmla="*/ 254689 w 9533023"/>
              <a:gd name="connsiteY380" fmla="*/ 3426107 h 6628773"/>
              <a:gd name="connsiteX381" fmla="*/ 382010 w 9533023"/>
              <a:gd name="connsiteY381" fmla="*/ 3565003 h 6628773"/>
              <a:gd name="connsiteX382" fmla="*/ 512129 w 9533023"/>
              <a:gd name="connsiteY382" fmla="*/ 3641782 h 6628773"/>
              <a:gd name="connsiteX383" fmla="*/ 760599 w 9533023"/>
              <a:gd name="connsiteY383" fmla="*/ 3703899 h 6628773"/>
              <a:gd name="connsiteX384" fmla="*/ 856572 w 9533023"/>
              <a:gd name="connsiteY384" fmla="*/ 3727049 h 6628773"/>
              <a:gd name="connsiteX385" fmla="*/ 891296 w 9533023"/>
              <a:gd name="connsiteY385" fmla="*/ 3750198 h 6628773"/>
              <a:gd name="connsiteX386" fmla="*/ 1014808 w 9533023"/>
              <a:gd name="connsiteY386" fmla="*/ 3803972 h 6628773"/>
              <a:gd name="connsiteX387" fmla="*/ 1076491 w 9533023"/>
              <a:gd name="connsiteY387" fmla="*/ 3819646 h 6628773"/>
              <a:gd name="connsiteX388" fmla="*/ 1134365 w 9533023"/>
              <a:gd name="connsiteY388" fmla="*/ 3831221 h 6628773"/>
              <a:gd name="connsiteX389" fmla="*/ 1226962 w 9533023"/>
              <a:gd name="connsiteY389" fmla="*/ 3854370 h 6628773"/>
              <a:gd name="connsiteX390" fmla="*/ 1420066 w 9533023"/>
              <a:gd name="connsiteY390" fmla="*/ 3885573 h 6628773"/>
              <a:gd name="connsiteX391" fmla="*/ 1551053 w 9533023"/>
              <a:gd name="connsiteY391" fmla="*/ 3935393 h 6628773"/>
              <a:gd name="connsiteX392" fmla="*/ 1673552 w 9533023"/>
              <a:gd name="connsiteY392" fmla="*/ 3946968 h 6628773"/>
              <a:gd name="connsiteX393" fmla="*/ 1827109 w 9533023"/>
              <a:gd name="connsiteY393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63110 w 9533023"/>
              <a:gd name="connsiteY178" fmla="*/ 289748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2312 w 9533023"/>
              <a:gd name="connsiteY173" fmla="*/ 325263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63110 w 9533023"/>
              <a:gd name="connsiteY178" fmla="*/ 289748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863110 w 9533023"/>
              <a:gd name="connsiteY177" fmla="*/ 2897481 h 6628773"/>
              <a:gd name="connsiteX178" fmla="*/ 6956431 w 9533023"/>
              <a:gd name="connsiteY178" fmla="*/ 2777924 h 6628773"/>
              <a:gd name="connsiteX179" fmla="*/ 7118476 w 9533023"/>
              <a:gd name="connsiteY179" fmla="*/ 2210765 h 6628773"/>
              <a:gd name="connsiteX180" fmla="*/ 6771236 w 9533023"/>
              <a:gd name="connsiteY180" fmla="*/ 1828800 h 6628773"/>
              <a:gd name="connsiteX181" fmla="*/ 6412420 w 9533023"/>
              <a:gd name="connsiteY181" fmla="*/ 1632031 h 6628773"/>
              <a:gd name="connsiteX182" fmla="*/ 6111479 w 9533023"/>
              <a:gd name="connsiteY182" fmla="*/ 1585732 h 6628773"/>
              <a:gd name="connsiteX183" fmla="*/ 5879985 w 9533023"/>
              <a:gd name="connsiteY183" fmla="*/ 1620456 h 6628773"/>
              <a:gd name="connsiteX184" fmla="*/ 5822112 w 9533023"/>
              <a:gd name="connsiteY184" fmla="*/ 1632031 h 6628773"/>
              <a:gd name="connsiteX185" fmla="*/ 5660066 w 9533023"/>
              <a:gd name="connsiteY185" fmla="*/ 1724628 h 6628773"/>
              <a:gd name="connsiteX186" fmla="*/ 5590618 w 9533023"/>
              <a:gd name="connsiteY186" fmla="*/ 1759352 h 6628773"/>
              <a:gd name="connsiteX187" fmla="*/ 5405423 w 9533023"/>
              <a:gd name="connsiteY187" fmla="*/ 1909823 h 6628773"/>
              <a:gd name="connsiteX188" fmla="*/ 5347549 w 9533023"/>
              <a:gd name="connsiteY188" fmla="*/ 1944547 h 6628773"/>
              <a:gd name="connsiteX189" fmla="*/ 5046608 w 9533023"/>
              <a:gd name="connsiteY189" fmla="*/ 2210765 h 6628773"/>
              <a:gd name="connsiteX190" fmla="*/ 5023458 w 9533023"/>
              <a:gd name="connsiteY190" fmla="*/ 2245489 h 6628773"/>
              <a:gd name="connsiteX191" fmla="*/ 4861413 w 9533023"/>
              <a:gd name="connsiteY191" fmla="*/ 2523281 h 6628773"/>
              <a:gd name="connsiteX192" fmla="*/ 4830643 w 9533023"/>
              <a:gd name="connsiteY192" fmla="*/ 2601073 h 6628773"/>
              <a:gd name="connsiteX193" fmla="*/ 4803539 w 9533023"/>
              <a:gd name="connsiteY193" fmla="*/ 2673752 h 6628773"/>
              <a:gd name="connsiteX194" fmla="*/ 4768815 w 9533023"/>
              <a:gd name="connsiteY194" fmla="*/ 2824223 h 6628773"/>
              <a:gd name="connsiteX195" fmla="*/ 4745666 w 9533023"/>
              <a:gd name="connsiteY195" fmla="*/ 2870522 h 6628773"/>
              <a:gd name="connsiteX196" fmla="*/ 4710942 w 9533023"/>
              <a:gd name="connsiteY196" fmla="*/ 3032568 h 6628773"/>
              <a:gd name="connsiteX197" fmla="*/ 4687793 w 9533023"/>
              <a:gd name="connsiteY197" fmla="*/ 3078866 h 6628773"/>
              <a:gd name="connsiteX198" fmla="*/ 4525747 w 9533023"/>
              <a:gd name="connsiteY198" fmla="*/ 3472405 h 6628773"/>
              <a:gd name="connsiteX199" fmla="*/ 4514172 w 9533023"/>
              <a:gd name="connsiteY199" fmla="*/ 3541854 h 6628773"/>
              <a:gd name="connsiteX200" fmla="*/ 4444724 w 9533023"/>
              <a:gd name="connsiteY200" fmla="*/ 3669175 h 6628773"/>
              <a:gd name="connsiteX201" fmla="*/ 4410000 w 9533023"/>
              <a:gd name="connsiteY201" fmla="*/ 3715474 h 6628773"/>
              <a:gd name="connsiteX202" fmla="*/ 4363701 w 9533023"/>
              <a:gd name="connsiteY202" fmla="*/ 3819646 h 6628773"/>
              <a:gd name="connsiteX203" fmla="*/ 4352127 w 9533023"/>
              <a:gd name="connsiteY203" fmla="*/ 3854370 h 6628773"/>
              <a:gd name="connsiteX204" fmla="*/ 4282679 w 9533023"/>
              <a:gd name="connsiteY204" fmla="*/ 3958542 h 6628773"/>
              <a:gd name="connsiteX205" fmla="*/ 4182172 w 9533023"/>
              <a:gd name="connsiteY205" fmla="*/ 4097583 h 6628773"/>
              <a:gd name="connsiteX206" fmla="*/ 3935438 w 9533023"/>
              <a:gd name="connsiteY206" fmla="*/ 4433104 h 6628773"/>
              <a:gd name="connsiteX207" fmla="*/ 3889139 w 9533023"/>
              <a:gd name="connsiteY207" fmla="*/ 4502552 h 6628773"/>
              <a:gd name="connsiteX208" fmla="*/ 3727094 w 9533023"/>
              <a:gd name="connsiteY208" fmla="*/ 4641449 h 6628773"/>
              <a:gd name="connsiteX209" fmla="*/ 3657646 w 9533023"/>
              <a:gd name="connsiteY209" fmla="*/ 4722471 h 6628773"/>
              <a:gd name="connsiteX210" fmla="*/ 3449301 w 9533023"/>
              <a:gd name="connsiteY210" fmla="*/ 4861368 h 6628773"/>
              <a:gd name="connsiteX211" fmla="*/ 3391428 w 9533023"/>
              <a:gd name="connsiteY211" fmla="*/ 4930816 h 6628773"/>
              <a:gd name="connsiteX212" fmla="*/ 2928441 w 9533023"/>
              <a:gd name="connsiteY212" fmla="*/ 5278056 h 6628773"/>
              <a:gd name="connsiteX213" fmla="*/ 2639074 w 9533023"/>
              <a:gd name="connsiteY213" fmla="*/ 5405378 h 6628773"/>
              <a:gd name="connsiteX214" fmla="*/ 2546476 w 9533023"/>
              <a:gd name="connsiteY214" fmla="*/ 5451676 h 6628773"/>
              <a:gd name="connsiteX215" fmla="*/ 2314982 w 9533023"/>
              <a:gd name="connsiteY215" fmla="*/ 5521124 h 6628773"/>
              <a:gd name="connsiteX216" fmla="*/ 1979317 w 9533023"/>
              <a:gd name="connsiteY216" fmla="*/ 5636871 h 6628773"/>
              <a:gd name="connsiteX217" fmla="*/ 1886719 w 9533023"/>
              <a:gd name="connsiteY217" fmla="*/ 5648446 h 6628773"/>
              <a:gd name="connsiteX218" fmla="*/ 1655225 w 9533023"/>
              <a:gd name="connsiteY218" fmla="*/ 5671595 h 6628773"/>
              <a:gd name="connsiteX219" fmla="*/ 1250112 w 9533023"/>
              <a:gd name="connsiteY219" fmla="*/ 5660021 h 6628773"/>
              <a:gd name="connsiteX220" fmla="*/ 1215387 w 9533023"/>
              <a:gd name="connsiteY220" fmla="*/ 5648446 h 6628773"/>
              <a:gd name="connsiteX221" fmla="*/ 1122790 w 9533023"/>
              <a:gd name="connsiteY221" fmla="*/ 5590573 h 6628773"/>
              <a:gd name="connsiteX222" fmla="*/ 891296 w 9533023"/>
              <a:gd name="connsiteY222" fmla="*/ 5428527 h 6628773"/>
              <a:gd name="connsiteX223" fmla="*/ 763975 w 9533023"/>
              <a:gd name="connsiteY223" fmla="*/ 5335930 h 6628773"/>
              <a:gd name="connsiteX224" fmla="*/ 729251 w 9533023"/>
              <a:gd name="connsiteY224" fmla="*/ 5312780 h 6628773"/>
              <a:gd name="connsiteX225" fmla="*/ 648228 w 9533023"/>
              <a:gd name="connsiteY225" fmla="*/ 5254907 h 6628773"/>
              <a:gd name="connsiteX226" fmla="*/ 463033 w 9533023"/>
              <a:gd name="connsiteY226" fmla="*/ 5127585 h 6628773"/>
              <a:gd name="connsiteX227" fmla="*/ 335712 w 9533023"/>
              <a:gd name="connsiteY227" fmla="*/ 4965540 h 6628773"/>
              <a:gd name="connsiteX228" fmla="*/ 277838 w 9533023"/>
              <a:gd name="connsiteY228" fmla="*/ 4757195 h 6628773"/>
              <a:gd name="connsiteX229" fmla="*/ 266263 w 9533023"/>
              <a:gd name="connsiteY229" fmla="*/ 4560426 h 6628773"/>
              <a:gd name="connsiteX230" fmla="*/ 358861 w 9533023"/>
              <a:gd name="connsiteY230" fmla="*/ 4294208 h 6628773"/>
              <a:gd name="connsiteX231" fmla="*/ 463033 w 9533023"/>
              <a:gd name="connsiteY231" fmla="*/ 4178461 h 6628773"/>
              <a:gd name="connsiteX232" fmla="*/ 810274 w 9533023"/>
              <a:gd name="connsiteY232" fmla="*/ 4039565 h 6628773"/>
              <a:gd name="connsiteX233" fmla="*/ 1099641 w 9533023"/>
              <a:gd name="connsiteY233" fmla="*/ 3981692 h 6628773"/>
              <a:gd name="connsiteX234" fmla="*/ 1365858 w 9533023"/>
              <a:gd name="connsiteY234" fmla="*/ 3946968 h 6628773"/>
              <a:gd name="connsiteX235" fmla="*/ 1635163 w 9533023"/>
              <a:gd name="connsiteY235" fmla="*/ 3896859 h 6628773"/>
              <a:gd name="connsiteX236" fmla="*/ 1909868 w 9533023"/>
              <a:gd name="connsiteY236" fmla="*/ 3831221 h 6628773"/>
              <a:gd name="connsiteX237" fmla="*/ 2048765 w 9533023"/>
              <a:gd name="connsiteY237" fmla="*/ 3819646 h 6628773"/>
              <a:gd name="connsiteX238" fmla="*/ 2777970 w 9533023"/>
              <a:gd name="connsiteY238" fmla="*/ 3819646 h 6628773"/>
              <a:gd name="connsiteX239" fmla="*/ 3032613 w 9533023"/>
              <a:gd name="connsiteY239" fmla="*/ 3784922 h 6628773"/>
              <a:gd name="connsiteX240" fmla="*/ 3495600 w 9533023"/>
              <a:gd name="connsiteY240" fmla="*/ 3669175 h 6628773"/>
              <a:gd name="connsiteX241" fmla="*/ 3622922 w 9533023"/>
              <a:gd name="connsiteY241" fmla="*/ 3576578 h 6628773"/>
              <a:gd name="connsiteX242" fmla="*/ 3646071 w 9533023"/>
              <a:gd name="connsiteY242" fmla="*/ 3553428 h 6628773"/>
              <a:gd name="connsiteX243" fmla="*/ 3738668 w 9533023"/>
              <a:gd name="connsiteY243" fmla="*/ 3437681 h 6628773"/>
              <a:gd name="connsiteX244" fmla="*/ 3808117 w 9533023"/>
              <a:gd name="connsiteY244" fmla="*/ 3298785 h 6628773"/>
              <a:gd name="connsiteX245" fmla="*/ 3877565 w 9533023"/>
              <a:gd name="connsiteY245" fmla="*/ 3171464 h 6628773"/>
              <a:gd name="connsiteX246" fmla="*/ 3912289 w 9533023"/>
              <a:gd name="connsiteY246" fmla="*/ 2997843 h 6628773"/>
              <a:gd name="connsiteX247" fmla="*/ 3947013 w 9533023"/>
              <a:gd name="connsiteY247" fmla="*/ 2766350 h 6628773"/>
              <a:gd name="connsiteX248" fmla="*/ 3923863 w 9533023"/>
              <a:gd name="connsiteY248" fmla="*/ 2558005 h 6628773"/>
              <a:gd name="connsiteX249" fmla="*/ 3877565 w 9533023"/>
              <a:gd name="connsiteY249" fmla="*/ 2465408 h 6628773"/>
              <a:gd name="connsiteX250" fmla="*/ 3784967 w 9533023"/>
              <a:gd name="connsiteY250" fmla="*/ 2361236 h 6628773"/>
              <a:gd name="connsiteX251" fmla="*/ 3692370 w 9533023"/>
              <a:gd name="connsiteY251" fmla="*/ 2291788 h 6628773"/>
              <a:gd name="connsiteX252" fmla="*/ 3646071 w 9533023"/>
              <a:gd name="connsiteY252" fmla="*/ 2268638 h 6628773"/>
              <a:gd name="connsiteX253" fmla="*/ 3472451 w 9533023"/>
              <a:gd name="connsiteY253" fmla="*/ 2187616 h 6628773"/>
              <a:gd name="connsiteX254" fmla="*/ 3345129 w 9533023"/>
              <a:gd name="connsiteY254" fmla="*/ 2164466 h 6628773"/>
              <a:gd name="connsiteX255" fmla="*/ 2858993 w 9533023"/>
              <a:gd name="connsiteY255" fmla="*/ 2245489 h 6628773"/>
              <a:gd name="connsiteX256" fmla="*/ 2801119 w 9533023"/>
              <a:gd name="connsiteY256" fmla="*/ 2291788 h 6628773"/>
              <a:gd name="connsiteX257" fmla="*/ 2766395 w 9533023"/>
              <a:gd name="connsiteY257" fmla="*/ 2361236 h 6628773"/>
              <a:gd name="connsiteX258" fmla="*/ 2789544 w 9533023"/>
              <a:gd name="connsiteY258" fmla="*/ 2766350 h 6628773"/>
              <a:gd name="connsiteX259" fmla="*/ 2858993 w 9533023"/>
              <a:gd name="connsiteY259" fmla="*/ 3136740 h 6628773"/>
              <a:gd name="connsiteX260" fmla="*/ 2882142 w 9533023"/>
              <a:gd name="connsiteY260" fmla="*/ 3171464 h 6628773"/>
              <a:gd name="connsiteX261" fmla="*/ 2963165 w 9533023"/>
              <a:gd name="connsiteY261" fmla="*/ 3356659 h 6628773"/>
              <a:gd name="connsiteX262" fmla="*/ 3159934 w 9533023"/>
              <a:gd name="connsiteY262" fmla="*/ 3634451 h 6628773"/>
              <a:gd name="connsiteX263" fmla="*/ 3472451 w 9533023"/>
              <a:gd name="connsiteY263" fmla="*/ 3865945 h 6628773"/>
              <a:gd name="connsiteX264" fmla="*/ 4190081 w 9533023"/>
              <a:gd name="connsiteY264" fmla="*/ 4259484 h 6628773"/>
              <a:gd name="connsiteX265" fmla="*/ 4761485 w 9533023"/>
              <a:gd name="connsiteY265" fmla="*/ 4514416 h 6628773"/>
              <a:gd name="connsiteX266" fmla="*/ 5081332 w 9533023"/>
              <a:gd name="connsiteY266" fmla="*/ 4687747 h 6628773"/>
              <a:gd name="connsiteX267" fmla="*/ 5150780 w 9533023"/>
              <a:gd name="connsiteY267" fmla="*/ 4734046 h 6628773"/>
              <a:gd name="connsiteX268" fmla="*/ 5405423 w 9533023"/>
              <a:gd name="connsiteY268" fmla="*/ 4872942 h 6628773"/>
              <a:gd name="connsiteX269" fmla="*/ 5625342 w 9533023"/>
              <a:gd name="connsiteY269" fmla="*/ 5058137 h 6628773"/>
              <a:gd name="connsiteX270" fmla="*/ 5671641 w 9533023"/>
              <a:gd name="connsiteY270" fmla="*/ 5092861 h 6628773"/>
              <a:gd name="connsiteX271" fmla="*/ 5787387 w 9533023"/>
              <a:gd name="connsiteY271" fmla="*/ 5278056 h 6628773"/>
              <a:gd name="connsiteX272" fmla="*/ 5891560 w 9533023"/>
              <a:gd name="connsiteY272" fmla="*/ 5428527 h 6628773"/>
              <a:gd name="connsiteX273" fmla="*/ 5926284 w 9533023"/>
              <a:gd name="connsiteY273" fmla="*/ 5497975 h 6628773"/>
              <a:gd name="connsiteX274" fmla="*/ 6042031 w 9533023"/>
              <a:gd name="connsiteY274" fmla="*/ 5613722 h 6628773"/>
              <a:gd name="connsiteX275" fmla="*/ 6076755 w 9533023"/>
              <a:gd name="connsiteY275" fmla="*/ 5671595 h 6628773"/>
              <a:gd name="connsiteX276" fmla="*/ 6227225 w 9533023"/>
              <a:gd name="connsiteY276" fmla="*/ 5914664 h 6628773"/>
              <a:gd name="connsiteX277" fmla="*/ 6227225 w 9533023"/>
              <a:gd name="connsiteY277" fmla="*/ 6111433 h 6628773"/>
              <a:gd name="connsiteX278" fmla="*/ 6076755 w 9533023"/>
              <a:gd name="connsiteY278" fmla="*/ 6319778 h 6628773"/>
              <a:gd name="connsiteX279" fmla="*/ 5868410 w 9533023"/>
              <a:gd name="connsiteY279" fmla="*/ 6447099 h 6628773"/>
              <a:gd name="connsiteX280" fmla="*/ 5706365 w 9533023"/>
              <a:gd name="connsiteY280" fmla="*/ 6528122 h 6628773"/>
              <a:gd name="connsiteX281" fmla="*/ 5544319 w 9533023"/>
              <a:gd name="connsiteY281" fmla="*/ 6585995 h 6628773"/>
              <a:gd name="connsiteX282" fmla="*/ 5213331 w 9533023"/>
              <a:gd name="connsiteY282" fmla="*/ 6628773 h 6628773"/>
              <a:gd name="connsiteX283" fmla="*/ 4722517 w 9533023"/>
              <a:gd name="connsiteY283" fmla="*/ 6597570 h 6628773"/>
              <a:gd name="connsiteX284" fmla="*/ 4491023 w 9533023"/>
              <a:gd name="connsiteY284" fmla="*/ 6551271 h 6628773"/>
              <a:gd name="connsiteX285" fmla="*/ 4176915 w 9533023"/>
              <a:gd name="connsiteY285" fmla="*/ 6500584 h 6628773"/>
              <a:gd name="connsiteX286" fmla="*/ 3907611 w 9533023"/>
              <a:gd name="connsiteY286" fmla="*/ 6427470 h 6628773"/>
              <a:gd name="connsiteX287" fmla="*/ 3773393 w 9533023"/>
              <a:gd name="connsiteY287" fmla="*/ 6389226 h 6628773"/>
              <a:gd name="connsiteX288" fmla="*/ 3676551 w 9533023"/>
              <a:gd name="connsiteY288" fmla="*/ 6327253 h 6628773"/>
              <a:gd name="connsiteX289" fmla="*/ 3611058 w 9533023"/>
              <a:gd name="connsiteY289" fmla="*/ 6162410 h 6628773"/>
              <a:gd name="connsiteX290" fmla="*/ 3634496 w 9533023"/>
              <a:gd name="connsiteY290" fmla="*/ 5960962 h 6628773"/>
              <a:gd name="connsiteX291" fmla="*/ 3696469 w 9533023"/>
              <a:gd name="connsiteY291" fmla="*/ 5826166 h 6628773"/>
              <a:gd name="connsiteX292" fmla="*/ 3761818 w 9533023"/>
              <a:gd name="connsiteY292" fmla="*/ 5683170 h 6628773"/>
              <a:gd name="connsiteX293" fmla="*/ 3784967 w 9533023"/>
              <a:gd name="connsiteY293" fmla="*/ 5648446 h 6628773"/>
              <a:gd name="connsiteX294" fmla="*/ 3865990 w 9533023"/>
              <a:gd name="connsiteY294" fmla="*/ 5509550 h 6628773"/>
              <a:gd name="connsiteX295" fmla="*/ 4004886 w 9533023"/>
              <a:gd name="connsiteY295" fmla="*/ 5393803 h 6628773"/>
              <a:gd name="connsiteX296" fmla="*/ 4097484 w 9533023"/>
              <a:gd name="connsiteY296" fmla="*/ 5359079 h 6628773"/>
              <a:gd name="connsiteX297" fmla="*/ 4340552 w 9533023"/>
              <a:gd name="connsiteY297" fmla="*/ 5289631 h 6628773"/>
              <a:gd name="connsiteX298" fmla="*/ 4491023 w 9533023"/>
              <a:gd name="connsiteY298" fmla="*/ 5278056 h 6628773"/>
              <a:gd name="connsiteX299" fmla="*/ 5254952 w 9533023"/>
              <a:gd name="connsiteY299" fmla="*/ 5266481 h 6628773"/>
              <a:gd name="connsiteX300" fmla="*/ 5764238 w 9533023"/>
              <a:gd name="connsiteY300" fmla="*/ 5254907 h 6628773"/>
              <a:gd name="connsiteX301" fmla="*/ 6944856 w 9533023"/>
              <a:gd name="connsiteY301" fmla="*/ 5197033 h 6628773"/>
              <a:gd name="connsiteX302" fmla="*/ 7488866 w 9533023"/>
              <a:gd name="connsiteY302" fmla="*/ 5116011 h 6628773"/>
              <a:gd name="connsiteX303" fmla="*/ 7639337 w 9533023"/>
              <a:gd name="connsiteY303" fmla="*/ 5081286 h 6628773"/>
              <a:gd name="connsiteX304" fmla="*/ 8090749 w 9533023"/>
              <a:gd name="connsiteY304" fmla="*/ 4907666 h 6628773"/>
              <a:gd name="connsiteX305" fmla="*/ 8368542 w 9533023"/>
              <a:gd name="connsiteY305" fmla="*/ 4791919 h 6628773"/>
              <a:gd name="connsiteX306" fmla="*/ 8727357 w 9533023"/>
              <a:gd name="connsiteY306" fmla="*/ 4572000 h 6628773"/>
              <a:gd name="connsiteX307" fmla="*/ 8831529 w 9533023"/>
              <a:gd name="connsiteY307" fmla="*/ 4479403 h 6628773"/>
              <a:gd name="connsiteX308" fmla="*/ 9109322 w 9533023"/>
              <a:gd name="connsiteY308" fmla="*/ 4120588 h 6628773"/>
              <a:gd name="connsiteX309" fmla="*/ 9259793 w 9533023"/>
              <a:gd name="connsiteY309" fmla="*/ 3865945 h 6628773"/>
              <a:gd name="connsiteX310" fmla="*/ 9282942 w 9533023"/>
              <a:gd name="connsiteY310" fmla="*/ 3773347 h 6628773"/>
              <a:gd name="connsiteX311" fmla="*/ 9387114 w 9533023"/>
              <a:gd name="connsiteY311" fmla="*/ 3576578 h 6628773"/>
              <a:gd name="connsiteX312" fmla="*/ 9444987 w 9533023"/>
              <a:gd name="connsiteY312" fmla="*/ 3449256 h 6628773"/>
              <a:gd name="connsiteX313" fmla="*/ 9456562 w 9533023"/>
              <a:gd name="connsiteY313" fmla="*/ 3275636 h 6628773"/>
              <a:gd name="connsiteX314" fmla="*/ 9502861 w 9533023"/>
              <a:gd name="connsiteY314" fmla="*/ 3067292 h 6628773"/>
              <a:gd name="connsiteX315" fmla="*/ 9529676 w 9533023"/>
              <a:gd name="connsiteY315" fmla="*/ 2970016 h 6628773"/>
              <a:gd name="connsiteX316" fmla="*/ 9526010 w 9533023"/>
              <a:gd name="connsiteY316" fmla="*/ 2870522 h 6628773"/>
              <a:gd name="connsiteX317" fmla="*/ 9456562 w 9533023"/>
              <a:gd name="connsiteY317" fmla="*/ 2534856 h 6628773"/>
              <a:gd name="connsiteX318" fmla="*/ 9425359 w 9533023"/>
              <a:gd name="connsiteY318" fmla="*/ 2477127 h 6628773"/>
              <a:gd name="connsiteX319" fmla="*/ 9356055 w 9533023"/>
              <a:gd name="connsiteY319" fmla="*/ 2384675 h 6628773"/>
              <a:gd name="connsiteX320" fmla="*/ 9213494 w 9533023"/>
              <a:gd name="connsiteY320" fmla="*/ 2291788 h 6628773"/>
              <a:gd name="connsiteX321" fmla="*/ 9140236 w 9533023"/>
              <a:gd name="connsiteY321" fmla="*/ 2291643 h 6628773"/>
              <a:gd name="connsiteX322" fmla="*/ 9005294 w 9533023"/>
              <a:gd name="connsiteY322" fmla="*/ 2299697 h 6628773"/>
              <a:gd name="connsiteX323" fmla="*/ 8900977 w 9533023"/>
              <a:gd name="connsiteY323" fmla="*/ 2361236 h 6628773"/>
              <a:gd name="connsiteX324" fmla="*/ 8738932 w 9533023"/>
              <a:gd name="connsiteY324" fmla="*/ 2569580 h 6628773"/>
              <a:gd name="connsiteX325" fmla="*/ 8692633 w 9533023"/>
              <a:gd name="connsiteY325" fmla="*/ 2650603 h 6628773"/>
              <a:gd name="connsiteX326" fmla="*/ 8646334 w 9533023"/>
              <a:gd name="connsiteY326" fmla="*/ 2824223 h 6628773"/>
              <a:gd name="connsiteX327" fmla="*/ 8611610 w 9533023"/>
              <a:gd name="connsiteY327" fmla="*/ 2905246 h 6628773"/>
              <a:gd name="connsiteX328" fmla="*/ 8588461 w 9533023"/>
              <a:gd name="connsiteY328" fmla="*/ 3229337 h 6628773"/>
              <a:gd name="connsiteX329" fmla="*/ 8576886 w 9533023"/>
              <a:gd name="connsiteY329" fmla="*/ 3321935 h 6628773"/>
              <a:gd name="connsiteX330" fmla="*/ 8495863 w 9533023"/>
              <a:gd name="connsiteY330" fmla="*/ 3588152 h 6628773"/>
              <a:gd name="connsiteX331" fmla="*/ 8449565 w 9533023"/>
              <a:gd name="connsiteY331" fmla="*/ 3796497 h 6628773"/>
              <a:gd name="connsiteX332" fmla="*/ 8264370 w 9533023"/>
              <a:gd name="connsiteY332" fmla="*/ 4259484 h 6628773"/>
              <a:gd name="connsiteX333" fmla="*/ 8102324 w 9533023"/>
              <a:gd name="connsiteY333" fmla="*/ 4572000 h 6628773"/>
              <a:gd name="connsiteX334" fmla="*/ 7836106 w 9533023"/>
              <a:gd name="connsiteY334" fmla="*/ 4896092 h 6628773"/>
              <a:gd name="connsiteX335" fmla="*/ 7743509 w 9533023"/>
              <a:gd name="connsiteY335" fmla="*/ 4977114 h 6628773"/>
              <a:gd name="connsiteX336" fmla="*/ 7326820 w 9533023"/>
              <a:gd name="connsiteY336" fmla="*/ 5243332 h 6628773"/>
              <a:gd name="connsiteX337" fmla="*/ 7168585 w 9533023"/>
              <a:gd name="connsiteY337" fmla="*/ 5304871 h 6628773"/>
              <a:gd name="connsiteX338" fmla="*/ 6868801 w 9533023"/>
              <a:gd name="connsiteY338" fmla="*/ 5427948 h 6628773"/>
              <a:gd name="connsiteX339" fmla="*/ 6493443 w 9533023"/>
              <a:gd name="connsiteY339" fmla="*/ 5578998 h 6628773"/>
              <a:gd name="connsiteX340" fmla="*/ 6342972 w 9533023"/>
              <a:gd name="connsiteY340" fmla="*/ 5648446 h 6628773"/>
              <a:gd name="connsiteX341" fmla="*/ 5949433 w 9533023"/>
              <a:gd name="connsiteY341" fmla="*/ 5717894 h 6628773"/>
              <a:gd name="connsiteX342" fmla="*/ 5486446 w 9533023"/>
              <a:gd name="connsiteY342" fmla="*/ 5706319 h 6628773"/>
              <a:gd name="connsiteX343" fmla="*/ 5393848 w 9533023"/>
              <a:gd name="connsiteY343" fmla="*/ 5683170 h 6628773"/>
              <a:gd name="connsiteX344" fmla="*/ 5104481 w 9533023"/>
              <a:gd name="connsiteY344" fmla="*/ 5613722 h 6628773"/>
              <a:gd name="connsiteX345" fmla="*/ 4907712 w 9533023"/>
              <a:gd name="connsiteY345" fmla="*/ 5567423 h 6628773"/>
              <a:gd name="connsiteX346" fmla="*/ 4745666 w 9533023"/>
              <a:gd name="connsiteY346" fmla="*/ 5521124 h 6628773"/>
              <a:gd name="connsiteX347" fmla="*/ 4051185 w 9533023"/>
              <a:gd name="connsiteY347" fmla="*/ 5324355 h 6628773"/>
              <a:gd name="connsiteX348" fmla="*/ 3495600 w 9533023"/>
              <a:gd name="connsiteY348" fmla="*/ 5046562 h 6628773"/>
              <a:gd name="connsiteX349" fmla="*/ 3414577 w 9533023"/>
              <a:gd name="connsiteY349" fmla="*/ 4942390 h 6628773"/>
              <a:gd name="connsiteX350" fmla="*/ 3345129 w 9533023"/>
              <a:gd name="connsiteY350" fmla="*/ 4757195 h 6628773"/>
              <a:gd name="connsiteX351" fmla="*/ 3287256 w 9533023"/>
              <a:gd name="connsiteY351" fmla="*/ 4595150 h 6628773"/>
              <a:gd name="connsiteX352" fmla="*/ 3183084 w 9533023"/>
              <a:gd name="connsiteY352" fmla="*/ 4421530 h 6628773"/>
              <a:gd name="connsiteX353" fmla="*/ 3148360 w 9533023"/>
              <a:gd name="connsiteY353" fmla="*/ 4363656 h 6628773"/>
              <a:gd name="connsiteX354" fmla="*/ 3090486 w 9533023"/>
              <a:gd name="connsiteY354" fmla="*/ 4236335 h 6628773"/>
              <a:gd name="connsiteX355" fmla="*/ 2893717 w 9533023"/>
              <a:gd name="connsiteY355" fmla="*/ 3993266 h 6628773"/>
              <a:gd name="connsiteX356" fmla="*/ 2615924 w 9533023"/>
              <a:gd name="connsiteY356" fmla="*/ 3680750 h 6628773"/>
              <a:gd name="connsiteX357" fmla="*/ 2280258 w 9533023"/>
              <a:gd name="connsiteY357" fmla="*/ 3414532 h 6628773"/>
              <a:gd name="connsiteX358" fmla="*/ 2152937 w 9533023"/>
              <a:gd name="connsiteY358" fmla="*/ 3345084 h 6628773"/>
              <a:gd name="connsiteX359" fmla="*/ 2095063 w 9533023"/>
              <a:gd name="connsiteY359" fmla="*/ 3310360 h 6628773"/>
              <a:gd name="connsiteX360" fmla="*/ 2060339 w 9533023"/>
              <a:gd name="connsiteY360" fmla="*/ 3287211 h 6628773"/>
              <a:gd name="connsiteX361" fmla="*/ 1956167 w 9533023"/>
              <a:gd name="connsiteY361" fmla="*/ 3252486 h 6628773"/>
              <a:gd name="connsiteX362" fmla="*/ 1886719 w 9533023"/>
              <a:gd name="connsiteY362" fmla="*/ 3229337 h 6628773"/>
              <a:gd name="connsiteX363" fmla="*/ 1851995 w 9533023"/>
              <a:gd name="connsiteY363" fmla="*/ 3217762 h 6628773"/>
              <a:gd name="connsiteX364" fmla="*/ 1759398 w 9533023"/>
              <a:gd name="connsiteY364" fmla="*/ 3194613 h 6628773"/>
              <a:gd name="connsiteX365" fmla="*/ 1701524 w 9533023"/>
              <a:gd name="connsiteY365" fmla="*/ 3183038 h 6628773"/>
              <a:gd name="connsiteX366" fmla="*/ 1551053 w 9533023"/>
              <a:gd name="connsiteY366" fmla="*/ 3148314 h 6628773"/>
              <a:gd name="connsiteX367" fmla="*/ 1389008 w 9533023"/>
              <a:gd name="connsiteY367" fmla="*/ 3125165 h 6628773"/>
              <a:gd name="connsiteX368" fmla="*/ 1226962 w 9533023"/>
              <a:gd name="connsiteY368" fmla="*/ 3102016 h 6628773"/>
              <a:gd name="connsiteX369" fmla="*/ 1157514 w 9533023"/>
              <a:gd name="connsiteY369" fmla="*/ 3090441 h 6628773"/>
              <a:gd name="connsiteX370" fmla="*/ 949170 w 9533023"/>
              <a:gd name="connsiteY370" fmla="*/ 3078866 h 6628773"/>
              <a:gd name="connsiteX371" fmla="*/ 833423 w 9533023"/>
              <a:gd name="connsiteY371" fmla="*/ 3067292 h 6628773"/>
              <a:gd name="connsiteX372" fmla="*/ 625079 w 9533023"/>
              <a:gd name="connsiteY372" fmla="*/ 3044142 h 6628773"/>
              <a:gd name="connsiteX373" fmla="*/ 405160 w 9533023"/>
              <a:gd name="connsiteY373" fmla="*/ 3055717 h 6628773"/>
              <a:gd name="connsiteX374" fmla="*/ 358861 w 9533023"/>
              <a:gd name="connsiteY374" fmla="*/ 3067292 h 6628773"/>
              <a:gd name="connsiteX375" fmla="*/ 266263 w 9533023"/>
              <a:gd name="connsiteY375" fmla="*/ 3113590 h 6628773"/>
              <a:gd name="connsiteX376" fmla="*/ 243114 w 9533023"/>
              <a:gd name="connsiteY376" fmla="*/ 3148314 h 6628773"/>
              <a:gd name="connsiteX377" fmla="*/ 208390 w 9533023"/>
              <a:gd name="connsiteY377" fmla="*/ 3275636 h 6628773"/>
              <a:gd name="connsiteX378" fmla="*/ 254689 w 9533023"/>
              <a:gd name="connsiteY378" fmla="*/ 3426107 h 6628773"/>
              <a:gd name="connsiteX379" fmla="*/ 382010 w 9533023"/>
              <a:gd name="connsiteY379" fmla="*/ 3565003 h 6628773"/>
              <a:gd name="connsiteX380" fmla="*/ 512129 w 9533023"/>
              <a:gd name="connsiteY380" fmla="*/ 3641782 h 6628773"/>
              <a:gd name="connsiteX381" fmla="*/ 760599 w 9533023"/>
              <a:gd name="connsiteY381" fmla="*/ 3703899 h 6628773"/>
              <a:gd name="connsiteX382" fmla="*/ 856572 w 9533023"/>
              <a:gd name="connsiteY382" fmla="*/ 3727049 h 6628773"/>
              <a:gd name="connsiteX383" fmla="*/ 891296 w 9533023"/>
              <a:gd name="connsiteY383" fmla="*/ 3750198 h 6628773"/>
              <a:gd name="connsiteX384" fmla="*/ 1014808 w 9533023"/>
              <a:gd name="connsiteY384" fmla="*/ 3803972 h 6628773"/>
              <a:gd name="connsiteX385" fmla="*/ 1076491 w 9533023"/>
              <a:gd name="connsiteY385" fmla="*/ 3819646 h 6628773"/>
              <a:gd name="connsiteX386" fmla="*/ 1134365 w 9533023"/>
              <a:gd name="connsiteY386" fmla="*/ 3831221 h 6628773"/>
              <a:gd name="connsiteX387" fmla="*/ 1226962 w 9533023"/>
              <a:gd name="connsiteY387" fmla="*/ 3854370 h 6628773"/>
              <a:gd name="connsiteX388" fmla="*/ 1420066 w 9533023"/>
              <a:gd name="connsiteY388" fmla="*/ 3885573 h 6628773"/>
              <a:gd name="connsiteX389" fmla="*/ 1551053 w 9533023"/>
              <a:gd name="connsiteY389" fmla="*/ 3935393 h 6628773"/>
              <a:gd name="connsiteX390" fmla="*/ 1673552 w 9533023"/>
              <a:gd name="connsiteY390" fmla="*/ 3946968 h 6628773"/>
              <a:gd name="connsiteX391" fmla="*/ 1827109 w 9533023"/>
              <a:gd name="connsiteY391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2838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722083 w 9533023"/>
              <a:gd name="connsiteY158" fmla="*/ 477344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22372 w 9533023"/>
              <a:gd name="connsiteY157" fmla="*/ 4919386 h 6628773"/>
              <a:gd name="connsiteX158" fmla="*/ 4722083 w 9533023"/>
              <a:gd name="connsiteY158" fmla="*/ 477344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22083 w 9533023"/>
              <a:gd name="connsiteY157" fmla="*/ 4773448 h 6628773"/>
              <a:gd name="connsiteX158" fmla="*/ 4795341 w 9533023"/>
              <a:gd name="connsiteY158" fmla="*/ 4556471 h 6628773"/>
              <a:gd name="connsiteX159" fmla="*/ 4815114 w 9533023"/>
              <a:gd name="connsiteY159" fmla="*/ 4490978 h 6628773"/>
              <a:gd name="connsiteX160" fmla="*/ 4887793 w 9533023"/>
              <a:gd name="connsiteY160" fmla="*/ 4425629 h 6628773"/>
              <a:gd name="connsiteX161" fmla="*/ 4930861 w 9533023"/>
              <a:gd name="connsiteY161" fmla="*/ 4386805 h 6628773"/>
              <a:gd name="connsiteX162" fmla="*/ 5035033 w 9533023"/>
              <a:gd name="connsiteY162" fmla="*/ 4282633 h 6628773"/>
              <a:gd name="connsiteX163" fmla="*/ 5231803 w 9533023"/>
              <a:gd name="connsiteY163" fmla="*/ 4166886 h 6628773"/>
              <a:gd name="connsiteX164" fmla="*/ 5335975 w 9533023"/>
              <a:gd name="connsiteY164" fmla="*/ 4109013 h 6628773"/>
              <a:gd name="connsiteX165" fmla="*/ 5463296 w 9533023"/>
              <a:gd name="connsiteY165" fmla="*/ 4016416 h 6628773"/>
              <a:gd name="connsiteX166" fmla="*/ 5613767 w 9533023"/>
              <a:gd name="connsiteY166" fmla="*/ 3889094 h 6628773"/>
              <a:gd name="connsiteX167" fmla="*/ 5845261 w 9533023"/>
              <a:gd name="connsiteY167" fmla="*/ 3657600 h 6628773"/>
              <a:gd name="connsiteX168" fmla="*/ 5914709 w 9533023"/>
              <a:gd name="connsiteY168" fmla="*/ 3611302 h 6628773"/>
              <a:gd name="connsiteX169" fmla="*/ 6053316 w 9533023"/>
              <a:gd name="connsiteY169" fmla="*/ 3484270 h 6628773"/>
              <a:gd name="connsiteX170" fmla="*/ 6157777 w 9533023"/>
              <a:gd name="connsiteY170" fmla="*/ 3391383 h 6628773"/>
              <a:gd name="connsiteX171" fmla="*/ 6319823 w 9533023"/>
              <a:gd name="connsiteY171" fmla="*/ 3287211 h 6628773"/>
              <a:gd name="connsiteX172" fmla="*/ 6435570 w 9533023"/>
              <a:gd name="connsiteY172" fmla="*/ 3194613 h 6628773"/>
              <a:gd name="connsiteX173" fmla="*/ 6562891 w 9533023"/>
              <a:gd name="connsiteY173" fmla="*/ 3102016 h 6628773"/>
              <a:gd name="connsiteX174" fmla="*/ 6690213 w 9533023"/>
              <a:gd name="connsiteY174" fmla="*/ 2997843 h 6628773"/>
              <a:gd name="connsiteX175" fmla="*/ 6858866 w 9533023"/>
              <a:gd name="connsiteY175" fmla="*/ 2886630 h 6628773"/>
              <a:gd name="connsiteX176" fmla="*/ 6956431 w 9533023"/>
              <a:gd name="connsiteY176" fmla="*/ 2777924 h 6628773"/>
              <a:gd name="connsiteX177" fmla="*/ 7118476 w 9533023"/>
              <a:gd name="connsiteY177" fmla="*/ 2210765 h 6628773"/>
              <a:gd name="connsiteX178" fmla="*/ 6771236 w 9533023"/>
              <a:gd name="connsiteY178" fmla="*/ 1828800 h 6628773"/>
              <a:gd name="connsiteX179" fmla="*/ 6412420 w 9533023"/>
              <a:gd name="connsiteY179" fmla="*/ 1632031 h 6628773"/>
              <a:gd name="connsiteX180" fmla="*/ 6111479 w 9533023"/>
              <a:gd name="connsiteY180" fmla="*/ 1585732 h 6628773"/>
              <a:gd name="connsiteX181" fmla="*/ 5879985 w 9533023"/>
              <a:gd name="connsiteY181" fmla="*/ 1620456 h 6628773"/>
              <a:gd name="connsiteX182" fmla="*/ 5822112 w 9533023"/>
              <a:gd name="connsiteY182" fmla="*/ 1632031 h 6628773"/>
              <a:gd name="connsiteX183" fmla="*/ 5660066 w 9533023"/>
              <a:gd name="connsiteY183" fmla="*/ 1724628 h 6628773"/>
              <a:gd name="connsiteX184" fmla="*/ 5590618 w 9533023"/>
              <a:gd name="connsiteY184" fmla="*/ 1759352 h 6628773"/>
              <a:gd name="connsiteX185" fmla="*/ 5405423 w 9533023"/>
              <a:gd name="connsiteY185" fmla="*/ 1909823 h 6628773"/>
              <a:gd name="connsiteX186" fmla="*/ 5347549 w 9533023"/>
              <a:gd name="connsiteY186" fmla="*/ 1944547 h 6628773"/>
              <a:gd name="connsiteX187" fmla="*/ 5046608 w 9533023"/>
              <a:gd name="connsiteY187" fmla="*/ 2210765 h 6628773"/>
              <a:gd name="connsiteX188" fmla="*/ 5023458 w 9533023"/>
              <a:gd name="connsiteY188" fmla="*/ 2245489 h 6628773"/>
              <a:gd name="connsiteX189" fmla="*/ 4861413 w 9533023"/>
              <a:gd name="connsiteY189" fmla="*/ 2523281 h 6628773"/>
              <a:gd name="connsiteX190" fmla="*/ 4830643 w 9533023"/>
              <a:gd name="connsiteY190" fmla="*/ 2601073 h 6628773"/>
              <a:gd name="connsiteX191" fmla="*/ 4803539 w 9533023"/>
              <a:gd name="connsiteY191" fmla="*/ 2673752 h 6628773"/>
              <a:gd name="connsiteX192" fmla="*/ 4768815 w 9533023"/>
              <a:gd name="connsiteY192" fmla="*/ 2824223 h 6628773"/>
              <a:gd name="connsiteX193" fmla="*/ 4745666 w 9533023"/>
              <a:gd name="connsiteY193" fmla="*/ 2870522 h 6628773"/>
              <a:gd name="connsiteX194" fmla="*/ 4710942 w 9533023"/>
              <a:gd name="connsiteY194" fmla="*/ 3032568 h 6628773"/>
              <a:gd name="connsiteX195" fmla="*/ 4687793 w 9533023"/>
              <a:gd name="connsiteY195" fmla="*/ 3078866 h 6628773"/>
              <a:gd name="connsiteX196" fmla="*/ 4525747 w 9533023"/>
              <a:gd name="connsiteY196" fmla="*/ 3472405 h 6628773"/>
              <a:gd name="connsiteX197" fmla="*/ 4514172 w 9533023"/>
              <a:gd name="connsiteY197" fmla="*/ 3541854 h 6628773"/>
              <a:gd name="connsiteX198" fmla="*/ 4444724 w 9533023"/>
              <a:gd name="connsiteY198" fmla="*/ 3669175 h 6628773"/>
              <a:gd name="connsiteX199" fmla="*/ 4410000 w 9533023"/>
              <a:gd name="connsiteY199" fmla="*/ 3715474 h 6628773"/>
              <a:gd name="connsiteX200" fmla="*/ 4363701 w 9533023"/>
              <a:gd name="connsiteY200" fmla="*/ 3819646 h 6628773"/>
              <a:gd name="connsiteX201" fmla="*/ 4352127 w 9533023"/>
              <a:gd name="connsiteY201" fmla="*/ 3854370 h 6628773"/>
              <a:gd name="connsiteX202" fmla="*/ 4282679 w 9533023"/>
              <a:gd name="connsiteY202" fmla="*/ 3958542 h 6628773"/>
              <a:gd name="connsiteX203" fmla="*/ 4182172 w 9533023"/>
              <a:gd name="connsiteY203" fmla="*/ 4097583 h 6628773"/>
              <a:gd name="connsiteX204" fmla="*/ 3935438 w 9533023"/>
              <a:gd name="connsiteY204" fmla="*/ 4433104 h 6628773"/>
              <a:gd name="connsiteX205" fmla="*/ 3889139 w 9533023"/>
              <a:gd name="connsiteY205" fmla="*/ 4502552 h 6628773"/>
              <a:gd name="connsiteX206" fmla="*/ 3727094 w 9533023"/>
              <a:gd name="connsiteY206" fmla="*/ 4641449 h 6628773"/>
              <a:gd name="connsiteX207" fmla="*/ 3657646 w 9533023"/>
              <a:gd name="connsiteY207" fmla="*/ 4722471 h 6628773"/>
              <a:gd name="connsiteX208" fmla="*/ 3449301 w 9533023"/>
              <a:gd name="connsiteY208" fmla="*/ 4861368 h 6628773"/>
              <a:gd name="connsiteX209" fmla="*/ 3391428 w 9533023"/>
              <a:gd name="connsiteY209" fmla="*/ 4930816 h 6628773"/>
              <a:gd name="connsiteX210" fmla="*/ 2928441 w 9533023"/>
              <a:gd name="connsiteY210" fmla="*/ 5278056 h 6628773"/>
              <a:gd name="connsiteX211" fmla="*/ 2639074 w 9533023"/>
              <a:gd name="connsiteY211" fmla="*/ 5405378 h 6628773"/>
              <a:gd name="connsiteX212" fmla="*/ 2546476 w 9533023"/>
              <a:gd name="connsiteY212" fmla="*/ 5451676 h 6628773"/>
              <a:gd name="connsiteX213" fmla="*/ 2314982 w 9533023"/>
              <a:gd name="connsiteY213" fmla="*/ 5521124 h 6628773"/>
              <a:gd name="connsiteX214" fmla="*/ 1979317 w 9533023"/>
              <a:gd name="connsiteY214" fmla="*/ 5636871 h 6628773"/>
              <a:gd name="connsiteX215" fmla="*/ 1886719 w 9533023"/>
              <a:gd name="connsiteY215" fmla="*/ 5648446 h 6628773"/>
              <a:gd name="connsiteX216" fmla="*/ 1655225 w 9533023"/>
              <a:gd name="connsiteY216" fmla="*/ 5671595 h 6628773"/>
              <a:gd name="connsiteX217" fmla="*/ 1250112 w 9533023"/>
              <a:gd name="connsiteY217" fmla="*/ 5660021 h 6628773"/>
              <a:gd name="connsiteX218" fmla="*/ 1215387 w 9533023"/>
              <a:gd name="connsiteY218" fmla="*/ 5648446 h 6628773"/>
              <a:gd name="connsiteX219" fmla="*/ 1122790 w 9533023"/>
              <a:gd name="connsiteY219" fmla="*/ 5590573 h 6628773"/>
              <a:gd name="connsiteX220" fmla="*/ 891296 w 9533023"/>
              <a:gd name="connsiteY220" fmla="*/ 5428527 h 6628773"/>
              <a:gd name="connsiteX221" fmla="*/ 763975 w 9533023"/>
              <a:gd name="connsiteY221" fmla="*/ 5335930 h 6628773"/>
              <a:gd name="connsiteX222" fmla="*/ 729251 w 9533023"/>
              <a:gd name="connsiteY222" fmla="*/ 5312780 h 6628773"/>
              <a:gd name="connsiteX223" fmla="*/ 648228 w 9533023"/>
              <a:gd name="connsiteY223" fmla="*/ 5254907 h 6628773"/>
              <a:gd name="connsiteX224" fmla="*/ 463033 w 9533023"/>
              <a:gd name="connsiteY224" fmla="*/ 5127585 h 6628773"/>
              <a:gd name="connsiteX225" fmla="*/ 335712 w 9533023"/>
              <a:gd name="connsiteY225" fmla="*/ 4965540 h 6628773"/>
              <a:gd name="connsiteX226" fmla="*/ 277838 w 9533023"/>
              <a:gd name="connsiteY226" fmla="*/ 4757195 h 6628773"/>
              <a:gd name="connsiteX227" fmla="*/ 266263 w 9533023"/>
              <a:gd name="connsiteY227" fmla="*/ 4560426 h 6628773"/>
              <a:gd name="connsiteX228" fmla="*/ 358861 w 9533023"/>
              <a:gd name="connsiteY228" fmla="*/ 4294208 h 6628773"/>
              <a:gd name="connsiteX229" fmla="*/ 463033 w 9533023"/>
              <a:gd name="connsiteY229" fmla="*/ 4178461 h 6628773"/>
              <a:gd name="connsiteX230" fmla="*/ 810274 w 9533023"/>
              <a:gd name="connsiteY230" fmla="*/ 4039565 h 6628773"/>
              <a:gd name="connsiteX231" fmla="*/ 1099641 w 9533023"/>
              <a:gd name="connsiteY231" fmla="*/ 3981692 h 6628773"/>
              <a:gd name="connsiteX232" fmla="*/ 1365858 w 9533023"/>
              <a:gd name="connsiteY232" fmla="*/ 3946968 h 6628773"/>
              <a:gd name="connsiteX233" fmla="*/ 1635163 w 9533023"/>
              <a:gd name="connsiteY233" fmla="*/ 3896859 h 6628773"/>
              <a:gd name="connsiteX234" fmla="*/ 1909868 w 9533023"/>
              <a:gd name="connsiteY234" fmla="*/ 3831221 h 6628773"/>
              <a:gd name="connsiteX235" fmla="*/ 2048765 w 9533023"/>
              <a:gd name="connsiteY235" fmla="*/ 3819646 h 6628773"/>
              <a:gd name="connsiteX236" fmla="*/ 2777970 w 9533023"/>
              <a:gd name="connsiteY236" fmla="*/ 3819646 h 6628773"/>
              <a:gd name="connsiteX237" fmla="*/ 3032613 w 9533023"/>
              <a:gd name="connsiteY237" fmla="*/ 3784922 h 6628773"/>
              <a:gd name="connsiteX238" fmla="*/ 3495600 w 9533023"/>
              <a:gd name="connsiteY238" fmla="*/ 3669175 h 6628773"/>
              <a:gd name="connsiteX239" fmla="*/ 3622922 w 9533023"/>
              <a:gd name="connsiteY239" fmla="*/ 3576578 h 6628773"/>
              <a:gd name="connsiteX240" fmla="*/ 3646071 w 9533023"/>
              <a:gd name="connsiteY240" fmla="*/ 3553428 h 6628773"/>
              <a:gd name="connsiteX241" fmla="*/ 3738668 w 9533023"/>
              <a:gd name="connsiteY241" fmla="*/ 3437681 h 6628773"/>
              <a:gd name="connsiteX242" fmla="*/ 3808117 w 9533023"/>
              <a:gd name="connsiteY242" fmla="*/ 3298785 h 6628773"/>
              <a:gd name="connsiteX243" fmla="*/ 3877565 w 9533023"/>
              <a:gd name="connsiteY243" fmla="*/ 3171464 h 6628773"/>
              <a:gd name="connsiteX244" fmla="*/ 3912289 w 9533023"/>
              <a:gd name="connsiteY244" fmla="*/ 2997843 h 6628773"/>
              <a:gd name="connsiteX245" fmla="*/ 3947013 w 9533023"/>
              <a:gd name="connsiteY245" fmla="*/ 2766350 h 6628773"/>
              <a:gd name="connsiteX246" fmla="*/ 3923863 w 9533023"/>
              <a:gd name="connsiteY246" fmla="*/ 2558005 h 6628773"/>
              <a:gd name="connsiteX247" fmla="*/ 3877565 w 9533023"/>
              <a:gd name="connsiteY247" fmla="*/ 2465408 h 6628773"/>
              <a:gd name="connsiteX248" fmla="*/ 3784967 w 9533023"/>
              <a:gd name="connsiteY248" fmla="*/ 2361236 h 6628773"/>
              <a:gd name="connsiteX249" fmla="*/ 3692370 w 9533023"/>
              <a:gd name="connsiteY249" fmla="*/ 2291788 h 6628773"/>
              <a:gd name="connsiteX250" fmla="*/ 3646071 w 9533023"/>
              <a:gd name="connsiteY250" fmla="*/ 2268638 h 6628773"/>
              <a:gd name="connsiteX251" fmla="*/ 3472451 w 9533023"/>
              <a:gd name="connsiteY251" fmla="*/ 2187616 h 6628773"/>
              <a:gd name="connsiteX252" fmla="*/ 3345129 w 9533023"/>
              <a:gd name="connsiteY252" fmla="*/ 2164466 h 6628773"/>
              <a:gd name="connsiteX253" fmla="*/ 2858993 w 9533023"/>
              <a:gd name="connsiteY253" fmla="*/ 2245489 h 6628773"/>
              <a:gd name="connsiteX254" fmla="*/ 2801119 w 9533023"/>
              <a:gd name="connsiteY254" fmla="*/ 2291788 h 6628773"/>
              <a:gd name="connsiteX255" fmla="*/ 2766395 w 9533023"/>
              <a:gd name="connsiteY255" fmla="*/ 2361236 h 6628773"/>
              <a:gd name="connsiteX256" fmla="*/ 2789544 w 9533023"/>
              <a:gd name="connsiteY256" fmla="*/ 2766350 h 6628773"/>
              <a:gd name="connsiteX257" fmla="*/ 2858993 w 9533023"/>
              <a:gd name="connsiteY257" fmla="*/ 3136740 h 6628773"/>
              <a:gd name="connsiteX258" fmla="*/ 2882142 w 9533023"/>
              <a:gd name="connsiteY258" fmla="*/ 3171464 h 6628773"/>
              <a:gd name="connsiteX259" fmla="*/ 2963165 w 9533023"/>
              <a:gd name="connsiteY259" fmla="*/ 3356659 h 6628773"/>
              <a:gd name="connsiteX260" fmla="*/ 3159934 w 9533023"/>
              <a:gd name="connsiteY260" fmla="*/ 3634451 h 6628773"/>
              <a:gd name="connsiteX261" fmla="*/ 3472451 w 9533023"/>
              <a:gd name="connsiteY261" fmla="*/ 3865945 h 6628773"/>
              <a:gd name="connsiteX262" fmla="*/ 4190081 w 9533023"/>
              <a:gd name="connsiteY262" fmla="*/ 4259484 h 6628773"/>
              <a:gd name="connsiteX263" fmla="*/ 4761485 w 9533023"/>
              <a:gd name="connsiteY263" fmla="*/ 4514416 h 6628773"/>
              <a:gd name="connsiteX264" fmla="*/ 5081332 w 9533023"/>
              <a:gd name="connsiteY264" fmla="*/ 4687747 h 6628773"/>
              <a:gd name="connsiteX265" fmla="*/ 5150780 w 9533023"/>
              <a:gd name="connsiteY265" fmla="*/ 4734046 h 6628773"/>
              <a:gd name="connsiteX266" fmla="*/ 5405423 w 9533023"/>
              <a:gd name="connsiteY266" fmla="*/ 4872942 h 6628773"/>
              <a:gd name="connsiteX267" fmla="*/ 5625342 w 9533023"/>
              <a:gd name="connsiteY267" fmla="*/ 5058137 h 6628773"/>
              <a:gd name="connsiteX268" fmla="*/ 5671641 w 9533023"/>
              <a:gd name="connsiteY268" fmla="*/ 5092861 h 6628773"/>
              <a:gd name="connsiteX269" fmla="*/ 5787387 w 9533023"/>
              <a:gd name="connsiteY269" fmla="*/ 5278056 h 6628773"/>
              <a:gd name="connsiteX270" fmla="*/ 5891560 w 9533023"/>
              <a:gd name="connsiteY270" fmla="*/ 5428527 h 6628773"/>
              <a:gd name="connsiteX271" fmla="*/ 5926284 w 9533023"/>
              <a:gd name="connsiteY271" fmla="*/ 5497975 h 6628773"/>
              <a:gd name="connsiteX272" fmla="*/ 6042031 w 9533023"/>
              <a:gd name="connsiteY272" fmla="*/ 5613722 h 6628773"/>
              <a:gd name="connsiteX273" fmla="*/ 6076755 w 9533023"/>
              <a:gd name="connsiteY273" fmla="*/ 5671595 h 6628773"/>
              <a:gd name="connsiteX274" fmla="*/ 6227225 w 9533023"/>
              <a:gd name="connsiteY274" fmla="*/ 5914664 h 6628773"/>
              <a:gd name="connsiteX275" fmla="*/ 6227225 w 9533023"/>
              <a:gd name="connsiteY275" fmla="*/ 6111433 h 6628773"/>
              <a:gd name="connsiteX276" fmla="*/ 6076755 w 9533023"/>
              <a:gd name="connsiteY276" fmla="*/ 6319778 h 6628773"/>
              <a:gd name="connsiteX277" fmla="*/ 5868410 w 9533023"/>
              <a:gd name="connsiteY277" fmla="*/ 6447099 h 6628773"/>
              <a:gd name="connsiteX278" fmla="*/ 5706365 w 9533023"/>
              <a:gd name="connsiteY278" fmla="*/ 6528122 h 6628773"/>
              <a:gd name="connsiteX279" fmla="*/ 5544319 w 9533023"/>
              <a:gd name="connsiteY279" fmla="*/ 6585995 h 6628773"/>
              <a:gd name="connsiteX280" fmla="*/ 5213331 w 9533023"/>
              <a:gd name="connsiteY280" fmla="*/ 6628773 h 6628773"/>
              <a:gd name="connsiteX281" fmla="*/ 4722517 w 9533023"/>
              <a:gd name="connsiteY281" fmla="*/ 6597570 h 6628773"/>
              <a:gd name="connsiteX282" fmla="*/ 4491023 w 9533023"/>
              <a:gd name="connsiteY282" fmla="*/ 6551271 h 6628773"/>
              <a:gd name="connsiteX283" fmla="*/ 4176915 w 9533023"/>
              <a:gd name="connsiteY283" fmla="*/ 6500584 h 6628773"/>
              <a:gd name="connsiteX284" fmla="*/ 3907611 w 9533023"/>
              <a:gd name="connsiteY284" fmla="*/ 6427470 h 6628773"/>
              <a:gd name="connsiteX285" fmla="*/ 3773393 w 9533023"/>
              <a:gd name="connsiteY285" fmla="*/ 6389226 h 6628773"/>
              <a:gd name="connsiteX286" fmla="*/ 3676551 w 9533023"/>
              <a:gd name="connsiteY286" fmla="*/ 6327253 h 6628773"/>
              <a:gd name="connsiteX287" fmla="*/ 3611058 w 9533023"/>
              <a:gd name="connsiteY287" fmla="*/ 6162410 h 6628773"/>
              <a:gd name="connsiteX288" fmla="*/ 3634496 w 9533023"/>
              <a:gd name="connsiteY288" fmla="*/ 5960962 h 6628773"/>
              <a:gd name="connsiteX289" fmla="*/ 3696469 w 9533023"/>
              <a:gd name="connsiteY289" fmla="*/ 5826166 h 6628773"/>
              <a:gd name="connsiteX290" fmla="*/ 3761818 w 9533023"/>
              <a:gd name="connsiteY290" fmla="*/ 5683170 h 6628773"/>
              <a:gd name="connsiteX291" fmla="*/ 3784967 w 9533023"/>
              <a:gd name="connsiteY291" fmla="*/ 5648446 h 6628773"/>
              <a:gd name="connsiteX292" fmla="*/ 3865990 w 9533023"/>
              <a:gd name="connsiteY292" fmla="*/ 5509550 h 6628773"/>
              <a:gd name="connsiteX293" fmla="*/ 4004886 w 9533023"/>
              <a:gd name="connsiteY293" fmla="*/ 5393803 h 6628773"/>
              <a:gd name="connsiteX294" fmla="*/ 4097484 w 9533023"/>
              <a:gd name="connsiteY294" fmla="*/ 5359079 h 6628773"/>
              <a:gd name="connsiteX295" fmla="*/ 4340552 w 9533023"/>
              <a:gd name="connsiteY295" fmla="*/ 5289631 h 6628773"/>
              <a:gd name="connsiteX296" fmla="*/ 4491023 w 9533023"/>
              <a:gd name="connsiteY296" fmla="*/ 5278056 h 6628773"/>
              <a:gd name="connsiteX297" fmla="*/ 5254952 w 9533023"/>
              <a:gd name="connsiteY297" fmla="*/ 5266481 h 6628773"/>
              <a:gd name="connsiteX298" fmla="*/ 5764238 w 9533023"/>
              <a:gd name="connsiteY298" fmla="*/ 5254907 h 6628773"/>
              <a:gd name="connsiteX299" fmla="*/ 6944856 w 9533023"/>
              <a:gd name="connsiteY299" fmla="*/ 5197033 h 6628773"/>
              <a:gd name="connsiteX300" fmla="*/ 7488866 w 9533023"/>
              <a:gd name="connsiteY300" fmla="*/ 5116011 h 6628773"/>
              <a:gd name="connsiteX301" fmla="*/ 7639337 w 9533023"/>
              <a:gd name="connsiteY301" fmla="*/ 5081286 h 6628773"/>
              <a:gd name="connsiteX302" fmla="*/ 8090749 w 9533023"/>
              <a:gd name="connsiteY302" fmla="*/ 4907666 h 6628773"/>
              <a:gd name="connsiteX303" fmla="*/ 8368542 w 9533023"/>
              <a:gd name="connsiteY303" fmla="*/ 4791919 h 6628773"/>
              <a:gd name="connsiteX304" fmla="*/ 8727357 w 9533023"/>
              <a:gd name="connsiteY304" fmla="*/ 4572000 h 6628773"/>
              <a:gd name="connsiteX305" fmla="*/ 8831529 w 9533023"/>
              <a:gd name="connsiteY305" fmla="*/ 4479403 h 6628773"/>
              <a:gd name="connsiteX306" fmla="*/ 9109322 w 9533023"/>
              <a:gd name="connsiteY306" fmla="*/ 4120588 h 6628773"/>
              <a:gd name="connsiteX307" fmla="*/ 9259793 w 9533023"/>
              <a:gd name="connsiteY307" fmla="*/ 3865945 h 6628773"/>
              <a:gd name="connsiteX308" fmla="*/ 9282942 w 9533023"/>
              <a:gd name="connsiteY308" fmla="*/ 3773347 h 6628773"/>
              <a:gd name="connsiteX309" fmla="*/ 9387114 w 9533023"/>
              <a:gd name="connsiteY309" fmla="*/ 3576578 h 6628773"/>
              <a:gd name="connsiteX310" fmla="*/ 9444987 w 9533023"/>
              <a:gd name="connsiteY310" fmla="*/ 3449256 h 6628773"/>
              <a:gd name="connsiteX311" fmla="*/ 9456562 w 9533023"/>
              <a:gd name="connsiteY311" fmla="*/ 3275636 h 6628773"/>
              <a:gd name="connsiteX312" fmla="*/ 9502861 w 9533023"/>
              <a:gd name="connsiteY312" fmla="*/ 3067292 h 6628773"/>
              <a:gd name="connsiteX313" fmla="*/ 9529676 w 9533023"/>
              <a:gd name="connsiteY313" fmla="*/ 2970016 h 6628773"/>
              <a:gd name="connsiteX314" fmla="*/ 9526010 w 9533023"/>
              <a:gd name="connsiteY314" fmla="*/ 2870522 h 6628773"/>
              <a:gd name="connsiteX315" fmla="*/ 9456562 w 9533023"/>
              <a:gd name="connsiteY315" fmla="*/ 2534856 h 6628773"/>
              <a:gd name="connsiteX316" fmla="*/ 9425359 w 9533023"/>
              <a:gd name="connsiteY316" fmla="*/ 2477127 h 6628773"/>
              <a:gd name="connsiteX317" fmla="*/ 9356055 w 9533023"/>
              <a:gd name="connsiteY317" fmla="*/ 2384675 h 6628773"/>
              <a:gd name="connsiteX318" fmla="*/ 9213494 w 9533023"/>
              <a:gd name="connsiteY318" fmla="*/ 2291788 h 6628773"/>
              <a:gd name="connsiteX319" fmla="*/ 9140236 w 9533023"/>
              <a:gd name="connsiteY319" fmla="*/ 2291643 h 6628773"/>
              <a:gd name="connsiteX320" fmla="*/ 9005294 w 9533023"/>
              <a:gd name="connsiteY320" fmla="*/ 2299697 h 6628773"/>
              <a:gd name="connsiteX321" fmla="*/ 8900977 w 9533023"/>
              <a:gd name="connsiteY321" fmla="*/ 2361236 h 6628773"/>
              <a:gd name="connsiteX322" fmla="*/ 8738932 w 9533023"/>
              <a:gd name="connsiteY322" fmla="*/ 2569580 h 6628773"/>
              <a:gd name="connsiteX323" fmla="*/ 8692633 w 9533023"/>
              <a:gd name="connsiteY323" fmla="*/ 2650603 h 6628773"/>
              <a:gd name="connsiteX324" fmla="*/ 8638714 w 9533023"/>
              <a:gd name="connsiteY324" fmla="*/ 2816603 h 6628773"/>
              <a:gd name="connsiteX325" fmla="*/ 8611610 w 9533023"/>
              <a:gd name="connsiteY325" fmla="*/ 2905246 h 6628773"/>
              <a:gd name="connsiteX326" fmla="*/ 8588461 w 9533023"/>
              <a:gd name="connsiteY326" fmla="*/ 3229337 h 6628773"/>
              <a:gd name="connsiteX327" fmla="*/ 8576886 w 9533023"/>
              <a:gd name="connsiteY327" fmla="*/ 3321935 h 6628773"/>
              <a:gd name="connsiteX328" fmla="*/ 8495863 w 9533023"/>
              <a:gd name="connsiteY328" fmla="*/ 3588152 h 6628773"/>
              <a:gd name="connsiteX329" fmla="*/ 8449565 w 9533023"/>
              <a:gd name="connsiteY329" fmla="*/ 3796497 h 6628773"/>
              <a:gd name="connsiteX330" fmla="*/ 8264370 w 9533023"/>
              <a:gd name="connsiteY330" fmla="*/ 4259484 h 6628773"/>
              <a:gd name="connsiteX331" fmla="*/ 8102324 w 9533023"/>
              <a:gd name="connsiteY331" fmla="*/ 4572000 h 6628773"/>
              <a:gd name="connsiteX332" fmla="*/ 7836106 w 9533023"/>
              <a:gd name="connsiteY332" fmla="*/ 4896092 h 6628773"/>
              <a:gd name="connsiteX333" fmla="*/ 7743509 w 9533023"/>
              <a:gd name="connsiteY333" fmla="*/ 4977114 h 6628773"/>
              <a:gd name="connsiteX334" fmla="*/ 7326820 w 9533023"/>
              <a:gd name="connsiteY334" fmla="*/ 5243332 h 6628773"/>
              <a:gd name="connsiteX335" fmla="*/ 7168585 w 9533023"/>
              <a:gd name="connsiteY335" fmla="*/ 5304871 h 6628773"/>
              <a:gd name="connsiteX336" fmla="*/ 6868801 w 9533023"/>
              <a:gd name="connsiteY336" fmla="*/ 5427948 h 6628773"/>
              <a:gd name="connsiteX337" fmla="*/ 6493443 w 9533023"/>
              <a:gd name="connsiteY337" fmla="*/ 5578998 h 6628773"/>
              <a:gd name="connsiteX338" fmla="*/ 6342972 w 9533023"/>
              <a:gd name="connsiteY338" fmla="*/ 5648446 h 6628773"/>
              <a:gd name="connsiteX339" fmla="*/ 5949433 w 9533023"/>
              <a:gd name="connsiteY339" fmla="*/ 5717894 h 6628773"/>
              <a:gd name="connsiteX340" fmla="*/ 5486446 w 9533023"/>
              <a:gd name="connsiteY340" fmla="*/ 5706319 h 6628773"/>
              <a:gd name="connsiteX341" fmla="*/ 5393848 w 9533023"/>
              <a:gd name="connsiteY341" fmla="*/ 5683170 h 6628773"/>
              <a:gd name="connsiteX342" fmla="*/ 5104481 w 9533023"/>
              <a:gd name="connsiteY342" fmla="*/ 5613722 h 6628773"/>
              <a:gd name="connsiteX343" fmla="*/ 4907712 w 9533023"/>
              <a:gd name="connsiteY343" fmla="*/ 5567423 h 6628773"/>
              <a:gd name="connsiteX344" fmla="*/ 4745666 w 9533023"/>
              <a:gd name="connsiteY344" fmla="*/ 5521124 h 6628773"/>
              <a:gd name="connsiteX345" fmla="*/ 4051185 w 9533023"/>
              <a:gd name="connsiteY345" fmla="*/ 5324355 h 6628773"/>
              <a:gd name="connsiteX346" fmla="*/ 3495600 w 9533023"/>
              <a:gd name="connsiteY346" fmla="*/ 5046562 h 6628773"/>
              <a:gd name="connsiteX347" fmla="*/ 3414577 w 9533023"/>
              <a:gd name="connsiteY347" fmla="*/ 4942390 h 6628773"/>
              <a:gd name="connsiteX348" fmla="*/ 3345129 w 9533023"/>
              <a:gd name="connsiteY348" fmla="*/ 4757195 h 6628773"/>
              <a:gd name="connsiteX349" fmla="*/ 3287256 w 9533023"/>
              <a:gd name="connsiteY349" fmla="*/ 4595150 h 6628773"/>
              <a:gd name="connsiteX350" fmla="*/ 3183084 w 9533023"/>
              <a:gd name="connsiteY350" fmla="*/ 4421530 h 6628773"/>
              <a:gd name="connsiteX351" fmla="*/ 3148360 w 9533023"/>
              <a:gd name="connsiteY351" fmla="*/ 4363656 h 6628773"/>
              <a:gd name="connsiteX352" fmla="*/ 3090486 w 9533023"/>
              <a:gd name="connsiteY352" fmla="*/ 4236335 h 6628773"/>
              <a:gd name="connsiteX353" fmla="*/ 2893717 w 9533023"/>
              <a:gd name="connsiteY353" fmla="*/ 3993266 h 6628773"/>
              <a:gd name="connsiteX354" fmla="*/ 2615924 w 9533023"/>
              <a:gd name="connsiteY354" fmla="*/ 3680750 h 6628773"/>
              <a:gd name="connsiteX355" fmla="*/ 2280258 w 9533023"/>
              <a:gd name="connsiteY355" fmla="*/ 3414532 h 6628773"/>
              <a:gd name="connsiteX356" fmla="*/ 2152937 w 9533023"/>
              <a:gd name="connsiteY356" fmla="*/ 3345084 h 6628773"/>
              <a:gd name="connsiteX357" fmla="*/ 2095063 w 9533023"/>
              <a:gd name="connsiteY357" fmla="*/ 3310360 h 6628773"/>
              <a:gd name="connsiteX358" fmla="*/ 2060339 w 9533023"/>
              <a:gd name="connsiteY358" fmla="*/ 3287211 h 6628773"/>
              <a:gd name="connsiteX359" fmla="*/ 1956167 w 9533023"/>
              <a:gd name="connsiteY359" fmla="*/ 3252486 h 6628773"/>
              <a:gd name="connsiteX360" fmla="*/ 1886719 w 9533023"/>
              <a:gd name="connsiteY360" fmla="*/ 3229337 h 6628773"/>
              <a:gd name="connsiteX361" fmla="*/ 1851995 w 9533023"/>
              <a:gd name="connsiteY361" fmla="*/ 3217762 h 6628773"/>
              <a:gd name="connsiteX362" fmla="*/ 1759398 w 9533023"/>
              <a:gd name="connsiteY362" fmla="*/ 3194613 h 6628773"/>
              <a:gd name="connsiteX363" fmla="*/ 1701524 w 9533023"/>
              <a:gd name="connsiteY363" fmla="*/ 3183038 h 6628773"/>
              <a:gd name="connsiteX364" fmla="*/ 1551053 w 9533023"/>
              <a:gd name="connsiteY364" fmla="*/ 3148314 h 6628773"/>
              <a:gd name="connsiteX365" fmla="*/ 1389008 w 9533023"/>
              <a:gd name="connsiteY365" fmla="*/ 3125165 h 6628773"/>
              <a:gd name="connsiteX366" fmla="*/ 1226962 w 9533023"/>
              <a:gd name="connsiteY366" fmla="*/ 3102016 h 6628773"/>
              <a:gd name="connsiteX367" fmla="*/ 1157514 w 9533023"/>
              <a:gd name="connsiteY367" fmla="*/ 3090441 h 6628773"/>
              <a:gd name="connsiteX368" fmla="*/ 949170 w 9533023"/>
              <a:gd name="connsiteY368" fmla="*/ 3078866 h 6628773"/>
              <a:gd name="connsiteX369" fmla="*/ 833423 w 9533023"/>
              <a:gd name="connsiteY369" fmla="*/ 3067292 h 6628773"/>
              <a:gd name="connsiteX370" fmla="*/ 625079 w 9533023"/>
              <a:gd name="connsiteY370" fmla="*/ 3044142 h 6628773"/>
              <a:gd name="connsiteX371" fmla="*/ 405160 w 9533023"/>
              <a:gd name="connsiteY371" fmla="*/ 3055717 h 6628773"/>
              <a:gd name="connsiteX372" fmla="*/ 358861 w 9533023"/>
              <a:gd name="connsiteY372" fmla="*/ 3067292 h 6628773"/>
              <a:gd name="connsiteX373" fmla="*/ 266263 w 9533023"/>
              <a:gd name="connsiteY373" fmla="*/ 3113590 h 6628773"/>
              <a:gd name="connsiteX374" fmla="*/ 243114 w 9533023"/>
              <a:gd name="connsiteY374" fmla="*/ 3148314 h 6628773"/>
              <a:gd name="connsiteX375" fmla="*/ 208390 w 9533023"/>
              <a:gd name="connsiteY375" fmla="*/ 3275636 h 6628773"/>
              <a:gd name="connsiteX376" fmla="*/ 254689 w 9533023"/>
              <a:gd name="connsiteY376" fmla="*/ 3426107 h 6628773"/>
              <a:gd name="connsiteX377" fmla="*/ 382010 w 9533023"/>
              <a:gd name="connsiteY377" fmla="*/ 3565003 h 6628773"/>
              <a:gd name="connsiteX378" fmla="*/ 512129 w 9533023"/>
              <a:gd name="connsiteY378" fmla="*/ 3641782 h 6628773"/>
              <a:gd name="connsiteX379" fmla="*/ 760599 w 9533023"/>
              <a:gd name="connsiteY379" fmla="*/ 3703899 h 6628773"/>
              <a:gd name="connsiteX380" fmla="*/ 856572 w 9533023"/>
              <a:gd name="connsiteY380" fmla="*/ 3727049 h 6628773"/>
              <a:gd name="connsiteX381" fmla="*/ 891296 w 9533023"/>
              <a:gd name="connsiteY381" fmla="*/ 3750198 h 6628773"/>
              <a:gd name="connsiteX382" fmla="*/ 1014808 w 9533023"/>
              <a:gd name="connsiteY382" fmla="*/ 3803972 h 6628773"/>
              <a:gd name="connsiteX383" fmla="*/ 1076491 w 9533023"/>
              <a:gd name="connsiteY383" fmla="*/ 3819646 h 6628773"/>
              <a:gd name="connsiteX384" fmla="*/ 1134365 w 9533023"/>
              <a:gd name="connsiteY384" fmla="*/ 3831221 h 6628773"/>
              <a:gd name="connsiteX385" fmla="*/ 1226962 w 9533023"/>
              <a:gd name="connsiteY385" fmla="*/ 3854370 h 6628773"/>
              <a:gd name="connsiteX386" fmla="*/ 1420066 w 9533023"/>
              <a:gd name="connsiteY386" fmla="*/ 3885573 h 6628773"/>
              <a:gd name="connsiteX387" fmla="*/ 1551053 w 9533023"/>
              <a:gd name="connsiteY387" fmla="*/ 3935393 h 6628773"/>
              <a:gd name="connsiteX388" fmla="*/ 1673552 w 9533023"/>
              <a:gd name="connsiteY388" fmla="*/ 3946968 h 6628773"/>
              <a:gd name="connsiteX389" fmla="*/ 1827109 w 9533023"/>
              <a:gd name="connsiteY389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6076755 w 9533023"/>
              <a:gd name="connsiteY112" fmla="*/ 46299 h 6628773"/>
              <a:gd name="connsiteX113" fmla="*/ 5926284 w 9533023"/>
              <a:gd name="connsiteY113" fmla="*/ 115747 h 6628773"/>
              <a:gd name="connsiteX114" fmla="*/ 5845261 w 9533023"/>
              <a:gd name="connsiteY114" fmla="*/ 196770 h 6628773"/>
              <a:gd name="connsiteX115" fmla="*/ 5798962 w 9533023"/>
              <a:gd name="connsiteY115" fmla="*/ 219919 h 6628773"/>
              <a:gd name="connsiteX116" fmla="*/ 5694790 w 9533023"/>
              <a:gd name="connsiteY116" fmla="*/ 312517 h 6628773"/>
              <a:gd name="connsiteX117" fmla="*/ 5660066 w 9533023"/>
              <a:gd name="connsiteY117" fmla="*/ 347241 h 6628773"/>
              <a:gd name="connsiteX118" fmla="*/ 5544319 w 9533023"/>
              <a:gd name="connsiteY118" fmla="*/ 509286 h 6628773"/>
              <a:gd name="connsiteX119" fmla="*/ 5405423 w 9533023"/>
              <a:gd name="connsiteY119" fmla="*/ 821803 h 6628773"/>
              <a:gd name="connsiteX120" fmla="*/ 5393848 w 9533023"/>
              <a:gd name="connsiteY120" fmla="*/ 1018573 h 6628773"/>
              <a:gd name="connsiteX121" fmla="*/ 5463296 w 9533023"/>
              <a:gd name="connsiteY121" fmla="*/ 1331089 h 6628773"/>
              <a:gd name="connsiteX122" fmla="*/ 5540509 w 9533023"/>
              <a:gd name="connsiteY122" fmla="*/ 1527569 h 6628773"/>
              <a:gd name="connsiteX123" fmla="*/ 5683215 w 9533023"/>
              <a:gd name="connsiteY123" fmla="*/ 1759352 h 6628773"/>
              <a:gd name="connsiteX124" fmla="*/ 5752663 w 9533023"/>
              <a:gd name="connsiteY124" fmla="*/ 1840375 h 6628773"/>
              <a:gd name="connsiteX125" fmla="*/ 5949433 w 9533023"/>
              <a:gd name="connsiteY125" fmla="*/ 2083443 h 6628773"/>
              <a:gd name="connsiteX126" fmla="*/ 6210300 w 9533023"/>
              <a:gd name="connsiteY126" fmla="*/ 2292897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22083 w 9533023"/>
              <a:gd name="connsiteY156" fmla="*/ 4773448 h 6628773"/>
              <a:gd name="connsiteX157" fmla="*/ 4795341 w 9533023"/>
              <a:gd name="connsiteY157" fmla="*/ 4556471 h 6628773"/>
              <a:gd name="connsiteX158" fmla="*/ 4815114 w 9533023"/>
              <a:gd name="connsiteY158" fmla="*/ 4490978 h 6628773"/>
              <a:gd name="connsiteX159" fmla="*/ 4887793 w 9533023"/>
              <a:gd name="connsiteY159" fmla="*/ 4425629 h 6628773"/>
              <a:gd name="connsiteX160" fmla="*/ 4930861 w 9533023"/>
              <a:gd name="connsiteY160" fmla="*/ 4386805 h 6628773"/>
              <a:gd name="connsiteX161" fmla="*/ 5035033 w 9533023"/>
              <a:gd name="connsiteY161" fmla="*/ 4282633 h 6628773"/>
              <a:gd name="connsiteX162" fmla="*/ 5231803 w 9533023"/>
              <a:gd name="connsiteY162" fmla="*/ 4166886 h 6628773"/>
              <a:gd name="connsiteX163" fmla="*/ 5335975 w 9533023"/>
              <a:gd name="connsiteY163" fmla="*/ 4109013 h 6628773"/>
              <a:gd name="connsiteX164" fmla="*/ 5463296 w 9533023"/>
              <a:gd name="connsiteY164" fmla="*/ 4016416 h 6628773"/>
              <a:gd name="connsiteX165" fmla="*/ 5613767 w 9533023"/>
              <a:gd name="connsiteY165" fmla="*/ 3889094 h 6628773"/>
              <a:gd name="connsiteX166" fmla="*/ 5845261 w 9533023"/>
              <a:gd name="connsiteY166" fmla="*/ 3657600 h 6628773"/>
              <a:gd name="connsiteX167" fmla="*/ 5914709 w 9533023"/>
              <a:gd name="connsiteY167" fmla="*/ 3611302 h 6628773"/>
              <a:gd name="connsiteX168" fmla="*/ 6053316 w 9533023"/>
              <a:gd name="connsiteY168" fmla="*/ 3484270 h 6628773"/>
              <a:gd name="connsiteX169" fmla="*/ 6157777 w 9533023"/>
              <a:gd name="connsiteY169" fmla="*/ 3391383 h 6628773"/>
              <a:gd name="connsiteX170" fmla="*/ 6319823 w 9533023"/>
              <a:gd name="connsiteY170" fmla="*/ 3287211 h 6628773"/>
              <a:gd name="connsiteX171" fmla="*/ 6435570 w 9533023"/>
              <a:gd name="connsiteY171" fmla="*/ 3194613 h 6628773"/>
              <a:gd name="connsiteX172" fmla="*/ 6562891 w 9533023"/>
              <a:gd name="connsiteY172" fmla="*/ 3102016 h 6628773"/>
              <a:gd name="connsiteX173" fmla="*/ 6690213 w 9533023"/>
              <a:gd name="connsiteY173" fmla="*/ 2997843 h 6628773"/>
              <a:gd name="connsiteX174" fmla="*/ 6858866 w 9533023"/>
              <a:gd name="connsiteY174" fmla="*/ 2886630 h 6628773"/>
              <a:gd name="connsiteX175" fmla="*/ 6956431 w 9533023"/>
              <a:gd name="connsiteY175" fmla="*/ 2777924 h 6628773"/>
              <a:gd name="connsiteX176" fmla="*/ 7118476 w 9533023"/>
              <a:gd name="connsiteY176" fmla="*/ 2210765 h 6628773"/>
              <a:gd name="connsiteX177" fmla="*/ 6771236 w 9533023"/>
              <a:gd name="connsiteY177" fmla="*/ 1828800 h 6628773"/>
              <a:gd name="connsiteX178" fmla="*/ 6412420 w 9533023"/>
              <a:gd name="connsiteY178" fmla="*/ 1632031 h 6628773"/>
              <a:gd name="connsiteX179" fmla="*/ 6111479 w 9533023"/>
              <a:gd name="connsiteY179" fmla="*/ 1585732 h 6628773"/>
              <a:gd name="connsiteX180" fmla="*/ 5879985 w 9533023"/>
              <a:gd name="connsiteY180" fmla="*/ 1620456 h 6628773"/>
              <a:gd name="connsiteX181" fmla="*/ 5822112 w 9533023"/>
              <a:gd name="connsiteY181" fmla="*/ 1632031 h 6628773"/>
              <a:gd name="connsiteX182" fmla="*/ 5660066 w 9533023"/>
              <a:gd name="connsiteY182" fmla="*/ 1724628 h 6628773"/>
              <a:gd name="connsiteX183" fmla="*/ 5590618 w 9533023"/>
              <a:gd name="connsiteY183" fmla="*/ 1759352 h 6628773"/>
              <a:gd name="connsiteX184" fmla="*/ 5405423 w 9533023"/>
              <a:gd name="connsiteY184" fmla="*/ 1909823 h 6628773"/>
              <a:gd name="connsiteX185" fmla="*/ 5347549 w 9533023"/>
              <a:gd name="connsiteY185" fmla="*/ 1944547 h 6628773"/>
              <a:gd name="connsiteX186" fmla="*/ 5046608 w 9533023"/>
              <a:gd name="connsiteY186" fmla="*/ 2210765 h 6628773"/>
              <a:gd name="connsiteX187" fmla="*/ 5023458 w 9533023"/>
              <a:gd name="connsiteY187" fmla="*/ 2245489 h 6628773"/>
              <a:gd name="connsiteX188" fmla="*/ 4861413 w 9533023"/>
              <a:gd name="connsiteY188" fmla="*/ 2523281 h 6628773"/>
              <a:gd name="connsiteX189" fmla="*/ 4830643 w 9533023"/>
              <a:gd name="connsiteY189" fmla="*/ 2601073 h 6628773"/>
              <a:gd name="connsiteX190" fmla="*/ 4803539 w 9533023"/>
              <a:gd name="connsiteY190" fmla="*/ 2673752 h 6628773"/>
              <a:gd name="connsiteX191" fmla="*/ 4768815 w 9533023"/>
              <a:gd name="connsiteY191" fmla="*/ 2824223 h 6628773"/>
              <a:gd name="connsiteX192" fmla="*/ 4745666 w 9533023"/>
              <a:gd name="connsiteY192" fmla="*/ 2870522 h 6628773"/>
              <a:gd name="connsiteX193" fmla="*/ 4710942 w 9533023"/>
              <a:gd name="connsiteY193" fmla="*/ 3032568 h 6628773"/>
              <a:gd name="connsiteX194" fmla="*/ 4687793 w 9533023"/>
              <a:gd name="connsiteY194" fmla="*/ 3078866 h 6628773"/>
              <a:gd name="connsiteX195" fmla="*/ 4525747 w 9533023"/>
              <a:gd name="connsiteY195" fmla="*/ 3472405 h 6628773"/>
              <a:gd name="connsiteX196" fmla="*/ 4514172 w 9533023"/>
              <a:gd name="connsiteY196" fmla="*/ 3541854 h 6628773"/>
              <a:gd name="connsiteX197" fmla="*/ 4444724 w 9533023"/>
              <a:gd name="connsiteY197" fmla="*/ 3669175 h 6628773"/>
              <a:gd name="connsiteX198" fmla="*/ 4410000 w 9533023"/>
              <a:gd name="connsiteY198" fmla="*/ 3715474 h 6628773"/>
              <a:gd name="connsiteX199" fmla="*/ 4363701 w 9533023"/>
              <a:gd name="connsiteY199" fmla="*/ 3819646 h 6628773"/>
              <a:gd name="connsiteX200" fmla="*/ 4352127 w 9533023"/>
              <a:gd name="connsiteY200" fmla="*/ 3854370 h 6628773"/>
              <a:gd name="connsiteX201" fmla="*/ 4282679 w 9533023"/>
              <a:gd name="connsiteY201" fmla="*/ 3958542 h 6628773"/>
              <a:gd name="connsiteX202" fmla="*/ 4182172 w 9533023"/>
              <a:gd name="connsiteY202" fmla="*/ 4097583 h 6628773"/>
              <a:gd name="connsiteX203" fmla="*/ 3935438 w 9533023"/>
              <a:gd name="connsiteY203" fmla="*/ 4433104 h 6628773"/>
              <a:gd name="connsiteX204" fmla="*/ 3889139 w 9533023"/>
              <a:gd name="connsiteY204" fmla="*/ 4502552 h 6628773"/>
              <a:gd name="connsiteX205" fmla="*/ 3727094 w 9533023"/>
              <a:gd name="connsiteY205" fmla="*/ 4641449 h 6628773"/>
              <a:gd name="connsiteX206" fmla="*/ 3657646 w 9533023"/>
              <a:gd name="connsiteY206" fmla="*/ 4722471 h 6628773"/>
              <a:gd name="connsiteX207" fmla="*/ 3449301 w 9533023"/>
              <a:gd name="connsiteY207" fmla="*/ 4861368 h 6628773"/>
              <a:gd name="connsiteX208" fmla="*/ 3391428 w 9533023"/>
              <a:gd name="connsiteY208" fmla="*/ 4930816 h 6628773"/>
              <a:gd name="connsiteX209" fmla="*/ 2928441 w 9533023"/>
              <a:gd name="connsiteY209" fmla="*/ 5278056 h 6628773"/>
              <a:gd name="connsiteX210" fmla="*/ 2639074 w 9533023"/>
              <a:gd name="connsiteY210" fmla="*/ 5405378 h 6628773"/>
              <a:gd name="connsiteX211" fmla="*/ 2546476 w 9533023"/>
              <a:gd name="connsiteY211" fmla="*/ 5451676 h 6628773"/>
              <a:gd name="connsiteX212" fmla="*/ 2314982 w 9533023"/>
              <a:gd name="connsiteY212" fmla="*/ 5521124 h 6628773"/>
              <a:gd name="connsiteX213" fmla="*/ 1979317 w 9533023"/>
              <a:gd name="connsiteY213" fmla="*/ 5636871 h 6628773"/>
              <a:gd name="connsiteX214" fmla="*/ 1886719 w 9533023"/>
              <a:gd name="connsiteY214" fmla="*/ 5648446 h 6628773"/>
              <a:gd name="connsiteX215" fmla="*/ 1655225 w 9533023"/>
              <a:gd name="connsiteY215" fmla="*/ 5671595 h 6628773"/>
              <a:gd name="connsiteX216" fmla="*/ 1250112 w 9533023"/>
              <a:gd name="connsiteY216" fmla="*/ 5660021 h 6628773"/>
              <a:gd name="connsiteX217" fmla="*/ 1215387 w 9533023"/>
              <a:gd name="connsiteY217" fmla="*/ 5648446 h 6628773"/>
              <a:gd name="connsiteX218" fmla="*/ 1122790 w 9533023"/>
              <a:gd name="connsiteY218" fmla="*/ 5590573 h 6628773"/>
              <a:gd name="connsiteX219" fmla="*/ 891296 w 9533023"/>
              <a:gd name="connsiteY219" fmla="*/ 5428527 h 6628773"/>
              <a:gd name="connsiteX220" fmla="*/ 763975 w 9533023"/>
              <a:gd name="connsiteY220" fmla="*/ 5335930 h 6628773"/>
              <a:gd name="connsiteX221" fmla="*/ 729251 w 9533023"/>
              <a:gd name="connsiteY221" fmla="*/ 5312780 h 6628773"/>
              <a:gd name="connsiteX222" fmla="*/ 648228 w 9533023"/>
              <a:gd name="connsiteY222" fmla="*/ 5254907 h 6628773"/>
              <a:gd name="connsiteX223" fmla="*/ 463033 w 9533023"/>
              <a:gd name="connsiteY223" fmla="*/ 5127585 h 6628773"/>
              <a:gd name="connsiteX224" fmla="*/ 335712 w 9533023"/>
              <a:gd name="connsiteY224" fmla="*/ 4965540 h 6628773"/>
              <a:gd name="connsiteX225" fmla="*/ 277838 w 9533023"/>
              <a:gd name="connsiteY225" fmla="*/ 4757195 h 6628773"/>
              <a:gd name="connsiteX226" fmla="*/ 266263 w 9533023"/>
              <a:gd name="connsiteY226" fmla="*/ 4560426 h 6628773"/>
              <a:gd name="connsiteX227" fmla="*/ 358861 w 9533023"/>
              <a:gd name="connsiteY227" fmla="*/ 4294208 h 6628773"/>
              <a:gd name="connsiteX228" fmla="*/ 463033 w 9533023"/>
              <a:gd name="connsiteY228" fmla="*/ 4178461 h 6628773"/>
              <a:gd name="connsiteX229" fmla="*/ 810274 w 9533023"/>
              <a:gd name="connsiteY229" fmla="*/ 4039565 h 6628773"/>
              <a:gd name="connsiteX230" fmla="*/ 1099641 w 9533023"/>
              <a:gd name="connsiteY230" fmla="*/ 3981692 h 6628773"/>
              <a:gd name="connsiteX231" fmla="*/ 1365858 w 9533023"/>
              <a:gd name="connsiteY231" fmla="*/ 3946968 h 6628773"/>
              <a:gd name="connsiteX232" fmla="*/ 1635163 w 9533023"/>
              <a:gd name="connsiteY232" fmla="*/ 3896859 h 6628773"/>
              <a:gd name="connsiteX233" fmla="*/ 1909868 w 9533023"/>
              <a:gd name="connsiteY233" fmla="*/ 3831221 h 6628773"/>
              <a:gd name="connsiteX234" fmla="*/ 2048765 w 9533023"/>
              <a:gd name="connsiteY234" fmla="*/ 3819646 h 6628773"/>
              <a:gd name="connsiteX235" fmla="*/ 2777970 w 9533023"/>
              <a:gd name="connsiteY235" fmla="*/ 3819646 h 6628773"/>
              <a:gd name="connsiteX236" fmla="*/ 3032613 w 9533023"/>
              <a:gd name="connsiteY236" fmla="*/ 3784922 h 6628773"/>
              <a:gd name="connsiteX237" fmla="*/ 3495600 w 9533023"/>
              <a:gd name="connsiteY237" fmla="*/ 3669175 h 6628773"/>
              <a:gd name="connsiteX238" fmla="*/ 3622922 w 9533023"/>
              <a:gd name="connsiteY238" fmla="*/ 3576578 h 6628773"/>
              <a:gd name="connsiteX239" fmla="*/ 3646071 w 9533023"/>
              <a:gd name="connsiteY239" fmla="*/ 3553428 h 6628773"/>
              <a:gd name="connsiteX240" fmla="*/ 3738668 w 9533023"/>
              <a:gd name="connsiteY240" fmla="*/ 3437681 h 6628773"/>
              <a:gd name="connsiteX241" fmla="*/ 3808117 w 9533023"/>
              <a:gd name="connsiteY241" fmla="*/ 3298785 h 6628773"/>
              <a:gd name="connsiteX242" fmla="*/ 3877565 w 9533023"/>
              <a:gd name="connsiteY242" fmla="*/ 3171464 h 6628773"/>
              <a:gd name="connsiteX243" fmla="*/ 3912289 w 9533023"/>
              <a:gd name="connsiteY243" fmla="*/ 2997843 h 6628773"/>
              <a:gd name="connsiteX244" fmla="*/ 3947013 w 9533023"/>
              <a:gd name="connsiteY244" fmla="*/ 2766350 h 6628773"/>
              <a:gd name="connsiteX245" fmla="*/ 3923863 w 9533023"/>
              <a:gd name="connsiteY245" fmla="*/ 2558005 h 6628773"/>
              <a:gd name="connsiteX246" fmla="*/ 3877565 w 9533023"/>
              <a:gd name="connsiteY246" fmla="*/ 2465408 h 6628773"/>
              <a:gd name="connsiteX247" fmla="*/ 3784967 w 9533023"/>
              <a:gd name="connsiteY247" fmla="*/ 2361236 h 6628773"/>
              <a:gd name="connsiteX248" fmla="*/ 3692370 w 9533023"/>
              <a:gd name="connsiteY248" fmla="*/ 2291788 h 6628773"/>
              <a:gd name="connsiteX249" fmla="*/ 3646071 w 9533023"/>
              <a:gd name="connsiteY249" fmla="*/ 2268638 h 6628773"/>
              <a:gd name="connsiteX250" fmla="*/ 3472451 w 9533023"/>
              <a:gd name="connsiteY250" fmla="*/ 2187616 h 6628773"/>
              <a:gd name="connsiteX251" fmla="*/ 3345129 w 9533023"/>
              <a:gd name="connsiteY251" fmla="*/ 2164466 h 6628773"/>
              <a:gd name="connsiteX252" fmla="*/ 2858993 w 9533023"/>
              <a:gd name="connsiteY252" fmla="*/ 2245489 h 6628773"/>
              <a:gd name="connsiteX253" fmla="*/ 2801119 w 9533023"/>
              <a:gd name="connsiteY253" fmla="*/ 2291788 h 6628773"/>
              <a:gd name="connsiteX254" fmla="*/ 2766395 w 9533023"/>
              <a:gd name="connsiteY254" fmla="*/ 2361236 h 6628773"/>
              <a:gd name="connsiteX255" fmla="*/ 2789544 w 9533023"/>
              <a:gd name="connsiteY255" fmla="*/ 2766350 h 6628773"/>
              <a:gd name="connsiteX256" fmla="*/ 2858993 w 9533023"/>
              <a:gd name="connsiteY256" fmla="*/ 3136740 h 6628773"/>
              <a:gd name="connsiteX257" fmla="*/ 2882142 w 9533023"/>
              <a:gd name="connsiteY257" fmla="*/ 3171464 h 6628773"/>
              <a:gd name="connsiteX258" fmla="*/ 2963165 w 9533023"/>
              <a:gd name="connsiteY258" fmla="*/ 3356659 h 6628773"/>
              <a:gd name="connsiteX259" fmla="*/ 3159934 w 9533023"/>
              <a:gd name="connsiteY259" fmla="*/ 3634451 h 6628773"/>
              <a:gd name="connsiteX260" fmla="*/ 3472451 w 9533023"/>
              <a:gd name="connsiteY260" fmla="*/ 3865945 h 6628773"/>
              <a:gd name="connsiteX261" fmla="*/ 4190081 w 9533023"/>
              <a:gd name="connsiteY261" fmla="*/ 4259484 h 6628773"/>
              <a:gd name="connsiteX262" fmla="*/ 4761485 w 9533023"/>
              <a:gd name="connsiteY262" fmla="*/ 4514416 h 6628773"/>
              <a:gd name="connsiteX263" fmla="*/ 5081332 w 9533023"/>
              <a:gd name="connsiteY263" fmla="*/ 4687747 h 6628773"/>
              <a:gd name="connsiteX264" fmla="*/ 5150780 w 9533023"/>
              <a:gd name="connsiteY264" fmla="*/ 4734046 h 6628773"/>
              <a:gd name="connsiteX265" fmla="*/ 5405423 w 9533023"/>
              <a:gd name="connsiteY265" fmla="*/ 4872942 h 6628773"/>
              <a:gd name="connsiteX266" fmla="*/ 5625342 w 9533023"/>
              <a:gd name="connsiteY266" fmla="*/ 5058137 h 6628773"/>
              <a:gd name="connsiteX267" fmla="*/ 5671641 w 9533023"/>
              <a:gd name="connsiteY267" fmla="*/ 5092861 h 6628773"/>
              <a:gd name="connsiteX268" fmla="*/ 5787387 w 9533023"/>
              <a:gd name="connsiteY268" fmla="*/ 5278056 h 6628773"/>
              <a:gd name="connsiteX269" fmla="*/ 5891560 w 9533023"/>
              <a:gd name="connsiteY269" fmla="*/ 5428527 h 6628773"/>
              <a:gd name="connsiteX270" fmla="*/ 5926284 w 9533023"/>
              <a:gd name="connsiteY270" fmla="*/ 5497975 h 6628773"/>
              <a:gd name="connsiteX271" fmla="*/ 6042031 w 9533023"/>
              <a:gd name="connsiteY271" fmla="*/ 5613722 h 6628773"/>
              <a:gd name="connsiteX272" fmla="*/ 6076755 w 9533023"/>
              <a:gd name="connsiteY272" fmla="*/ 5671595 h 6628773"/>
              <a:gd name="connsiteX273" fmla="*/ 6227225 w 9533023"/>
              <a:gd name="connsiteY273" fmla="*/ 5914664 h 6628773"/>
              <a:gd name="connsiteX274" fmla="*/ 6227225 w 9533023"/>
              <a:gd name="connsiteY274" fmla="*/ 6111433 h 6628773"/>
              <a:gd name="connsiteX275" fmla="*/ 6076755 w 9533023"/>
              <a:gd name="connsiteY275" fmla="*/ 6319778 h 6628773"/>
              <a:gd name="connsiteX276" fmla="*/ 5868410 w 9533023"/>
              <a:gd name="connsiteY276" fmla="*/ 6447099 h 6628773"/>
              <a:gd name="connsiteX277" fmla="*/ 5706365 w 9533023"/>
              <a:gd name="connsiteY277" fmla="*/ 6528122 h 6628773"/>
              <a:gd name="connsiteX278" fmla="*/ 5544319 w 9533023"/>
              <a:gd name="connsiteY278" fmla="*/ 6585995 h 6628773"/>
              <a:gd name="connsiteX279" fmla="*/ 5213331 w 9533023"/>
              <a:gd name="connsiteY279" fmla="*/ 6628773 h 6628773"/>
              <a:gd name="connsiteX280" fmla="*/ 4722517 w 9533023"/>
              <a:gd name="connsiteY280" fmla="*/ 6597570 h 6628773"/>
              <a:gd name="connsiteX281" fmla="*/ 4491023 w 9533023"/>
              <a:gd name="connsiteY281" fmla="*/ 6551271 h 6628773"/>
              <a:gd name="connsiteX282" fmla="*/ 4176915 w 9533023"/>
              <a:gd name="connsiteY282" fmla="*/ 6500584 h 6628773"/>
              <a:gd name="connsiteX283" fmla="*/ 3907611 w 9533023"/>
              <a:gd name="connsiteY283" fmla="*/ 6427470 h 6628773"/>
              <a:gd name="connsiteX284" fmla="*/ 3773393 w 9533023"/>
              <a:gd name="connsiteY284" fmla="*/ 6389226 h 6628773"/>
              <a:gd name="connsiteX285" fmla="*/ 3676551 w 9533023"/>
              <a:gd name="connsiteY285" fmla="*/ 6327253 h 6628773"/>
              <a:gd name="connsiteX286" fmla="*/ 3611058 w 9533023"/>
              <a:gd name="connsiteY286" fmla="*/ 6162410 h 6628773"/>
              <a:gd name="connsiteX287" fmla="*/ 3634496 w 9533023"/>
              <a:gd name="connsiteY287" fmla="*/ 5960962 h 6628773"/>
              <a:gd name="connsiteX288" fmla="*/ 3696469 w 9533023"/>
              <a:gd name="connsiteY288" fmla="*/ 5826166 h 6628773"/>
              <a:gd name="connsiteX289" fmla="*/ 3761818 w 9533023"/>
              <a:gd name="connsiteY289" fmla="*/ 5683170 h 6628773"/>
              <a:gd name="connsiteX290" fmla="*/ 3784967 w 9533023"/>
              <a:gd name="connsiteY290" fmla="*/ 5648446 h 6628773"/>
              <a:gd name="connsiteX291" fmla="*/ 3865990 w 9533023"/>
              <a:gd name="connsiteY291" fmla="*/ 5509550 h 6628773"/>
              <a:gd name="connsiteX292" fmla="*/ 4004886 w 9533023"/>
              <a:gd name="connsiteY292" fmla="*/ 5393803 h 6628773"/>
              <a:gd name="connsiteX293" fmla="*/ 4097484 w 9533023"/>
              <a:gd name="connsiteY293" fmla="*/ 5359079 h 6628773"/>
              <a:gd name="connsiteX294" fmla="*/ 4340552 w 9533023"/>
              <a:gd name="connsiteY294" fmla="*/ 5289631 h 6628773"/>
              <a:gd name="connsiteX295" fmla="*/ 4491023 w 9533023"/>
              <a:gd name="connsiteY295" fmla="*/ 5278056 h 6628773"/>
              <a:gd name="connsiteX296" fmla="*/ 5254952 w 9533023"/>
              <a:gd name="connsiteY296" fmla="*/ 5266481 h 6628773"/>
              <a:gd name="connsiteX297" fmla="*/ 5764238 w 9533023"/>
              <a:gd name="connsiteY297" fmla="*/ 5254907 h 6628773"/>
              <a:gd name="connsiteX298" fmla="*/ 6944856 w 9533023"/>
              <a:gd name="connsiteY298" fmla="*/ 5197033 h 6628773"/>
              <a:gd name="connsiteX299" fmla="*/ 7488866 w 9533023"/>
              <a:gd name="connsiteY299" fmla="*/ 5116011 h 6628773"/>
              <a:gd name="connsiteX300" fmla="*/ 7639337 w 9533023"/>
              <a:gd name="connsiteY300" fmla="*/ 5081286 h 6628773"/>
              <a:gd name="connsiteX301" fmla="*/ 8090749 w 9533023"/>
              <a:gd name="connsiteY301" fmla="*/ 4907666 h 6628773"/>
              <a:gd name="connsiteX302" fmla="*/ 8368542 w 9533023"/>
              <a:gd name="connsiteY302" fmla="*/ 4791919 h 6628773"/>
              <a:gd name="connsiteX303" fmla="*/ 8727357 w 9533023"/>
              <a:gd name="connsiteY303" fmla="*/ 4572000 h 6628773"/>
              <a:gd name="connsiteX304" fmla="*/ 8831529 w 9533023"/>
              <a:gd name="connsiteY304" fmla="*/ 4479403 h 6628773"/>
              <a:gd name="connsiteX305" fmla="*/ 9109322 w 9533023"/>
              <a:gd name="connsiteY305" fmla="*/ 4120588 h 6628773"/>
              <a:gd name="connsiteX306" fmla="*/ 9259793 w 9533023"/>
              <a:gd name="connsiteY306" fmla="*/ 3865945 h 6628773"/>
              <a:gd name="connsiteX307" fmla="*/ 9282942 w 9533023"/>
              <a:gd name="connsiteY307" fmla="*/ 3773347 h 6628773"/>
              <a:gd name="connsiteX308" fmla="*/ 9387114 w 9533023"/>
              <a:gd name="connsiteY308" fmla="*/ 3576578 h 6628773"/>
              <a:gd name="connsiteX309" fmla="*/ 9444987 w 9533023"/>
              <a:gd name="connsiteY309" fmla="*/ 3449256 h 6628773"/>
              <a:gd name="connsiteX310" fmla="*/ 9456562 w 9533023"/>
              <a:gd name="connsiteY310" fmla="*/ 3275636 h 6628773"/>
              <a:gd name="connsiteX311" fmla="*/ 9502861 w 9533023"/>
              <a:gd name="connsiteY311" fmla="*/ 3067292 h 6628773"/>
              <a:gd name="connsiteX312" fmla="*/ 9529676 w 9533023"/>
              <a:gd name="connsiteY312" fmla="*/ 2970016 h 6628773"/>
              <a:gd name="connsiteX313" fmla="*/ 9526010 w 9533023"/>
              <a:gd name="connsiteY313" fmla="*/ 2870522 h 6628773"/>
              <a:gd name="connsiteX314" fmla="*/ 9456562 w 9533023"/>
              <a:gd name="connsiteY314" fmla="*/ 2534856 h 6628773"/>
              <a:gd name="connsiteX315" fmla="*/ 9425359 w 9533023"/>
              <a:gd name="connsiteY315" fmla="*/ 2477127 h 6628773"/>
              <a:gd name="connsiteX316" fmla="*/ 9356055 w 9533023"/>
              <a:gd name="connsiteY316" fmla="*/ 2384675 h 6628773"/>
              <a:gd name="connsiteX317" fmla="*/ 9213494 w 9533023"/>
              <a:gd name="connsiteY317" fmla="*/ 2291788 h 6628773"/>
              <a:gd name="connsiteX318" fmla="*/ 9140236 w 9533023"/>
              <a:gd name="connsiteY318" fmla="*/ 2291643 h 6628773"/>
              <a:gd name="connsiteX319" fmla="*/ 9005294 w 9533023"/>
              <a:gd name="connsiteY319" fmla="*/ 2299697 h 6628773"/>
              <a:gd name="connsiteX320" fmla="*/ 8900977 w 9533023"/>
              <a:gd name="connsiteY320" fmla="*/ 2361236 h 6628773"/>
              <a:gd name="connsiteX321" fmla="*/ 8738932 w 9533023"/>
              <a:gd name="connsiteY321" fmla="*/ 2569580 h 6628773"/>
              <a:gd name="connsiteX322" fmla="*/ 8692633 w 9533023"/>
              <a:gd name="connsiteY322" fmla="*/ 2650603 h 6628773"/>
              <a:gd name="connsiteX323" fmla="*/ 8638714 w 9533023"/>
              <a:gd name="connsiteY323" fmla="*/ 2816603 h 6628773"/>
              <a:gd name="connsiteX324" fmla="*/ 8611610 w 9533023"/>
              <a:gd name="connsiteY324" fmla="*/ 2905246 h 6628773"/>
              <a:gd name="connsiteX325" fmla="*/ 8588461 w 9533023"/>
              <a:gd name="connsiteY325" fmla="*/ 3229337 h 6628773"/>
              <a:gd name="connsiteX326" fmla="*/ 8576886 w 9533023"/>
              <a:gd name="connsiteY326" fmla="*/ 3321935 h 6628773"/>
              <a:gd name="connsiteX327" fmla="*/ 8495863 w 9533023"/>
              <a:gd name="connsiteY327" fmla="*/ 3588152 h 6628773"/>
              <a:gd name="connsiteX328" fmla="*/ 8449565 w 9533023"/>
              <a:gd name="connsiteY328" fmla="*/ 3796497 h 6628773"/>
              <a:gd name="connsiteX329" fmla="*/ 8264370 w 9533023"/>
              <a:gd name="connsiteY329" fmla="*/ 4259484 h 6628773"/>
              <a:gd name="connsiteX330" fmla="*/ 8102324 w 9533023"/>
              <a:gd name="connsiteY330" fmla="*/ 4572000 h 6628773"/>
              <a:gd name="connsiteX331" fmla="*/ 7836106 w 9533023"/>
              <a:gd name="connsiteY331" fmla="*/ 4896092 h 6628773"/>
              <a:gd name="connsiteX332" fmla="*/ 7743509 w 9533023"/>
              <a:gd name="connsiteY332" fmla="*/ 4977114 h 6628773"/>
              <a:gd name="connsiteX333" fmla="*/ 7326820 w 9533023"/>
              <a:gd name="connsiteY333" fmla="*/ 5243332 h 6628773"/>
              <a:gd name="connsiteX334" fmla="*/ 7168585 w 9533023"/>
              <a:gd name="connsiteY334" fmla="*/ 5304871 h 6628773"/>
              <a:gd name="connsiteX335" fmla="*/ 6868801 w 9533023"/>
              <a:gd name="connsiteY335" fmla="*/ 5427948 h 6628773"/>
              <a:gd name="connsiteX336" fmla="*/ 6493443 w 9533023"/>
              <a:gd name="connsiteY336" fmla="*/ 5578998 h 6628773"/>
              <a:gd name="connsiteX337" fmla="*/ 6342972 w 9533023"/>
              <a:gd name="connsiteY337" fmla="*/ 5648446 h 6628773"/>
              <a:gd name="connsiteX338" fmla="*/ 5949433 w 9533023"/>
              <a:gd name="connsiteY338" fmla="*/ 5717894 h 6628773"/>
              <a:gd name="connsiteX339" fmla="*/ 5486446 w 9533023"/>
              <a:gd name="connsiteY339" fmla="*/ 5706319 h 6628773"/>
              <a:gd name="connsiteX340" fmla="*/ 5393848 w 9533023"/>
              <a:gd name="connsiteY340" fmla="*/ 5683170 h 6628773"/>
              <a:gd name="connsiteX341" fmla="*/ 5104481 w 9533023"/>
              <a:gd name="connsiteY341" fmla="*/ 5613722 h 6628773"/>
              <a:gd name="connsiteX342" fmla="*/ 4907712 w 9533023"/>
              <a:gd name="connsiteY342" fmla="*/ 5567423 h 6628773"/>
              <a:gd name="connsiteX343" fmla="*/ 4745666 w 9533023"/>
              <a:gd name="connsiteY343" fmla="*/ 5521124 h 6628773"/>
              <a:gd name="connsiteX344" fmla="*/ 4051185 w 9533023"/>
              <a:gd name="connsiteY344" fmla="*/ 5324355 h 6628773"/>
              <a:gd name="connsiteX345" fmla="*/ 3495600 w 9533023"/>
              <a:gd name="connsiteY345" fmla="*/ 5046562 h 6628773"/>
              <a:gd name="connsiteX346" fmla="*/ 3414577 w 9533023"/>
              <a:gd name="connsiteY346" fmla="*/ 4942390 h 6628773"/>
              <a:gd name="connsiteX347" fmla="*/ 3345129 w 9533023"/>
              <a:gd name="connsiteY347" fmla="*/ 4757195 h 6628773"/>
              <a:gd name="connsiteX348" fmla="*/ 3287256 w 9533023"/>
              <a:gd name="connsiteY348" fmla="*/ 4595150 h 6628773"/>
              <a:gd name="connsiteX349" fmla="*/ 3183084 w 9533023"/>
              <a:gd name="connsiteY349" fmla="*/ 4421530 h 6628773"/>
              <a:gd name="connsiteX350" fmla="*/ 3148360 w 9533023"/>
              <a:gd name="connsiteY350" fmla="*/ 4363656 h 6628773"/>
              <a:gd name="connsiteX351" fmla="*/ 3090486 w 9533023"/>
              <a:gd name="connsiteY351" fmla="*/ 4236335 h 6628773"/>
              <a:gd name="connsiteX352" fmla="*/ 2893717 w 9533023"/>
              <a:gd name="connsiteY352" fmla="*/ 3993266 h 6628773"/>
              <a:gd name="connsiteX353" fmla="*/ 2615924 w 9533023"/>
              <a:gd name="connsiteY353" fmla="*/ 3680750 h 6628773"/>
              <a:gd name="connsiteX354" fmla="*/ 2280258 w 9533023"/>
              <a:gd name="connsiteY354" fmla="*/ 3414532 h 6628773"/>
              <a:gd name="connsiteX355" fmla="*/ 2152937 w 9533023"/>
              <a:gd name="connsiteY355" fmla="*/ 3345084 h 6628773"/>
              <a:gd name="connsiteX356" fmla="*/ 2095063 w 9533023"/>
              <a:gd name="connsiteY356" fmla="*/ 3310360 h 6628773"/>
              <a:gd name="connsiteX357" fmla="*/ 2060339 w 9533023"/>
              <a:gd name="connsiteY357" fmla="*/ 3287211 h 6628773"/>
              <a:gd name="connsiteX358" fmla="*/ 1956167 w 9533023"/>
              <a:gd name="connsiteY358" fmla="*/ 3252486 h 6628773"/>
              <a:gd name="connsiteX359" fmla="*/ 1886719 w 9533023"/>
              <a:gd name="connsiteY359" fmla="*/ 3229337 h 6628773"/>
              <a:gd name="connsiteX360" fmla="*/ 1851995 w 9533023"/>
              <a:gd name="connsiteY360" fmla="*/ 3217762 h 6628773"/>
              <a:gd name="connsiteX361" fmla="*/ 1759398 w 9533023"/>
              <a:gd name="connsiteY361" fmla="*/ 3194613 h 6628773"/>
              <a:gd name="connsiteX362" fmla="*/ 1701524 w 9533023"/>
              <a:gd name="connsiteY362" fmla="*/ 3183038 h 6628773"/>
              <a:gd name="connsiteX363" fmla="*/ 1551053 w 9533023"/>
              <a:gd name="connsiteY363" fmla="*/ 3148314 h 6628773"/>
              <a:gd name="connsiteX364" fmla="*/ 1389008 w 9533023"/>
              <a:gd name="connsiteY364" fmla="*/ 3125165 h 6628773"/>
              <a:gd name="connsiteX365" fmla="*/ 1226962 w 9533023"/>
              <a:gd name="connsiteY365" fmla="*/ 3102016 h 6628773"/>
              <a:gd name="connsiteX366" fmla="*/ 1157514 w 9533023"/>
              <a:gd name="connsiteY366" fmla="*/ 3090441 h 6628773"/>
              <a:gd name="connsiteX367" fmla="*/ 949170 w 9533023"/>
              <a:gd name="connsiteY367" fmla="*/ 3078866 h 6628773"/>
              <a:gd name="connsiteX368" fmla="*/ 833423 w 9533023"/>
              <a:gd name="connsiteY368" fmla="*/ 3067292 h 6628773"/>
              <a:gd name="connsiteX369" fmla="*/ 625079 w 9533023"/>
              <a:gd name="connsiteY369" fmla="*/ 3044142 h 6628773"/>
              <a:gd name="connsiteX370" fmla="*/ 405160 w 9533023"/>
              <a:gd name="connsiteY370" fmla="*/ 3055717 h 6628773"/>
              <a:gd name="connsiteX371" fmla="*/ 358861 w 9533023"/>
              <a:gd name="connsiteY371" fmla="*/ 3067292 h 6628773"/>
              <a:gd name="connsiteX372" fmla="*/ 266263 w 9533023"/>
              <a:gd name="connsiteY372" fmla="*/ 3113590 h 6628773"/>
              <a:gd name="connsiteX373" fmla="*/ 243114 w 9533023"/>
              <a:gd name="connsiteY373" fmla="*/ 3148314 h 6628773"/>
              <a:gd name="connsiteX374" fmla="*/ 208390 w 9533023"/>
              <a:gd name="connsiteY374" fmla="*/ 3275636 h 6628773"/>
              <a:gd name="connsiteX375" fmla="*/ 254689 w 9533023"/>
              <a:gd name="connsiteY375" fmla="*/ 3426107 h 6628773"/>
              <a:gd name="connsiteX376" fmla="*/ 382010 w 9533023"/>
              <a:gd name="connsiteY376" fmla="*/ 3565003 h 6628773"/>
              <a:gd name="connsiteX377" fmla="*/ 512129 w 9533023"/>
              <a:gd name="connsiteY377" fmla="*/ 3641782 h 6628773"/>
              <a:gd name="connsiteX378" fmla="*/ 760599 w 9533023"/>
              <a:gd name="connsiteY378" fmla="*/ 3703899 h 6628773"/>
              <a:gd name="connsiteX379" fmla="*/ 856572 w 9533023"/>
              <a:gd name="connsiteY379" fmla="*/ 3727049 h 6628773"/>
              <a:gd name="connsiteX380" fmla="*/ 891296 w 9533023"/>
              <a:gd name="connsiteY380" fmla="*/ 3750198 h 6628773"/>
              <a:gd name="connsiteX381" fmla="*/ 1014808 w 9533023"/>
              <a:gd name="connsiteY381" fmla="*/ 3803972 h 6628773"/>
              <a:gd name="connsiteX382" fmla="*/ 1076491 w 9533023"/>
              <a:gd name="connsiteY382" fmla="*/ 3819646 h 6628773"/>
              <a:gd name="connsiteX383" fmla="*/ 1134365 w 9533023"/>
              <a:gd name="connsiteY383" fmla="*/ 3831221 h 6628773"/>
              <a:gd name="connsiteX384" fmla="*/ 1226962 w 9533023"/>
              <a:gd name="connsiteY384" fmla="*/ 3854370 h 6628773"/>
              <a:gd name="connsiteX385" fmla="*/ 1420066 w 9533023"/>
              <a:gd name="connsiteY385" fmla="*/ 3885573 h 6628773"/>
              <a:gd name="connsiteX386" fmla="*/ 1551053 w 9533023"/>
              <a:gd name="connsiteY386" fmla="*/ 3935393 h 6628773"/>
              <a:gd name="connsiteX387" fmla="*/ 1673552 w 9533023"/>
              <a:gd name="connsiteY387" fmla="*/ 3946968 h 6628773"/>
              <a:gd name="connsiteX388" fmla="*/ 1827109 w 9533023"/>
              <a:gd name="connsiteY38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6076755 w 9533023"/>
              <a:gd name="connsiteY112" fmla="*/ 46299 h 6628773"/>
              <a:gd name="connsiteX113" fmla="*/ 5926284 w 9533023"/>
              <a:gd name="connsiteY113" fmla="*/ 115747 h 6628773"/>
              <a:gd name="connsiteX114" fmla="*/ 5845261 w 9533023"/>
              <a:gd name="connsiteY114" fmla="*/ 196770 h 6628773"/>
              <a:gd name="connsiteX115" fmla="*/ 5798962 w 9533023"/>
              <a:gd name="connsiteY115" fmla="*/ 219919 h 6628773"/>
              <a:gd name="connsiteX116" fmla="*/ 5694790 w 9533023"/>
              <a:gd name="connsiteY116" fmla="*/ 312517 h 6628773"/>
              <a:gd name="connsiteX117" fmla="*/ 5660066 w 9533023"/>
              <a:gd name="connsiteY117" fmla="*/ 347241 h 6628773"/>
              <a:gd name="connsiteX118" fmla="*/ 5544319 w 9533023"/>
              <a:gd name="connsiteY118" fmla="*/ 509286 h 6628773"/>
              <a:gd name="connsiteX119" fmla="*/ 5405423 w 9533023"/>
              <a:gd name="connsiteY119" fmla="*/ 821803 h 6628773"/>
              <a:gd name="connsiteX120" fmla="*/ 5393848 w 9533023"/>
              <a:gd name="connsiteY120" fmla="*/ 1018573 h 6628773"/>
              <a:gd name="connsiteX121" fmla="*/ 5463296 w 9533023"/>
              <a:gd name="connsiteY121" fmla="*/ 1331089 h 6628773"/>
              <a:gd name="connsiteX122" fmla="*/ 5540509 w 9533023"/>
              <a:gd name="connsiteY122" fmla="*/ 1527569 h 6628773"/>
              <a:gd name="connsiteX123" fmla="*/ 5683215 w 9533023"/>
              <a:gd name="connsiteY123" fmla="*/ 1759352 h 6628773"/>
              <a:gd name="connsiteX124" fmla="*/ 5752663 w 9533023"/>
              <a:gd name="connsiteY124" fmla="*/ 1840375 h 6628773"/>
              <a:gd name="connsiteX125" fmla="*/ 5949433 w 9533023"/>
              <a:gd name="connsiteY125" fmla="*/ 2083443 h 6628773"/>
              <a:gd name="connsiteX126" fmla="*/ 6210300 w 9533023"/>
              <a:gd name="connsiteY126" fmla="*/ 2292897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22083 w 9533023"/>
              <a:gd name="connsiteY156" fmla="*/ 4773448 h 6628773"/>
              <a:gd name="connsiteX157" fmla="*/ 4795341 w 9533023"/>
              <a:gd name="connsiteY157" fmla="*/ 4556471 h 6628773"/>
              <a:gd name="connsiteX158" fmla="*/ 4815114 w 9533023"/>
              <a:gd name="connsiteY158" fmla="*/ 4490978 h 6628773"/>
              <a:gd name="connsiteX159" fmla="*/ 4887793 w 9533023"/>
              <a:gd name="connsiteY159" fmla="*/ 4425629 h 6628773"/>
              <a:gd name="connsiteX160" fmla="*/ 4930861 w 9533023"/>
              <a:gd name="connsiteY160" fmla="*/ 4386805 h 6628773"/>
              <a:gd name="connsiteX161" fmla="*/ 5035033 w 9533023"/>
              <a:gd name="connsiteY161" fmla="*/ 4282633 h 6628773"/>
              <a:gd name="connsiteX162" fmla="*/ 5231803 w 9533023"/>
              <a:gd name="connsiteY162" fmla="*/ 4166886 h 6628773"/>
              <a:gd name="connsiteX163" fmla="*/ 5335975 w 9533023"/>
              <a:gd name="connsiteY163" fmla="*/ 4109013 h 6628773"/>
              <a:gd name="connsiteX164" fmla="*/ 5463296 w 9533023"/>
              <a:gd name="connsiteY164" fmla="*/ 4016416 h 6628773"/>
              <a:gd name="connsiteX165" fmla="*/ 5613767 w 9533023"/>
              <a:gd name="connsiteY165" fmla="*/ 3889094 h 6628773"/>
              <a:gd name="connsiteX166" fmla="*/ 5845261 w 9533023"/>
              <a:gd name="connsiteY166" fmla="*/ 3657600 h 6628773"/>
              <a:gd name="connsiteX167" fmla="*/ 5914709 w 9533023"/>
              <a:gd name="connsiteY167" fmla="*/ 3611302 h 6628773"/>
              <a:gd name="connsiteX168" fmla="*/ 6053316 w 9533023"/>
              <a:gd name="connsiteY168" fmla="*/ 3484270 h 6628773"/>
              <a:gd name="connsiteX169" fmla="*/ 6157777 w 9533023"/>
              <a:gd name="connsiteY169" fmla="*/ 3391383 h 6628773"/>
              <a:gd name="connsiteX170" fmla="*/ 6319823 w 9533023"/>
              <a:gd name="connsiteY170" fmla="*/ 3287211 h 6628773"/>
              <a:gd name="connsiteX171" fmla="*/ 6435570 w 9533023"/>
              <a:gd name="connsiteY171" fmla="*/ 3194613 h 6628773"/>
              <a:gd name="connsiteX172" fmla="*/ 6562891 w 9533023"/>
              <a:gd name="connsiteY172" fmla="*/ 3102016 h 6628773"/>
              <a:gd name="connsiteX173" fmla="*/ 6690213 w 9533023"/>
              <a:gd name="connsiteY173" fmla="*/ 2997843 h 6628773"/>
              <a:gd name="connsiteX174" fmla="*/ 6858866 w 9533023"/>
              <a:gd name="connsiteY174" fmla="*/ 2886630 h 6628773"/>
              <a:gd name="connsiteX175" fmla="*/ 6956431 w 9533023"/>
              <a:gd name="connsiteY175" fmla="*/ 2777924 h 6628773"/>
              <a:gd name="connsiteX176" fmla="*/ 7118476 w 9533023"/>
              <a:gd name="connsiteY176" fmla="*/ 2210765 h 6628773"/>
              <a:gd name="connsiteX177" fmla="*/ 6771236 w 9533023"/>
              <a:gd name="connsiteY177" fmla="*/ 1828800 h 6628773"/>
              <a:gd name="connsiteX178" fmla="*/ 6412420 w 9533023"/>
              <a:gd name="connsiteY178" fmla="*/ 1632031 h 6628773"/>
              <a:gd name="connsiteX179" fmla="*/ 6111479 w 9533023"/>
              <a:gd name="connsiteY179" fmla="*/ 1585732 h 6628773"/>
              <a:gd name="connsiteX180" fmla="*/ 5879985 w 9533023"/>
              <a:gd name="connsiteY180" fmla="*/ 1620456 h 6628773"/>
              <a:gd name="connsiteX181" fmla="*/ 5822112 w 9533023"/>
              <a:gd name="connsiteY181" fmla="*/ 1632031 h 6628773"/>
              <a:gd name="connsiteX182" fmla="*/ 5660066 w 9533023"/>
              <a:gd name="connsiteY182" fmla="*/ 1724628 h 6628773"/>
              <a:gd name="connsiteX183" fmla="*/ 5590618 w 9533023"/>
              <a:gd name="connsiteY183" fmla="*/ 1759352 h 6628773"/>
              <a:gd name="connsiteX184" fmla="*/ 5405423 w 9533023"/>
              <a:gd name="connsiteY184" fmla="*/ 1909823 h 6628773"/>
              <a:gd name="connsiteX185" fmla="*/ 5347549 w 9533023"/>
              <a:gd name="connsiteY185" fmla="*/ 1944547 h 6628773"/>
              <a:gd name="connsiteX186" fmla="*/ 5046608 w 9533023"/>
              <a:gd name="connsiteY186" fmla="*/ 2210765 h 6628773"/>
              <a:gd name="connsiteX187" fmla="*/ 5023458 w 9533023"/>
              <a:gd name="connsiteY187" fmla="*/ 2245489 h 6628773"/>
              <a:gd name="connsiteX188" fmla="*/ 4861413 w 9533023"/>
              <a:gd name="connsiteY188" fmla="*/ 2523281 h 6628773"/>
              <a:gd name="connsiteX189" fmla="*/ 4830643 w 9533023"/>
              <a:gd name="connsiteY189" fmla="*/ 2601073 h 6628773"/>
              <a:gd name="connsiteX190" fmla="*/ 4803539 w 9533023"/>
              <a:gd name="connsiteY190" fmla="*/ 2673752 h 6628773"/>
              <a:gd name="connsiteX191" fmla="*/ 4768815 w 9533023"/>
              <a:gd name="connsiteY191" fmla="*/ 2824223 h 6628773"/>
              <a:gd name="connsiteX192" fmla="*/ 4745666 w 9533023"/>
              <a:gd name="connsiteY192" fmla="*/ 2870522 h 6628773"/>
              <a:gd name="connsiteX193" fmla="*/ 4710942 w 9533023"/>
              <a:gd name="connsiteY193" fmla="*/ 3032568 h 6628773"/>
              <a:gd name="connsiteX194" fmla="*/ 4687793 w 9533023"/>
              <a:gd name="connsiteY194" fmla="*/ 3078866 h 6628773"/>
              <a:gd name="connsiteX195" fmla="*/ 4525747 w 9533023"/>
              <a:gd name="connsiteY195" fmla="*/ 3472405 h 6628773"/>
              <a:gd name="connsiteX196" fmla="*/ 4514172 w 9533023"/>
              <a:gd name="connsiteY196" fmla="*/ 3541854 h 6628773"/>
              <a:gd name="connsiteX197" fmla="*/ 4444724 w 9533023"/>
              <a:gd name="connsiteY197" fmla="*/ 3669175 h 6628773"/>
              <a:gd name="connsiteX198" fmla="*/ 4410000 w 9533023"/>
              <a:gd name="connsiteY198" fmla="*/ 3715474 h 6628773"/>
              <a:gd name="connsiteX199" fmla="*/ 4363701 w 9533023"/>
              <a:gd name="connsiteY199" fmla="*/ 3819646 h 6628773"/>
              <a:gd name="connsiteX200" fmla="*/ 4352127 w 9533023"/>
              <a:gd name="connsiteY200" fmla="*/ 3854370 h 6628773"/>
              <a:gd name="connsiteX201" fmla="*/ 4282679 w 9533023"/>
              <a:gd name="connsiteY201" fmla="*/ 3958542 h 6628773"/>
              <a:gd name="connsiteX202" fmla="*/ 4182172 w 9533023"/>
              <a:gd name="connsiteY202" fmla="*/ 4097583 h 6628773"/>
              <a:gd name="connsiteX203" fmla="*/ 3935438 w 9533023"/>
              <a:gd name="connsiteY203" fmla="*/ 4433104 h 6628773"/>
              <a:gd name="connsiteX204" fmla="*/ 3889139 w 9533023"/>
              <a:gd name="connsiteY204" fmla="*/ 4502552 h 6628773"/>
              <a:gd name="connsiteX205" fmla="*/ 3727094 w 9533023"/>
              <a:gd name="connsiteY205" fmla="*/ 4641449 h 6628773"/>
              <a:gd name="connsiteX206" fmla="*/ 3657646 w 9533023"/>
              <a:gd name="connsiteY206" fmla="*/ 4722471 h 6628773"/>
              <a:gd name="connsiteX207" fmla="*/ 3449301 w 9533023"/>
              <a:gd name="connsiteY207" fmla="*/ 4861368 h 6628773"/>
              <a:gd name="connsiteX208" fmla="*/ 3391428 w 9533023"/>
              <a:gd name="connsiteY208" fmla="*/ 4930816 h 6628773"/>
              <a:gd name="connsiteX209" fmla="*/ 2928441 w 9533023"/>
              <a:gd name="connsiteY209" fmla="*/ 5278056 h 6628773"/>
              <a:gd name="connsiteX210" fmla="*/ 2639074 w 9533023"/>
              <a:gd name="connsiteY210" fmla="*/ 5405378 h 6628773"/>
              <a:gd name="connsiteX211" fmla="*/ 2546476 w 9533023"/>
              <a:gd name="connsiteY211" fmla="*/ 5451676 h 6628773"/>
              <a:gd name="connsiteX212" fmla="*/ 2314982 w 9533023"/>
              <a:gd name="connsiteY212" fmla="*/ 5521124 h 6628773"/>
              <a:gd name="connsiteX213" fmla="*/ 1979317 w 9533023"/>
              <a:gd name="connsiteY213" fmla="*/ 5636871 h 6628773"/>
              <a:gd name="connsiteX214" fmla="*/ 1886719 w 9533023"/>
              <a:gd name="connsiteY214" fmla="*/ 5648446 h 6628773"/>
              <a:gd name="connsiteX215" fmla="*/ 1655225 w 9533023"/>
              <a:gd name="connsiteY215" fmla="*/ 5671595 h 6628773"/>
              <a:gd name="connsiteX216" fmla="*/ 1250112 w 9533023"/>
              <a:gd name="connsiteY216" fmla="*/ 5660021 h 6628773"/>
              <a:gd name="connsiteX217" fmla="*/ 1215387 w 9533023"/>
              <a:gd name="connsiteY217" fmla="*/ 5648446 h 6628773"/>
              <a:gd name="connsiteX218" fmla="*/ 1122790 w 9533023"/>
              <a:gd name="connsiteY218" fmla="*/ 5590573 h 6628773"/>
              <a:gd name="connsiteX219" fmla="*/ 891296 w 9533023"/>
              <a:gd name="connsiteY219" fmla="*/ 5428527 h 6628773"/>
              <a:gd name="connsiteX220" fmla="*/ 763975 w 9533023"/>
              <a:gd name="connsiteY220" fmla="*/ 5335930 h 6628773"/>
              <a:gd name="connsiteX221" fmla="*/ 729251 w 9533023"/>
              <a:gd name="connsiteY221" fmla="*/ 5312780 h 6628773"/>
              <a:gd name="connsiteX222" fmla="*/ 648228 w 9533023"/>
              <a:gd name="connsiteY222" fmla="*/ 5254907 h 6628773"/>
              <a:gd name="connsiteX223" fmla="*/ 463033 w 9533023"/>
              <a:gd name="connsiteY223" fmla="*/ 5127585 h 6628773"/>
              <a:gd name="connsiteX224" fmla="*/ 335712 w 9533023"/>
              <a:gd name="connsiteY224" fmla="*/ 4965540 h 6628773"/>
              <a:gd name="connsiteX225" fmla="*/ 277838 w 9533023"/>
              <a:gd name="connsiteY225" fmla="*/ 4757195 h 6628773"/>
              <a:gd name="connsiteX226" fmla="*/ 266263 w 9533023"/>
              <a:gd name="connsiteY226" fmla="*/ 4560426 h 6628773"/>
              <a:gd name="connsiteX227" fmla="*/ 358861 w 9533023"/>
              <a:gd name="connsiteY227" fmla="*/ 4294208 h 6628773"/>
              <a:gd name="connsiteX228" fmla="*/ 463033 w 9533023"/>
              <a:gd name="connsiteY228" fmla="*/ 4178461 h 6628773"/>
              <a:gd name="connsiteX229" fmla="*/ 810274 w 9533023"/>
              <a:gd name="connsiteY229" fmla="*/ 4039565 h 6628773"/>
              <a:gd name="connsiteX230" fmla="*/ 1099641 w 9533023"/>
              <a:gd name="connsiteY230" fmla="*/ 3981692 h 6628773"/>
              <a:gd name="connsiteX231" fmla="*/ 1365858 w 9533023"/>
              <a:gd name="connsiteY231" fmla="*/ 3946968 h 6628773"/>
              <a:gd name="connsiteX232" fmla="*/ 1635163 w 9533023"/>
              <a:gd name="connsiteY232" fmla="*/ 3896859 h 6628773"/>
              <a:gd name="connsiteX233" fmla="*/ 1909868 w 9533023"/>
              <a:gd name="connsiteY233" fmla="*/ 3831221 h 6628773"/>
              <a:gd name="connsiteX234" fmla="*/ 2048765 w 9533023"/>
              <a:gd name="connsiteY234" fmla="*/ 3819646 h 6628773"/>
              <a:gd name="connsiteX235" fmla="*/ 2777970 w 9533023"/>
              <a:gd name="connsiteY235" fmla="*/ 3819646 h 6628773"/>
              <a:gd name="connsiteX236" fmla="*/ 3032613 w 9533023"/>
              <a:gd name="connsiteY236" fmla="*/ 3784922 h 6628773"/>
              <a:gd name="connsiteX237" fmla="*/ 3495600 w 9533023"/>
              <a:gd name="connsiteY237" fmla="*/ 3669175 h 6628773"/>
              <a:gd name="connsiteX238" fmla="*/ 3622922 w 9533023"/>
              <a:gd name="connsiteY238" fmla="*/ 3576578 h 6628773"/>
              <a:gd name="connsiteX239" fmla="*/ 3646071 w 9533023"/>
              <a:gd name="connsiteY239" fmla="*/ 3553428 h 6628773"/>
              <a:gd name="connsiteX240" fmla="*/ 3738668 w 9533023"/>
              <a:gd name="connsiteY240" fmla="*/ 3437681 h 6628773"/>
              <a:gd name="connsiteX241" fmla="*/ 3808117 w 9533023"/>
              <a:gd name="connsiteY241" fmla="*/ 3298785 h 6628773"/>
              <a:gd name="connsiteX242" fmla="*/ 3877565 w 9533023"/>
              <a:gd name="connsiteY242" fmla="*/ 3171464 h 6628773"/>
              <a:gd name="connsiteX243" fmla="*/ 3912289 w 9533023"/>
              <a:gd name="connsiteY243" fmla="*/ 2997843 h 6628773"/>
              <a:gd name="connsiteX244" fmla="*/ 3947013 w 9533023"/>
              <a:gd name="connsiteY244" fmla="*/ 2766350 h 6628773"/>
              <a:gd name="connsiteX245" fmla="*/ 3923863 w 9533023"/>
              <a:gd name="connsiteY245" fmla="*/ 2558005 h 6628773"/>
              <a:gd name="connsiteX246" fmla="*/ 3877565 w 9533023"/>
              <a:gd name="connsiteY246" fmla="*/ 2465408 h 6628773"/>
              <a:gd name="connsiteX247" fmla="*/ 3784967 w 9533023"/>
              <a:gd name="connsiteY247" fmla="*/ 2361236 h 6628773"/>
              <a:gd name="connsiteX248" fmla="*/ 3692370 w 9533023"/>
              <a:gd name="connsiteY248" fmla="*/ 2291788 h 6628773"/>
              <a:gd name="connsiteX249" fmla="*/ 3646071 w 9533023"/>
              <a:gd name="connsiteY249" fmla="*/ 2268638 h 6628773"/>
              <a:gd name="connsiteX250" fmla="*/ 3472451 w 9533023"/>
              <a:gd name="connsiteY250" fmla="*/ 2187616 h 6628773"/>
              <a:gd name="connsiteX251" fmla="*/ 3345129 w 9533023"/>
              <a:gd name="connsiteY251" fmla="*/ 2164466 h 6628773"/>
              <a:gd name="connsiteX252" fmla="*/ 2858993 w 9533023"/>
              <a:gd name="connsiteY252" fmla="*/ 2245489 h 6628773"/>
              <a:gd name="connsiteX253" fmla="*/ 2801119 w 9533023"/>
              <a:gd name="connsiteY253" fmla="*/ 2291788 h 6628773"/>
              <a:gd name="connsiteX254" fmla="*/ 2766395 w 9533023"/>
              <a:gd name="connsiteY254" fmla="*/ 2361236 h 6628773"/>
              <a:gd name="connsiteX255" fmla="*/ 2789544 w 9533023"/>
              <a:gd name="connsiteY255" fmla="*/ 2766350 h 6628773"/>
              <a:gd name="connsiteX256" fmla="*/ 2858993 w 9533023"/>
              <a:gd name="connsiteY256" fmla="*/ 3136740 h 6628773"/>
              <a:gd name="connsiteX257" fmla="*/ 2882142 w 9533023"/>
              <a:gd name="connsiteY257" fmla="*/ 3171464 h 6628773"/>
              <a:gd name="connsiteX258" fmla="*/ 2963165 w 9533023"/>
              <a:gd name="connsiteY258" fmla="*/ 3356659 h 6628773"/>
              <a:gd name="connsiteX259" fmla="*/ 3159934 w 9533023"/>
              <a:gd name="connsiteY259" fmla="*/ 3634451 h 6628773"/>
              <a:gd name="connsiteX260" fmla="*/ 3472451 w 9533023"/>
              <a:gd name="connsiteY260" fmla="*/ 3865945 h 6628773"/>
              <a:gd name="connsiteX261" fmla="*/ 4190081 w 9533023"/>
              <a:gd name="connsiteY261" fmla="*/ 4259484 h 6628773"/>
              <a:gd name="connsiteX262" fmla="*/ 4761485 w 9533023"/>
              <a:gd name="connsiteY262" fmla="*/ 4514416 h 6628773"/>
              <a:gd name="connsiteX263" fmla="*/ 5081332 w 9533023"/>
              <a:gd name="connsiteY263" fmla="*/ 4687747 h 6628773"/>
              <a:gd name="connsiteX264" fmla="*/ 5150780 w 9533023"/>
              <a:gd name="connsiteY264" fmla="*/ 4734046 h 6628773"/>
              <a:gd name="connsiteX265" fmla="*/ 5405423 w 9533023"/>
              <a:gd name="connsiteY265" fmla="*/ 4872942 h 6628773"/>
              <a:gd name="connsiteX266" fmla="*/ 5625342 w 9533023"/>
              <a:gd name="connsiteY266" fmla="*/ 5058137 h 6628773"/>
              <a:gd name="connsiteX267" fmla="*/ 5671641 w 9533023"/>
              <a:gd name="connsiteY267" fmla="*/ 5092861 h 6628773"/>
              <a:gd name="connsiteX268" fmla="*/ 5787387 w 9533023"/>
              <a:gd name="connsiteY268" fmla="*/ 5278056 h 6628773"/>
              <a:gd name="connsiteX269" fmla="*/ 5891560 w 9533023"/>
              <a:gd name="connsiteY269" fmla="*/ 5428527 h 6628773"/>
              <a:gd name="connsiteX270" fmla="*/ 5926284 w 9533023"/>
              <a:gd name="connsiteY270" fmla="*/ 5497975 h 6628773"/>
              <a:gd name="connsiteX271" fmla="*/ 6042031 w 9533023"/>
              <a:gd name="connsiteY271" fmla="*/ 5613722 h 6628773"/>
              <a:gd name="connsiteX272" fmla="*/ 6076755 w 9533023"/>
              <a:gd name="connsiteY272" fmla="*/ 5671595 h 6628773"/>
              <a:gd name="connsiteX273" fmla="*/ 6227225 w 9533023"/>
              <a:gd name="connsiteY273" fmla="*/ 5914664 h 6628773"/>
              <a:gd name="connsiteX274" fmla="*/ 6227225 w 9533023"/>
              <a:gd name="connsiteY274" fmla="*/ 6111433 h 6628773"/>
              <a:gd name="connsiteX275" fmla="*/ 6076755 w 9533023"/>
              <a:gd name="connsiteY275" fmla="*/ 6319778 h 6628773"/>
              <a:gd name="connsiteX276" fmla="*/ 5868410 w 9533023"/>
              <a:gd name="connsiteY276" fmla="*/ 6447099 h 6628773"/>
              <a:gd name="connsiteX277" fmla="*/ 5706365 w 9533023"/>
              <a:gd name="connsiteY277" fmla="*/ 6528122 h 6628773"/>
              <a:gd name="connsiteX278" fmla="*/ 5544319 w 9533023"/>
              <a:gd name="connsiteY278" fmla="*/ 6585995 h 6628773"/>
              <a:gd name="connsiteX279" fmla="*/ 5213331 w 9533023"/>
              <a:gd name="connsiteY279" fmla="*/ 6628773 h 6628773"/>
              <a:gd name="connsiteX280" fmla="*/ 4722517 w 9533023"/>
              <a:gd name="connsiteY280" fmla="*/ 6597570 h 6628773"/>
              <a:gd name="connsiteX281" fmla="*/ 4491023 w 9533023"/>
              <a:gd name="connsiteY281" fmla="*/ 6551271 h 6628773"/>
              <a:gd name="connsiteX282" fmla="*/ 4176915 w 9533023"/>
              <a:gd name="connsiteY282" fmla="*/ 6500584 h 6628773"/>
              <a:gd name="connsiteX283" fmla="*/ 3907611 w 9533023"/>
              <a:gd name="connsiteY283" fmla="*/ 6427470 h 6628773"/>
              <a:gd name="connsiteX284" fmla="*/ 3773393 w 9533023"/>
              <a:gd name="connsiteY284" fmla="*/ 6389226 h 6628773"/>
              <a:gd name="connsiteX285" fmla="*/ 3676551 w 9533023"/>
              <a:gd name="connsiteY285" fmla="*/ 6327253 h 6628773"/>
              <a:gd name="connsiteX286" fmla="*/ 3611058 w 9533023"/>
              <a:gd name="connsiteY286" fmla="*/ 6162410 h 6628773"/>
              <a:gd name="connsiteX287" fmla="*/ 3634496 w 9533023"/>
              <a:gd name="connsiteY287" fmla="*/ 5960962 h 6628773"/>
              <a:gd name="connsiteX288" fmla="*/ 3696469 w 9533023"/>
              <a:gd name="connsiteY288" fmla="*/ 5826166 h 6628773"/>
              <a:gd name="connsiteX289" fmla="*/ 3761818 w 9533023"/>
              <a:gd name="connsiteY289" fmla="*/ 5683170 h 6628773"/>
              <a:gd name="connsiteX290" fmla="*/ 3784967 w 9533023"/>
              <a:gd name="connsiteY290" fmla="*/ 5648446 h 6628773"/>
              <a:gd name="connsiteX291" fmla="*/ 3865990 w 9533023"/>
              <a:gd name="connsiteY291" fmla="*/ 5509550 h 6628773"/>
              <a:gd name="connsiteX292" fmla="*/ 4004886 w 9533023"/>
              <a:gd name="connsiteY292" fmla="*/ 5393803 h 6628773"/>
              <a:gd name="connsiteX293" fmla="*/ 4097484 w 9533023"/>
              <a:gd name="connsiteY293" fmla="*/ 5359079 h 6628773"/>
              <a:gd name="connsiteX294" fmla="*/ 4340552 w 9533023"/>
              <a:gd name="connsiteY294" fmla="*/ 5289631 h 6628773"/>
              <a:gd name="connsiteX295" fmla="*/ 4491023 w 9533023"/>
              <a:gd name="connsiteY295" fmla="*/ 5278056 h 6628773"/>
              <a:gd name="connsiteX296" fmla="*/ 5254952 w 9533023"/>
              <a:gd name="connsiteY296" fmla="*/ 5266481 h 6628773"/>
              <a:gd name="connsiteX297" fmla="*/ 5764238 w 9533023"/>
              <a:gd name="connsiteY297" fmla="*/ 5254907 h 6628773"/>
              <a:gd name="connsiteX298" fmla="*/ 6944856 w 9533023"/>
              <a:gd name="connsiteY298" fmla="*/ 5197033 h 6628773"/>
              <a:gd name="connsiteX299" fmla="*/ 7488866 w 9533023"/>
              <a:gd name="connsiteY299" fmla="*/ 5116011 h 6628773"/>
              <a:gd name="connsiteX300" fmla="*/ 7639337 w 9533023"/>
              <a:gd name="connsiteY300" fmla="*/ 5081286 h 6628773"/>
              <a:gd name="connsiteX301" fmla="*/ 8090749 w 9533023"/>
              <a:gd name="connsiteY301" fmla="*/ 4907666 h 6628773"/>
              <a:gd name="connsiteX302" fmla="*/ 8368542 w 9533023"/>
              <a:gd name="connsiteY302" fmla="*/ 4791919 h 6628773"/>
              <a:gd name="connsiteX303" fmla="*/ 8727357 w 9533023"/>
              <a:gd name="connsiteY303" fmla="*/ 4572000 h 6628773"/>
              <a:gd name="connsiteX304" fmla="*/ 8831529 w 9533023"/>
              <a:gd name="connsiteY304" fmla="*/ 4479403 h 6628773"/>
              <a:gd name="connsiteX305" fmla="*/ 9109322 w 9533023"/>
              <a:gd name="connsiteY305" fmla="*/ 4120588 h 6628773"/>
              <a:gd name="connsiteX306" fmla="*/ 9259793 w 9533023"/>
              <a:gd name="connsiteY306" fmla="*/ 3865945 h 6628773"/>
              <a:gd name="connsiteX307" fmla="*/ 9282942 w 9533023"/>
              <a:gd name="connsiteY307" fmla="*/ 3773347 h 6628773"/>
              <a:gd name="connsiteX308" fmla="*/ 9387114 w 9533023"/>
              <a:gd name="connsiteY308" fmla="*/ 3576578 h 6628773"/>
              <a:gd name="connsiteX309" fmla="*/ 9444987 w 9533023"/>
              <a:gd name="connsiteY309" fmla="*/ 3449256 h 6628773"/>
              <a:gd name="connsiteX310" fmla="*/ 9456562 w 9533023"/>
              <a:gd name="connsiteY310" fmla="*/ 3275636 h 6628773"/>
              <a:gd name="connsiteX311" fmla="*/ 9502861 w 9533023"/>
              <a:gd name="connsiteY311" fmla="*/ 3067292 h 6628773"/>
              <a:gd name="connsiteX312" fmla="*/ 9529676 w 9533023"/>
              <a:gd name="connsiteY312" fmla="*/ 2970016 h 6628773"/>
              <a:gd name="connsiteX313" fmla="*/ 9526010 w 9533023"/>
              <a:gd name="connsiteY313" fmla="*/ 2870522 h 6628773"/>
              <a:gd name="connsiteX314" fmla="*/ 9456562 w 9533023"/>
              <a:gd name="connsiteY314" fmla="*/ 2534856 h 6628773"/>
              <a:gd name="connsiteX315" fmla="*/ 9425359 w 9533023"/>
              <a:gd name="connsiteY315" fmla="*/ 2477127 h 6628773"/>
              <a:gd name="connsiteX316" fmla="*/ 9356055 w 9533023"/>
              <a:gd name="connsiteY316" fmla="*/ 2384675 h 6628773"/>
              <a:gd name="connsiteX317" fmla="*/ 9213494 w 9533023"/>
              <a:gd name="connsiteY317" fmla="*/ 2291788 h 6628773"/>
              <a:gd name="connsiteX318" fmla="*/ 9140236 w 9533023"/>
              <a:gd name="connsiteY318" fmla="*/ 2291643 h 6628773"/>
              <a:gd name="connsiteX319" fmla="*/ 9005294 w 9533023"/>
              <a:gd name="connsiteY319" fmla="*/ 2299697 h 6628773"/>
              <a:gd name="connsiteX320" fmla="*/ 8900977 w 9533023"/>
              <a:gd name="connsiteY320" fmla="*/ 2361236 h 6628773"/>
              <a:gd name="connsiteX321" fmla="*/ 8738932 w 9533023"/>
              <a:gd name="connsiteY321" fmla="*/ 2569580 h 6628773"/>
              <a:gd name="connsiteX322" fmla="*/ 8692633 w 9533023"/>
              <a:gd name="connsiteY322" fmla="*/ 2650603 h 6628773"/>
              <a:gd name="connsiteX323" fmla="*/ 8638714 w 9533023"/>
              <a:gd name="connsiteY323" fmla="*/ 2816603 h 6628773"/>
              <a:gd name="connsiteX324" fmla="*/ 8611610 w 9533023"/>
              <a:gd name="connsiteY324" fmla="*/ 2905246 h 6628773"/>
              <a:gd name="connsiteX325" fmla="*/ 8588461 w 9533023"/>
              <a:gd name="connsiteY325" fmla="*/ 3229337 h 6628773"/>
              <a:gd name="connsiteX326" fmla="*/ 8576886 w 9533023"/>
              <a:gd name="connsiteY326" fmla="*/ 3321935 h 6628773"/>
              <a:gd name="connsiteX327" fmla="*/ 8495863 w 9533023"/>
              <a:gd name="connsiteY327" fmla="*/ 3588152 h 6628773"/>
              <a:gd name="connsiteX328" fmla="*/ 8449565 w 9533023"/>
              <a:gd name="connsiteY328" fmla="*/ 3796497 h 6628773"/>
              <a:gd name="connsiteX329" fmla="*/ 8264370 w 9533023"/>
              <a:gd name="connsiteY329" fmla="*/ 4259484 h 6628773"/>
              <a:gd name="connsiteX330" fmla="*/ 8102324 w 9533023"/>
              <a:gd name="connsiteY330" fmla="*/ 4572000 h 6628773"/>
              <a:gd name="connsiteX331" fmla="*/ 7836106 w 9533023"/>
              <a:gd name="connsiteY331" fmla="*/ 4896092 h 6628773"/>
              <a:gd name="connsiteX332" fmla="*/ 7743509 w 9533023"/>
              <a:gd name="connsiteY332" fmla="*/ 4977114 h 6628773"/>
              <a:gd name="connsiteX333" fmla="*/ 7326820 w 9533023"/>
              <a:gd name="connsiteY333" fmla="*/ 5243332 h 6628773"/>
              <a:gd name="connsiteX334" fmla="*/ 7168585 w 9533023"/>
              <a:gd name="connsiteY334" fmla="*/ 5304871 h 6628773"/>
              <a:gd name="connsiteX335" fmla="*/ 6868801 w 9533023"/>
              <a:gd name="connsiteY335" fmla="*/ 5427948 h 6628773"/>
              <a:gd name="connsiteX336" fmla="*/ 6493443 w 9533023"/>
              <a:gd name="connsiteY336" fmla="*/ 5578998 h 6628773"/>
              <a:gd name="connsiteX337" fmla="*/ 6342972 w 9533023"/>
              <a:gd name="connsiteY337" fmla="*/ 5648446 h 6628773"/>
              <a:gd name="connsiteX338" fmla="*/ 5949433 w 9533023"/>
              <a:gd name="connsiteY338" fmla="*/ 5717894 h 6628773"/>
              <a:gd name="connsiteX339" fmla="*/ 5486446 w 9533023"/>
              <a:gd name="connsiteY339" fmla="*/ 5706319 h 6628773"/>
              <a:gd name="connsiteX340" fmla="*/ 5393848 w 9533023"/>
              <a:gd name="connsiteY340" fmla="*/ 5683170 h 6628773"/>
              <a:gd name="connsiteX341" fmla="*/ 5104481 w 9533023"/>
              <a:gd name="connsiteY341" fmla="*/ 5613722 h 6628773"/>
              <a:gd name="connsiteX342" fmla="*/ 4907712 w 9533023"/>
              <a:gd name="connsiteY342" fmla="*/ 5567423 h 6628773"/>
              <a:gd name="connsiteX343" fmla="*/ 4745666 w 9533023"/>
              <a:gd name="connsiteY343" fmla="*/ 5521124 h 6628773"/>
              <a:gd name="connsiteX344" fmla="*/ 4051185 w 9533023"/>
              <a:gd name="connsiteY344" fmla="*/ 5324355 h 6628773"/>
              <a:gd name="connsiteX345" fmla="*/ 3495600 w 9533023"/>
              <a:gd name="connsiteY345" fmla="*/ 5046562 h 6628773"/>
              <a:gd name="connsiteX346" fmla="*/ 3414577 w 9533023"/>
              <a:gd name="connsiteY346" fmla="*/ 4942390 h 6628773"/>
              <a:gd name="connsiteX347" fmla="*/ 3345129 w 9533023"/>
              <a:gd name="connsiteY347" fmla="*/ 4757195 h 6628773"/>
              <a:gd name="connsiteX348" fmla="*/ 3287256 w 9533023"/>
              <a:gd name="connsiteY348" fmla="*/ 4595150 h 6628773"/>
              <a:gd name="connsiteX349" fmla="*/ 3183084 w 9533023"/>
              <a:gd name="connsiteY349" fmla="*/ 4421530 h 6628773"/>
              <a:gd name="connsiteX350" fmla="*/ 3148360 w 9533023"/>
              <a:gd name="connsiteY350" fmla="*/ 4363656 h 6628773"/>
              <a:gd name="connsiteX351" fmla="*/ 3090486 w 9533023"/>
              <a:gd name="connsiteY351" fmla="*/ 4236335 h 6628773"/>
              <a:gd name="connsiteX352" fmla="*/ 2893717 w 9533023"/>
              <a:gd name="connsiteY352" fmla="*/ 3993266 h 6628773"/>
              <a:gd name="connsiteX353" fmla="*/ 2615924 w 9533023"/>
              <a:gd name="connsiteY353" fmla="*/ 3680750 h 6628773"/>
              <a:gd name="connsiteX354" fmla="*/ 2280258 w 9533023"/>
              <a:gd name="connsiteY354" fmla="*/ 3414532 h 6628773"/>
              <a:gd name="connsiteX355" fmla="*/ 2152937 w 9533023"/>
              <a:gd name="connsiteY355" fmla="*/ 3345084 h 6628773"/>
              <a:gd name="connsiteX356" fmla="*/ 2095063 w 9533023"/>
              <a:gd name="connsiteY356" fmla="*/ 3310360 h 6628773"/>
              <a:gd name="connsiteX357" fmla="*/ 2060339 w 9533023"/>
              <a:gd name="connsiteY357" fmla="*/ 3287211 h 6628773"/>
              <a:gd name="connsiteX358" fmla="*/ 1956167 w 9533023"/>
              <a:gd name="connsiteY358" fmla="*/ 3252486 h 6628773"/>
              <a:gd name="connsiteX359" fmla="*/ 1886719 w 9533023"/>
              <a:gd name="connsiteY359" fmla="*/ 3229337 h 6628773"/>
              <a:gd name="connsiteX360" fmla="*/ 1851995 w 9533023"/>
              <a:gd name="connsiteY360" fmla="*/ 3217762 h 6628773"/>
              <a:gd name="connsiteX361" fmla="*/ 1759398 w 9533023"/>
              <a:gd name="connsiteY361" fmla="*/ 3194613 h 6628773"/>
              <a:gd name="connsiteX362" fmla="*/ 1701524 w 9533023"/>
              <a:gd name="connsiteY362" fmla="*/ 3183038 h 6628773"/>
              <a:gd name="connsiteX363" fmla="*/ 1551053 w 9533023"/>
              <a:gd name="connsiteY363" fmla="*/ 3148314 h 6628773"/>
              <a:gd name="connsiteX364" fmla="*/ 1389008 w 9533023"/>
              <a:gd name="connsiteY364" fmla="*/ 3125165 h 6628773"/>
              <a:gd name="connsiteX365" fmla="*/ 1226962 w 9533023"/>
              <a:gd name="connsiteY365" fmla="*/ 3102016 h 6628773"/>
              <a:gd name="connsiteX366" fmla="*/ 1157514 w 9533023"/>
              <a:gd name="connsiteY366" fmla="*/ 3090441 h 6628773"/>
              <a:gd name="connsiteX367" fmla="*/ 949170 w 9533023"/>
              <a:gd name="connsiteY367" fmla="*/ 3078866 h 6628773"/>
              <a:gd name="connsiteX368" fmla="*/ 833423 w 9533023"/>
              <a:gd name="connsiteY368" fmla="*/ 3067292 h 6628773"/>
              <a:gd name="connsiteX369" fmla="*/ 625079 w 9533023"/>
              <a:gd name="connsiteY369" fmla="*/ 3044142 h 6628773"/>
              <a:gd name="connsiteX370" fmla="*/ 405160 w 9533023"/>
              <a:gd name="connsiteY370" fmla="*/ 3055717 h 6628773"/>
              <a:gd name="connsiteX371" fmla="*/ 358861 w 9533023"/>
              <a:gd name="connsiteY371" fmla="*/ 3067292 h 6628773"/>
              <a:gd name="connsiteX372" fmla="*/ 266263 w 9533023"/>
              <a:gd name="connsiteY372" fmla="*/ 3113590 h 6628773"/>
              <a:gd name="connsiteX373" fmla="*/ 243114 w 9533023"/>
              <a:gd name="connsiteY373" fmla="*/ 3148314 h 6628773"/>
              <a:gd name="connsiteX374" fmla="*/ 208390 w 9533023"/>
              <a:gd name="connsiteY374" fmla="*/ 3275636 h 6628773"/>
              <a:gd name="connsiteX375" fmla="*/ 254689 w 9533023"/>
              <a:gd name="connsiteY375" fmla="*/ 3426107 h 6628773"/>
              <a:gd name="connsiteX376" fmla="*/ 382010 w 9533023"/>
              <a:gd name="connsiteY376" fmla="*/ 3565003 h 6628773"/>
              <a:gd name="connsiteX377" fmla="*/ 512129 w 9533023"/>
              <a:gd name="connsiteY377" fmla="*/ 3641782 h 6628773"/>
              <a:gd name="connsiteX378" fmla="*/ 760599 w 9533023"/>
              <a:gd name="connsiteY378" fmla="*/ 3703899 h 6628773"/>
              <a:gd name="connsiteX379" fmla="*/ 856572 w 9533023"/>
              <a:gd name="connsiteY379" fmla="*/ 3727049 h 6628773"/>
              <a:gd name="connsiteX380" fmla="*/ 891296 w 9533023"/>
              <a:gd name="connsiteY380" fmla="*/ 3750198 h 6628773"/>
              <a:gd name="connsiteX381" fmla="*/ 1014808 w 9533023"/>
              <a:gd name="connsiteY381" fmla="*/ 3803972 h 6628773"/>
              <a:gd name="connsiteX382" fmla="*/ 1076491 w 9533023"/>
              <a:gd name="connsiteY382" fmla="*/ 3819646 h 6628773"/>
              <a:gd name="connsiteX383" fmla="*/ 1134365 w 9533023"/>
              <a:gd name="connsiteY383" fmla="*/ 3831221 h 6628773"/>
              <a:gd name="connsiteX384" fmla="*/ 1226962 w 9533023"/>
              <a:gd name="connsiteY384" fmla="*/ 3854370 h 6628773"/>
              <a:gd name="connsiteX385" fmla="*/ 1420066 w 9533023"/>
              <a:gd name="connsiteY385" fmla="*/ 3885573 h 6628773"/>
              <a:gd name="connsiteX386" fmla="*/ 1551053 w 9533023"/>
              <a:gd name="connsiteY386" fmla="*/ 3935393 h 6628773"/>
              <a:gd name="connsiteX387" fmla="*/ 1673552 w 9533023"/>
              <a:gd name="connsiteY387" fmla="*/ 3946968 h 6628773"/>
              <a:gd name="connsiteX388" fmla="*/ 1827109 w 9533023"/>
              <a:gd name="connsiteY38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5926284 w 9533023"/>
              <a:gd name="connsiteY112" fmla="*/ 115747 h 6628773"/>
              <a:gd name="connsiteX113" fmla="*/ 584526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198964 w 9533023"/>
              <a:gd name="connsiteY111" fmla="*/ 1919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198964 w 9533023"/>
              <a:gd name="connsiteY111" fmla="*/ 1919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477291 w 9533023"/>
              <a:gd name="connsiteY104" fmla="*/ 775504 h 6628773"/>
              <a:gd name="connsiteX105" fmla="*/ 7292096 w 9533023"/>
              <a:gd name="connsiteY105" fmla="*/ 462988 h 6628773"/>
              <a:gd name="connsiteX106" fmla="*/ 7118476 w 9533023"/>
              <a:gd name="connsiteY106" fmla="*/ 254643 h 6628773"/>
              <a:gd name="connsiteX107" fmla="*/ 6969597 w 9533023"/>
              <a:gd name="connsiteY107" fmla="*/ 151339 h 6628773"/>
              <a:gd name="connsiteX108" fmla="*/ 6713362 w 9533023"/>
              <a:gd name="connsiteY108" fmla="*/ 23150 h 6628773"/>
              <a:gd name="connsiteX109" fmla="*/ 6528167 w 9533023"/>
              <a:gd name="connsiteY109" fmla="*/ 0 h 6628773"/>
              <a:gd name="connsiteX110" fmla="*/ 6198964 w 9533023"/>
              <a:gd name="connsiteY110" fmla="*/ 19195 h 6628773"/>
              <a:gd name="connsiteX111" fmla="*/ 5926284 w 9533023"/>
              <a:gd name="connsiteY111" fmla="*/ 115747 h 6628773"/>
              <a:gd name="connsiteX112" fmla="*/ 5822401 w 9533023"/>
              <a:gd name="connsiteY112" fmla="*/ 196770 h 6628773"/>
              <a:gd name="connsiteX113" fmla="*/ 5798962 w 9533023"/>
              <a:gd name="connsiteY113" fmla="*/ 219919 h 6628773"/>
              <a:gd name="connsiteX114" fmla="*/ 5694790 w 9533023"/>
              <a:gd name="connsiteY114" fmla="*/ 312517 h 6628773"/>
              <a:gd name="connsiteX115" fmla="*/ 5660066 w 9533023"/>
              <a:gd name="connsiteY115" fmla="*/ 347241 h 6628773"/>
              <a:gd name="connsiteX116" fmla="*/ 5544319 w 9533023"/>
              <a:gd name="connsiteY116" fmla="*/ 509286 h 6628773"/>
              <a:gd name="connsiteX117" fmla="*/ 5405423 w 9533023"/>
              <a:gd name="connsiteY117" fmla="*/ 821803 h 6628773"/>
              <a:gd name="connsiteX118" fmla="*/ 5393848 w 9533023"/>
              <a:gd name="connsiteY118" fmla="*/ 1018573 h 6628773"/>
              <a:gd name="connsiteX119" fmla="*/ 5463296 w 9533023"/>
              <a:gd name="connsiteY119" fmla="*/ 1331089 h 6628773"/>
              <a:gd name="connsiteX120" fmla="*/ 5540509 w 9533023"/>
              <a:gd name="connsiteY120" fmla="*/ 1527569 h 6628773"/>
              <a:gd name="connsiteX121" fmla="*/ 5683215 w 9533023"/>
              <a:gd name="connsiteY121" fmla="*/ 1759352 h 6628773"/>
              <a:gd name="connsiteX122" fmla="*/ 5752663 w 9533023"/>
              <a:gd name="connsiteY122" fmla="*/ 1840375 h 6628773"/>
              <a:gd name="connsiteX123" fmla="*/ 5949433 w 9533023"/>
              <a:gd name="connsiteY123" fmla="*/ 2083443 h 6628773"/>
              <a:gd name="connsiteX124" fmla="*/ 6210300 w 9533023"/>
              <a:gd name="connsiteY124" fmla="*/ 2292897 h 6628773"/>
              <a:gd name="connsiteX125" fmla="*/ 6516593 w 9533023"/>
              <a:gd name="connsiteY125" fmla="*/ 2500132 h 6628773"/>
              <a:gd name="connsiteX126" fmla="*/ 6620765 w 9533023"/>
              <a:gd name="connsiteY126" fmla="*/ 2592730 h 6628773"/>
              <a:gd name="connsiteX127" fmla="*/ 7373119 w 9533023"/>
              <a:gd name="connsiteY127" fmla="*/ 3078866 h 6628773"/>
              <a:gd name="connsiteX128" fmla="*/ 7488866 w 9533023"/>
              <a:gd name="connsiteY128" fmla="*/ 3136740 h 6628773"/>
              <a:gd name="connsiteX129" fmla="*/ 7859256 w 9533023"/>
              <a:gd name="connsiteY129" fmla="*/ 3426107 h 6628773"/>
              <a:gd name="connsiteX130" fmla="*/ 8137048 w 9533023"/>
              <a:gd name="connsiteY130" fmla="*/ 3657600 h 6628773"/>
              <a:gd name="connsiteX131" fmla="*/ 8229646 w 9533023"/>
              <a:gd name="connsiteY131" fmla="*/ 3784922 h 6628773"/>
              <a:gd name="connsiteX132" fmla="*/ 8241220 w 9533023"/>
              <a:gd name="connsiteY132" fmla="*/ 3831221 h 6628773"/>
              <a:gd name="connsiteX133" fmla="*/ 8299094 w 9533023"/>
              <a:gd name="connsiteY133" fmla="*/ 3970117 h 6628773"/>
              <a:gd name="connsiteX134" fmla="*/ 8310668 w 9533023"/>
              <a:gd name="connsiteY134" fmla="*/ 4143737 h 6628773"/>
              <a:gd name="connsiteX135" fmla="*/ 8275366 w 9533023"/>
              <a:gd name="connsiteY135" fmla="*/ 4479837 h 6628773"/>
              <a:gd name="connsiteX136" fmla="*/ 8218071 w 9533023"/>
              <a:gd name="connsiteY136" fmla="*/ 4583575 h 6628773"/>
              <a:gd name="connsiteX137" fmla="*/ 8102324 w 9533023"/>
              <a:gd name="connsiteY137" fmla="*/ 4803494 h 6628773"/>
              <a:gd name="connsiteX138" fmla="*/ 7940279 w 9533023"/>
              <a:gd name="connsiteY138" fmla="*/ 5034988 h 6628773"/>
              <a:gd name="connsiteX139" fmla="*/ 7766658 w 9533023"/>
              <a:gd name="connsiteY139" fmla="*/ 5185459 h 6628773"/>
              <a:gd name="connsiteX140" fmla="*/ 7697210 w 9533023"/>
              <a:gd name="connsiteY140" fmla="*/ 5231757 h 6628773"/>
              <a:gd name="connsiteX141" fmla="*/ 7442567 w 9533023"/>
              <a:gd name="connsiteY141" fmla="*/ 5382228 h 6628773"/>
              <a:gd name="connsiteX142" fmla="*/ 6829109 w 9533023"/>
              <a:gd name="connsiteY142" fmla="*/ 5625297 h 6628773"/>
              <a:gd name="connsiteX143" fmla="*/ 6528167 w 9533023"/>
              <a:gd name="connsiteY143" fmla="*/ 5660021 h 6628773"/>
              <a:gd name="connsiteX144" fmla="*/ 6273524 w 9533023"/>
              <a:gd name="connsiteY144" fmla="*/ 5648446 h 6628773"/>
              <a:gd name="connsiteX145" fmla="*/ 6215651 w 9533023"/>
              <a:gd name="connsiteY145" fmla="*/ 5636871 h 6628773"/>
              <a:gd name="connsiteX146" fmla="*/ 6007306 w 9533023"/>
              <a:gd name="connsiteY146" fmla="*/ 5590573 h 6628773"/>
              <a:gd name="connsiteX147" fmla="*/ 5949433 w 9533023"/>
              <a:gd name="connsiteY147" fmla="*/ 5567423 h 6628773"/>
              <a:gd name="connsiteX148" fmla="*/ 5486446 w 9533023"/>
              <a:gd name="connsiteY148" fmla="*/ 5428527 h 6628773"/>
              <a:gd name="connsiteX149" fmla="*/ 5139205 w 9533023"/>
              <a:gd name="connsiteY149" fmla="*/ 5312780 h 6628773"/>
              <a:gd name="connsiteX150" fmla="*/ 4977160 w 9533023"/>
              <a:gd name="connsiteY150" fmla="*/ 5254907 h 6628773"/>
              <a:gd name="connsiteX151" fmla="*/ 4942436 w 9533023"/>
              <a:gd name="connsiteY151" fmla="*/ 5231757 h 6628773"/>
              <a:gd name="connsiteX152" fmla="*/ 4791965 w 9533023"/>
              <a:gd name="connsiteY152" fmla="*/ 5092861 h 6628773"/>
              <a:gd name="connsiteX153" fmla="*/ 4734091 w 9533023"/>
              <a:gd name="connsiteY153" fmla="*/ 4965540 h 6628773"/>
              <a:gd name="connsiteX154" fmla="*/ 4722083 w 9533023"/>
              <a:gd name="connsiteY154" fmla="*/ 4773448 h 6628773"/>
              <a:gd name="connsiteX155" fmla="*/ 4795341 w 9533023"/>
              <a:gd name="connsiteY155" fmla="*/ 4556471 h 6628773"/>
              <a:gd name="connsiteX156" fmla="*/ 4815114 w 9533023"/>
              <a:gd name="connsiteY156" fmla="*/ 4490978 h 6628773"/>
              <a:gd name="connsiteX157" fmla="*/ 4887793 w 9533023"/>
              <a:gd name="connsiteY157" fmla="*/ 4425629 h 6628773"/>
              <a:gd name="connsiteX158" fmla="*/ 4930861 w 9533023"/>
              <a:gd name="connsiteY158" fmla="*/ 4386805 h 6628773"/>
              <a:gd name="connsiteX159" fmla="*/ 5035033 w 9533023"/>
              <a:gd name="connsiteY159" fmla="*/ 4282633 h 6628773"/>
              <a:gd name="connsiteX160" fmla="*/ 5231803 w 9533023"/>
              <a:gd name="connsiteY160" fmla="*/ 4166886 h 6628773"/>
              <a:gd name="connsiteX161" fmla="*/ 5335975 w 9533023"/>
              <a:gd name="connsiteY161" fmla="*/ 4109013 h 6628773"/>
              <a:gd name="connsiteX162" fmla="*/ 5463296 w 9533023"/>
              <a:gd name="connsiteY162" fmla="*/ 4016416 h 6628773"/>
              <a:gd name="connsiteX163" fmla="*/ 5613767 w 9533023"/>
              <a:gd name="connsiteY163" fmla="*/ 3889094 h 6628773"/>
              <a:gd name="connsiteX164" fmla="*/ 5845261 w 9533023"/>
              <a:gd name="connsiteY164" fmla="*/ 3657600 h 6628773"/>
              <a:gd name="connsiteX165" fmla="*/ 5914709 w 9533023"/>
              <a:gd name="connsiteY165" fmla="*/ 3611302 h 6628773"/>
              <a:gd name="connsiteX166" fmla="*/ 6053316 w 9533023"/>
              <a:gd name="connsiteY166" fmla="*/ 3484270 h 6628773"/>
              <a:gd name="connsiteX167" fmla="*/ 6157777 w 9533023"/>
              <a:gd name="connsiteY167" fmla="*/ 3391383 h 6628773"/>
              <a:gd name="connsiteX168" fmla="*/ 6319823 w 9533023"/>
              <a:gd name="connsiteY168" fmla="*/ 3287211 h 6628773"/>
              <a:gd name="connsiteX169" fmla="*/ 6435570 w 9533023"/>
              <a:gd name="connsiteY169" fmla="*/ 3194613 h 6628773"/>
              <a:gd name="connsiteX170" fmla="*/ 6562891 w 9533023"/>
              <a:gd name="connsiteY170" fmla="*/ 3102016 h 6628773"/>
              <a:gd name="connsiteX171" fmla="*/ 6690213 w 9533023"/>
              <a:gd name="connsiteY171" fmla="*/ 2997843 h 6628773"/>
              <a:gd name="connsiteX172" fmla="*/ 6858866 w 9533023"/>
              <a:gd name="connsiteY172" fmla="*/ 2886630 h 6628773"/>
              <a:gd name="connsiteX173" fmla="*/ 6956431 w 9533023"/>
              <a:gd name="connsiteY173" fmla="*/ 2777924 h 6628773"/>
              <a:gd name="connsiteX174" fmla="*/ 7118476 w 9533023"/>
              <a:gd name="connsiteY174" fmla="*/ 2210765 h 6628773"/>
              <a:gd name="connsiteX175" fmla="*/ 6771236 w 9533023"/>
              <a:gd name="connsiteY175" fmla="*/ 1828800 h 6628773"/>
              <a:gd name="connsiteX176" fmla="*/ 6412420 w 9533023"/>
              <a:gd name="connsiteY176" fmla="*/ 1632031 h 6628773"/>
              <a:gd name="connsiteX177" fmla="*/ 6111479 w 9533023"/>
              <a:gd name="connsiteY177" fmla="*/ 1585732 h 6628773"/>
              <a:gd name="connsiteX178" fmla="*/ 5879985 w 9533023"/>
              <a:gd name="connsiteY178" fmla="*/ 1620456 h 6628773"/>
              <a:gd name="connsiteX179" fmla="*/ 5822112 w 9533023"/>
              <a:gd name="connsiteY179" fmla="*/ 1632031 h 6628773"/>
              <a:gd name="connsiteX180" fmla="*/ 5660066 w 9533023"/>
              <a:gd name="connsiteY180" fmla="*/ 1724628 h 6628773"/>
              <a:gd name="connsiteX181" fmla="*/ 5590618 w 9533023"/>
              <a:gd name="connsiteY181" fmla="*/ 1759352 h 6628773"/>
              <a:gd name="connsiteX182" fmla="*/ 5405423 w 9533023"/>
              <a:gd name="connsiteY182" fmla="*/ 1909823 h 6628773"/>
              <a:gd name="connsiteX183" fmla="*/ 5347549 w 9533023"/>
              <a:gd name="connsiteY183" fmla="*/ 1944547 h 6628773"/>
              <a:gd name="connsiteX184" fmla="*/ 5046608 w 9533023"/>
              <a:gd name="connsiteY184" fmla="*/ 2210765 h 6628773"/>
              <a:gd name="connsiteX185" fmla="*/ 5023458 w 9533023"/>
              <a:gd name="connsiteY185" fmla="*/ 2245489 h 6628773"/>
              <a:gd name="connsiteX186" fmla="*/ 4861413 w 9533023"/>
              <a:gd name="connsiteY186" fmla="*/ 2523281 h 6628773"/>
              <a:gd name="connsiteX187" fmla="*/ 4830643 w 9533023"/>
              <a:gd name="connsiteY187" fmla="*/ 2601073 h 6628773"/>
              <a:gd name="connsiteX188" fmla="*/ 4803539 w 9533023"/>
              <a:gd name="connsiteY188" fmla="*/ 2673752 h 6628773"/>
              <a:gd name="connsiteX189" fmla="*/ 4768815 w 9533023"/>
              <a:gd name="connsiteY189" fmla="*/ 2824223 h 6628773"/>
              <a:gd name="connsiteX190" fmla="*/ 4745666 w 9533023"/>
              <a:gd name="connsiteY190" fmla="*/ 2870522 h 6628773"/>
              <a:gd name="connsiteX191" fmla="*/ 4710942 w 9533023"/>
              <a:gd name="connsiteY191" fmla="*/ 3032568 h 6628773"/>
              <a:gd name="connsiteX192" fmla="*/ 4687793 w 9533023"/>
              <a:gd name="connsiteY192" fmla="*/ 3078866 h 6628773"/>
              <a:gd name="connsiteX193" fmla="*/ 4525747 w 9533023"/>
              <a:gd name="connsiteY193" fmla="*/ 3472405 h 6628773"/>
              <a:gd name="connsiteX194" fmla="*/ 4514172 w 9533023"/>
              <a:gd name="connsiteY194" fmla="*/ 3541854 h 6628773"/>
              <a:gd name="connsiteX195" fmla="*/ 4444724 w 9533023"/>
              <a:gd name="connsiteY195" fmla="*/ 3669175 h 6628773"/>
              <a:gd name="connsiteX196" fmla="*/ 4410000 w 9533023"/>
              <a:gd name="connsiteY196" fmla="*/ 3715474 h 6628773"/>
              <a:gd name="connsiteX197" fmla="*/ 4363701 w 9533023"/>
              <a:gd name="connsiteY197" fmla="*/ 3819646 h 6628773"/>
              <a:gd name="connsiteX198" fmla="*/ 4352127 w 9533023"/>
              <a:gd name="connsiteY198" fmla="*/ 3854370 h 6628773"/>
              <a:gd name="connsiteX199" fmla="*/ 4282679 w 9533023"/>
              <a:gd name="connsiteY199" fmla="*/ 3958542 h 6628773"/>
              <a:gd name="connsiteX200" fmla="*/ 4182172 w 9533023"/>
              <a:gd name="connsiteY200" fmla="*/ 4097583 h 6628773"/>
              <a:gd name="connsiteX201" fmla="*/ 3935438 w 9533023"/>
              <a:gd name="connsiteY201" fmla="*/ 4433104 h 6628773"/>
              <a:gd name="connsiteX202" fmla="*/ 3889139 w 9533023"/>
              <a:gd name="connsiteY202" fmla="*/ 4502552 h 6628773"/>
              <a:gd name="connsiteX203" fmla="*/ 3727094 w 9533023"/>
              <a:gd name="connsiteY203" fmla="*/ 4641449 h 6628773"/>
              <a:gd name="connsiteX204" fmla="*/ 3657646 w 9533023"/>
              <a:gd name="connsiteY204" fmla="*/ 4722471 h 6628773"/>
              <a:gd name="connsiteX205" fmla="*/ 3449301 w 9533023"/>
              <a:gd name="connsiteY205" fmla="*/ 4861368 h 6628773"/>
              <a:gd name="connsiteX206" fmla="*/ 3391428 w 9533023"/>
              <a:gd name="connsiteY206" fmla="*/ 4930816 h 6628773"/>
              <a:gd name="connsiteX207" fmla="*/ 2928441 w 9533023"/>
              <a:gd name="connsiteY207" fmla="*/ 5278056 h 6628773"/>
              <a:gd name="connsiteX208" fmla="*/ 2639074 w 9533023"/>
              <a:gd name="connsiteY208" fmla="*/ 5405378 h 6628773"/>
              <a:gd name="connsiteX209" fmla="*/ 2546476 w 9533023"/>
              <a:gd name="connsiteY209" fmla="*/ 5451676 h 6628773"/>
              <a:gd name="connsiteX210" fmla="*/ 2314982 w 9533023"/>
              <a:gd name="connsiteY210" fmla="*/ 5521124 h 6628773"/>
              <a:gd name="connsiteX211" fmla="*/ 1979317 w 9533023"/>
              <a:gd name="connsiteY211" fmla="*/ 5636871 h 6628773"/>
              <a:gd name="connsiteX212" fmla="*/ 1886719 w 9533023"/>
              <a:gd name="connsiteY212" fmla="*/ 5648446 h 6628773"/>
              <a:gd name="connsiteX213" fmla="*/ 1655225 w 9533023"/>
              <a:gd name="connsiteY213" fmla="*/ 5671595 h 6628773"/>
              <a:gd name="connsiteX214" fmla="*/ 1250112 w 9533023"/>
              <a:gd name="connsiteY214" fmla="*/ 5660021 h 6628773"/>
              <a:gd name="connsiteX215" fmla="*/ 1215387 w 9533023"/>
              <a:gd name="connsiteY215" fmla="*/ 5648446 h 6628773"/>
              <a:gd name="connsiteX216" fmla="*/ 1122790 w 9533023"/>
              <a:gd name="connsiteY216" fmla="*/ 5590573 h 6628773"/>
              <a:gd name="connsiteX217" fmla="*/ 891296 w 9533023"/>
              <a:gd name="connsiteY217" fmla="*/ 5428527 h 6628773"/>
              <a:gd name="connsiteX218" fmla="*/ 763975 w 9533023"/>
              <a:gd name="connsiteY218" fmla="*/ 5335930 h 6628773"/>
              <a:gd name="connsiteX219" fmla="*/ 729251 w 9533023"/>
              <a:gd name="connsiteY219" fmla="*/ 5312780 h 6628773"/>
              <a:gd name="connsiteX220" fmla="*/ 648228 w 9533023"/>
              <a:gd name="connsiteY220" fmla="*/ 5254907 h 6628773"/>
              <a:gd name="connsiteX221" fmla="*/ 463033 w 9533023"/>
              <a:gd name="connsiteY221" fmla="*/ 5127585 h 6628773"/>
              <a:gd name="connsiteX222" fmla="*/ 335712 w 9533023"/>
              <a:gd name="connsiteY222" fmla="*/ 4965540 h 6628773"/>
              <a:gd name="connsiteX223" fmla="*/ 277838 w 9533023"/>
              <a:gd name="connsiteY223" fmla="*/ 4757195 h 6628773"/>
              <a:gd name="connsiteX224" fmla="*/ 266263 w 9533023"/>
              <a:gd name="connsiteY224" fmla="*/ 4560426 h 6628773"/>
              <a:gd name="connsiteX225" fmla="*/ 358861 w 9533023"/>
              <a:gd name="connsiteY225" fmla="*/ 4294208 h 6628773"/>
              <a:gd name="connsiteX226" fmla="*/ 463033 w 9533023"/>
              <a:gd name="connsiteY226" fmla="*/ 4178461 h 6628773"/>
              <a:gd name="connsiteX227" fmla="*/ 810274 w 9533023"/>
              <a:gd name="connsiteY227" fmla="*/ 4039565 h 6628773"/>
              <a:gd name="connsiteX228" fmla="*/ 1099641 w 9533023"/>
              <a:gd name="connsiteY228" fmla="*/ 3981692 h 6628773"/>
              <a:gd name="connsiteX229" fmla="*/ 1365858 w 9533023"/>
              <a:gd name="connsiteY229" fmla="*/ 3946968 h 6628773"/>
              <a:gd name="connsiteX230" fmla="*/ 1635163 w 9533023"/>
              <a:gd name="connsiteY230" fmla="*/ 3896859 h 6628773"/>
              <a:gd name="connsiteX231" fmla="*/ 1909868 w 9533023"/>
              <a:gd name="connsiteY231" fmla="*/ 3831221 h 6628773"/>
              <a:gd name="connsiteX232" fmla="*/ 2048765 w 9533023"/>
              <a:gd name="connsiteY232" fmla="*/ 3819646 h 6628773"/>
              <a:gd name="connsiteX233" fmla="*/ 2777970 w 9533023"/>
              <a:gd name="connsiteY233" fmla="*/ 3819646 h 6628773"/>
              <a:gd name="connsiteX234" fmla="*/ 3032613 w 9533023"/>
              <a:gd name="connsiteY234" fmla="*/ 3784922 h 6628773"/>
              <a:gd name="connsiteX235" fmla="*/ 3495600 w 9533023"/>
              <a:gd name="connsiteY235" fmla="*/ 3669175 h 6628773"/>
              <a:gd name="connsiteX236" fmla="*/ 3622922 w 9533023"/>
              <a:gd name="connsiteY236" fmla="*/ 3576578 h 6628773"/>
              <a:gd name="connsiteX237" fmla="*/ 3646071 w 9533023"/>
              <a:gd name="connsiteY237" fmla="*/ 3553428 h 6628773"/>
              <a:gd name="connsiteX238" fmla="*/ 3738668 w 9533023"/>
              <a:gd name="connsiteY238" fmla="*/ 3437681 h 6628773"/>
              <a:gd name="connsiteX239" fmla="*/ 3808117 w 9533023"/>
              <a:gd name="connsiteY239" fmla="*/ 3298785 h 6628773"/>
              <a:gd name="connsiteX240" fmla="*/ 3877565 w 9533023"/>
              <a:gd name="connsiteY240" fmla="*/ 3171464 h 6628773"/>
              <a:gd name="connsiteX241" fmla="*/ 3912289 w 9533023"/>
              <a:gd name="connsiteY241" fmla="*/ 2997843 h 6628773"/>
              <a:gd name="connsiteX242" fmla="*/ 3947013 w 9533023"/>
              <a:gd name="connsiteY242" fmla="*/ 2766350 h 6628773"/>
              <a:gd name="connsiteX243" fmla="*/ 3923863 w 9533023"/>
              <a:gd name="connsiteY243" fmla="*/ 2558005 h 6628773"/>
              <a:gd name="connsiteX244" fmla="*/ 3877565 w 9533023"/>
              <a:gd name="connsiteY244" fmla="*/ 2465408 h 6628773"/>
              <a:gd name="connsiteX245" fmla="*/ 3784967 w 9533023"/>
              <a:gd name="connsiteY245" fmla="*/ 2361236 h 6628773"/>
              <a:gd name="connsiteX246" fmla="*/ 3692370 w 9533023"/>
              <a:gd name="connsiteY246" fmla="*/ 2291788 h 6628773"/>
              <a:gd name="connsiteX247" fmla="*/ 3646071 w 9533023"/>
              <a:gd name="connsiteY247" fmla="*/ 2268638 h 6628773"/>
              <a:gd name="connsiteX248" fmla="*/ 3472451 w 9533023"/>
              <a:gd name="connsiteY248" fmla="*/ 2187616 h 6628773"/>
              <a:gd name="connsiteX249" fmla="*/ 3345129 w 9533023"/>
              <a:gd name="connsiteY249" fmla="*/ 2164466 h 6628773"/>
              <a:gd name="connsiteX250" fmla="*/ 2858993 w 9533023"/>
              <a:gd name="connsiteY250" fmla="*/ 2245489 h 6628773"/>
              <a:gd name="connsiteX251" fmla="*/ 2801119 w 9533023"/>
              <a:gd name="connsiteY251" fmla="*/ 2291788 h 6628773"/>
              <a:gd name="connsiteX252" fmla="*/ 2766395 w 9533023"/>
              <a:gd name="connsiteY252" fmla="*/ 2361236 h 6628773"/>
              <a:gd name="connsiteX253" fmla="*/ 2789544 w 9533023"/>
              <a:gd name="connsiteY253" fmla="*/ 2766350 h 6628773"/>
              <a:gd name="connsiteX254" fmla="*/ 2858993 w 9533023"/>
              <a:gd name="connsiteY254" fmla="*/ 3136740 h 6628773"/>
              <a:gd name="connsiteX255" fmla="*/ 2882142 w 9533023"/>
              <a:gd name="connsiteY255" fmla="*/ 3171464 h 6628773"/>
              <a:gd name="connsiteX256" fmla="*/ 2963165 w 9533023"/>
              <a:gd name="connsiteY256" fmla="*/ 3356659 h 6628773"/>
              <a:gd name="connsiteX257" fmla="*/ 3159934 w 9533023"/>
              <a:gd name="connsiteY257" fmla="*/ 3634451 h 6628773"/>
              <a:gd name="connsiteX258" fmla="*/ 3472451 w 9533023"/>
              <a:gd name="connsiteY258" fmla="*/ 3865945 h 6628773"/>
              <a:gd name="connsiteX259" fmla="*/ 4190081 w 9533023"/>
              <a:gd name="connsiteY259" fmla="*/ 4259484 h 6628773"/>
              <a:gd name="connsiteX260" fmla="*/ 4761485 w 9533023"/>
              <a:gd name="connsiteY260" fmla="*/ 4514416 h 6628773"/>
              <a:gd name="connsiteX261" fmla="*/ 5081332 w 9533023"/>
              <a:gd name="connsiteY261" fmla="*/ 4687747 h 6628773"/>
              <a:gd name="connsiteX262" fmla="*/ 5150780 w 9533023"/>
              <a:gd name="connsiteY262" fmla="*/ 4734046 h 6628773"/>
              <a:gd name="connsiteX263" fmla="*/ 5405423 w 9533023"/>
              <a:gd name="connsiteY263" fmla="*/ 4872942 h 6628773"/>
              <a:gd name="connsiteX264" fmla="*/ 5625342 w 9533023"/>
              <a:gd name="connsiteY264" fmla="*/ 5058137 h 6628773"/>
              <a:gd name="connsiteX265" fmla="*/ 5671641 w 9533023"/>
              <a:gd name="connsiteY265" fmla="*/ 5092861 h 6628773"/>
              <a:gd name="connsiteX266" fmla="*/ 5787387 w 9533023"/>
              <a:gd name="connsiteY266" fmla="*/ 5278056 h 6628773"/>
              <a:gd name="connsiteX267" fmla="*/ 5891560 w 9533023"/>
              <a:gd name="connsiteY267" fmla="*/ 5428527 h 6628773"/>
              <a:gd name="connsiteX268" fmla="*/ 5926284 w 9533023"/>
              <a:gd name="connsiteY268" fmla="*/ 5497975 h 6628773"/>
              <a:gd name="connsiteX269" fmla="*/ 6042031 w 9533023"/>
              <a:gd name="connsiteY269" fmla="*/ 5613722 h 6628773"/>
              <a:gd name="connsiteX270" fmla="*/ 6076755 w 9533023"/>
              <a:gd name="connsiteY270" fmla="*/ 5671595 h 6628773"/>
              <a:gd name="connsiteX271" fmla="*/ 6227225 w 9533023"/>
              <a:gd name="connsiteY271" fmla="*/ 5914664 h 6628773"/>
              <a:gd name="connsiteX272" fmla="*/ 6227225 w 9533023"/>
              <a:gd name="connsiteY272" fmla="*/ 6111433 h 6628773"/>
              <a:gd name="connsiteX273" fmla="*/ 6076755 w 9533023"/>
              <a:gd name="connsiteY273" fmla="*/ 6319778 h 6628773"/>
              <a:gd name="connsiteX274" fmla="*/ 5868410 w 9533023"/>
              <a:gd name="connsiteY274" fmla="*/ 6447099 h 6628773"/>
              <a:gd name="connsiteX275" fmla="*/ 5706365 w 9533023"/>
              <a:gd name="connsiteY275" fmla="*/ 6528122 h 6628773"/>
              <a:gd name="connsiteX276" fmla="*/ 5544319 w 9533023"/>
              <a:gd name="connsiteY276" fmla="*/ 6585995 h 6628773"/>
              <a:gd name="connsiteX277" fmla="*/ 5213331 w 9533023"/>
              <a:gd name="connsiteY277" fmla="*/ 6628773 h 6628773"/>
              <a:gd name="connsiteX278" fmla="*/ 4722517 w 9533023"/>
              <a:gd name="connsiteY278" fmla="*/ 6597570 h 6628773"/>
              <a:gd name="connsiteX279" fmla="*/ 4491023 w 9533023"/>
              <a:gd name="connsiteY279" fmla="*/ 6551271 h 6628773"/>
              <a:gd name="connsiteX280" fmla="*/ 4176915 w 9533023"/>
              <a:gd name="connsiteY280" fmla="*/ 6500584 h 6628773"/>
              <a:gd name="connsiteX281" fmla="*/ 3907611 w 9533023"/>
              <a:gd name="connsiteY281" fmla="*/ 6427470 h 6628773"/>
              <a:gd name="connsiteX282" fmla="*/ 3773393 w 9533023"/>
              <a:gd name="connsiteY282" fmla="*/ 6389226 h 6628773"/>
              <a:gd name="connsiteX283" fmla="*/ 3676551 w 9533023"/>
              <a:gd name="connsiteY283" fmla="*/ 6327253 h 6628773"/>
              <a:gd name="connsiteX284" fmla="*/ 3611058 w 9533023"/>
              <a:gd name="connsiteY284" fmla="*/ 6162410 h 6628773"/>
              <a:gd name="connsiteX285" fmla="*/ 3634496 w 9533023"/>
              <a:gd name="connsiteY285" fmla="*/ 5960962 h 6628773"/>
              <a:gd name="connsiteX286" fmla="*/ 3696469 w 9533023"/>
              <a:gd name="connsiteY286" fmla="*/ 5826166 h 6628773"/>
              <a:gd name="connsiteX287" fmla="*/ 3761818 w 9533023"/>
              <a:gd name="connsiteY287" fmla="*/ 5683170 h 6628773"/>
              <a:gd name="connsiteX288" fmla="*/ 3784967 w 9533023"/>
              <a:gd name="connsiteY288" fmla="*/ 5648446 h 6628773"/>
              <a:gd name="connsiteX289" fmla="*/ 3865990 w 9533023"/>
              <a:gd name="connsiteY289" fmla="*/ 5509550 h 6628773"/>
              <a:gd name="connsiteX290" fmla="*/ 4004886 w 9533023"/>
              <a:gd name="connsiteY290" fmla="*/ 5393803 h 6628773"/>
              <a:gd name="connsiteX291" fmla="*/ 4097484 w 9533023"/>
              <a:gd name="connsiteY291" fmla="*/ 5359079 h 6628773"/>
              <a:gd name="connsiteX292" fmla="*/ 4340552 w 9533023"/>
              <a:gd name="connsiteY292" fmla="*/ 5289631 h 6628773"/>
              <a:gd name="connsiteX293" fmla="*/ 4491023 w 9533023"/>
              <a:gd name="connsiteY293" fmla="*/ 5278056 h 6628773"/>
              <a:gd name="connsiteX294" fmla="*/ 5254952 w 9533023"/>
              <a:gd name="connsiteY294" fmla="*/ 5266481 h 6628773"/>
              <a:gd name="connsiteX295" fmla="*/ 5764238 w 9533023"/>
              <a:gd name="connsiteY295" fmla="*/ 5254907 h 6628773"/>
              <a:gd name="connsiteX296" fmla="*/ 6944856 w 9533023"/>
              <a:gd name="connsiteY296" fmla="*/ 5197033 h 6628773"/>
              <a:gd name="connsiteX297" fmla="*/ 7488866 w 9533023"/>
              <a:gd name="connsiteY297" fmla="*/ 5116011 h 6628773"/>
              <a:gd name="connsiteX298" fmla="*/ 7639337 w 9533023"/>
              <a:gd name="connsiteY298" fmla="*/ 5081286 h 6628773"/>
              <a:gd name="connsiteX299" fmla="*/ 8090749 w 9533023"/>
              <a:gd name="connsiteY299" fmla="*/ 4907666 h 6628773"/>
              <a:gd name="connsiteX300" fmla="*/ 8368542 w 9533023"/>
              <a:gd name="connsiteY300" fmla="*/ 4791919 h 6628773"/>
              <a:gd name="connsiteX301" fmla="*/ 8727357 w 9533023"/>
              <a:gd name="connsiteY301" fmla="*/ 4572000 h 6628773"/>
              <a:gd name="connsiteX302" fmla="*/ 8831529 w 9533023"/>
              <a:gd name="connsiteY302" fmla="*/ 4479403 h 6628773"/>
              <a:gd name="connsiteX303" fmla="*/ 9109322 w 9533023"/>
              <a:gd name="connsiteY303" fmla="*/ 4120588 h 6628773"/>
              <a:gd name="connsiteX304" fmla="*/ 9259793 w 9533023"/>
              <a:gd name="connsiteY304" fmla="*/ 3865945 h 6628773"/>
              <a:gd name="connsiteX305" fmla="*/ 9282942 w 9533023"/>
              <a:gd name="connsiteY305" fmla="*/ 3773347 h 6628773"/>
              <a:gd name="connsiteX306" fmla="*/ 9387114 w 9533023"/>
              <a:gd name="connsiteY306" fmla="*/ 3576578 h 6628773"/>
              <a:gd name="connsiteX307" fmla="*/ 9444987 w 9533023"/>
              <a:gd name="connsiteY307" fmla="*/ 3449256 h 6628773"/>
              <a:gd name="connsiteX308" fmla="*/ 9456562 w 9533023"/>
              <a:gd name="connsiteY308" fmla="*/ 3275636 h 6628773"/>
              <a:gd name="connsiteX309" fmla="*/ 9502861 w 9533023"/>
              <a:gd name="connsiteY309" fmla="*/ 3067292 h 6628773"/>
              <a:gd name="connsiteX310" fmla="*/ 9529676 w 9533023"/>
              <a:gd name="connsiteY310" fmla="*/ 2970016 h 6628773"/>
              <a:gd name="connsiteX311" fmla="*/ 9526010 w 9533023"/>
              <a:gd name="connsiteY311" fmla="*/ 2870522 h 6628773"/>
              <a:gd name="connsiteX312" fmla="*/ 9456562 w 9533023"/>
              <a:gd name="connsiteY312" fmla="*/ 2534856 h 6628773"/>
              <a:gd name="connsiteX313" fmla="*/ 9425359 w 9533023"/>
              <a:gd name="connsiteY313" fmla="*/ 2477127 h 6628773"/>
              <a:gd name="connsiteX314" fmla="*/ 9356055 w 9533023"/>
              <a:gd name="connsiteY314" fmla="*/ 2384675 h 6628773"/>
              <a:gd name="connsiteX315" fmla="*/ 9213494 w 9533023"/>
              <a:gd name="connsiteY315" fmla="*/ 2291788 h 6628773"/>
              <a:gd name="connsiteX316" fmla="*/ 9140236 w 9533023"/>
              <a:gd name="connsiteY316" fmla="*/ 2291643 h 6628773"/>
              <a:gd name="connsiteX317" fmla="*/ 9005294 w 9533023"/>
              <a:gd name="connsiteY317" fmla="*/ 2299697 h 6628773"/>
              <a:gd name="connsiteX318" fmla="*/ 8900977 w 9533023"/>
              <a:gd name="connsiteY318" fmla="*/ 2361236 h 6628773"/>
              <a:gd name="connsiteX319" fmla="*/ 8738932 w 9533023"/>
              <a:gd name="connsiteY319" fmla="*/ 2569580 h 6628773"/>
              <a:gd name="connsiteX320" fmla="*/ 8692633 w 9533023"/>
              <a:gd name="connsiteY320" fmla="*/ 2650603 h 6628773"/>
              <a:gd name="connsiteX321" fmla="*/ 8638714 w 9533023"/>
              <a:gd name="connsiteY321" fmla="*/ 2816603 h 6628773"/>
              <a:gd name="connsiteX322" fmla="*/ 8611610 w 9533023"/>
              <a:gd name="connsiteY322" fmla="*/ 2905246 h 6628773"/>
              <a:gd name="connsiteX323" fmla="*/ 8588461 w 9533023"/>
              <a:gd name="connsiteY323" fmla="*/ 3229337 h 6628773"/>
              <a:gd name="connsiteX324" fmla="*/ 8576886 w 9533023"/>
              <a:gd name="connsiteY324" fmla="*/ 3321935 h 6628773"/>
              <a:gd name="connsiteX325" fmla="*/ 8495863 w 9533023"/>
              <a:gd name="connsiteY325" fmla="*/ 3588152 h 6628773"/>
              <a:gd name="connsiteX326" fmla="*/ 8449565 w 9533023"/>
              <a:gd name="connsiteY326" fmla="*/ 3796497 h 6628773"/>
              <a:gd name="connsiteX327" fmla="*/ 8264370 w 9533023"/>
              <a:gd name="connsiteY327" fmla="*/ 4259484 h 6628773"/>
              <a:gd name="connsiteX328" fmla="*/ 8102324 w 9533023"/>
              <a:gd name="connsiteY328" fmla="*/ 4572000 h 6628773"/>
              <a:gd name="connsiteX329" fmla="*/ 7836106 w 9533023"/>
              <a:gd name="connsiteY329" fmla="*/ 4896092 h 6628773"/>
              <a:gd name="connsiteX330" fmla="*/ 7743509 w 9533023"/>
              <a:gd name="connsiteY330" fmla="*/ 4977114 h 6628773"/>
              <a:gd name="connsiteX331" fmla="*/ 7326820 w 9533023"/>
              <a:gd name="connsiteY331" fmla="*/ 5243332 h 6628773"/>
              <a:gd name="connsiteX332" fmla="*/ 7168585 w 9533023"/>
              <a:gd name="connsiteY332" fmla="*/ 5304871 h 6628773"/>
              <a:gd name="connsiteX333" fmla="*/ 6868801 w 9533023"/>
              <a:gd name="connsiteY333" fmla="*/ 5427948 h 6628773"/>
              <a:gd name="connsiteX334" fmla="*/ 6493443 w 9533023"/>
              <a:gd name="connsiteY334" fmla="*/ 5578998 h 6628773"/>
              <a:gd name="connsiteX335" fmla="*/ 6342972 w 9533023"/>
              <a:gd name="connsiteY335" fmla="*/ 5648446 h 6628773"/>
              <a:gd name="connsiteX336" fmla="*/ 5949433 w 9533023"/>
              <a:gd name="connsiteY336" fmla="*/ 5717894 h 6628773"/>
              <a:gd name="connsiteX337" fmla="*/ 5486446 w 9533023"/>
              <a:gd name="connsiteY337" fmla="*/ 5706319 h 6628773"/>
              <a:gd name="connsiteX338" fmla="*/ 5393848 w 9533023"/>
              <a:gd name="connsiteY338" fmla="*/ 5683170 h 6628773"/>
              <a:gd name="connsiteX339" fmla="*/ 5104481 w 9533023"/>
              <a:gd name="connsiteY339" fmla="*/ 5613722 h 6628773"/>
              <a:gd name="connsiteX340" fmla="*/ 4907712 w 9533023"/>
              <a:gd name="connsiteY340" fmla="*/ 5567423 h 6628773"/>
              <a:gd name="connsiteX341" fmla="*/ 4745666 w 9533023"/>
              <a:gd name="connsiteY341" fmla="*/ 5521124 h 6628773"/>
              <a:gd name="connsiteX342" fmla="*/ 4051185 w 9533023"/>
              <a:gd name="connsiteY342" fmla="*/ 5324355 h 6628773"/>
              <a:gd name="connsiteX343" fmla="*/ 3495600 w 9533023"/>
              <a:gd name="connsiteY343" fmla="*/ 5046562 h 6628773"/>
              <a:gd name="connsiteX344" fmla="*/ 3414577 w 9533023"/>
              <a:gd name="connsiteY344" fmla="*/ 4942390 h 6628773"/>
              <a:gd name="connsiteX345" fmla="*/ 3345129 w 9533023"/>
              <a:gd name="connsiteY345" fmla="*/ 4757195 h 6628773"/>
              <a:gd name="connsiteX346" fmla="*/ 3287256 w 9533023"/>
              <a:gd name="connsiteY346" fmla="*/ 4595150 h 6628773"/>
              <a:gd name="connsiteX347" fmla="*/ 3183084 w 9533023"/>
              <a:gd name="connsiteY347" fmla="*/ 4421530 h 6628773"/>
              <a:gd name="connsiteX348" fmla="*/ 3148360 w 9533023"/>
              <a:gd name="connsiteY348" fmla="*/ 4363656 h 6628773"/>
              <a:gd name="connsiteX349" fmla="*/ 3090486 w 9533023"/>
              <a:gd name="connsiteY349" fmla="*/ 4236335 h 6628773"/>
              <a:gd name="connsiteX350" fmla="*/ 2893717 w 9533023"/>
              <a:gd name="connsiteY350" fmla="*/ 3993266 h 6628773"/>
              <a:gd name="connsiteX351" fmla="*/ 2615924 w 9533023"/>
              <a:gd name="connsiteY351" fmla="*/ 3680750 h 6628773"/>
              <a:gd name="connsiteX352" fmla="*/ 2280258 w 9533023"/>
              <a:gd name="connsiteY352" fmla="*/ 3414532 h 6628773"/>
              <a:gd name="connsiteX353" fmla="*/ 2152937 w 9533023"/>
              <a:gd name="connsiteY353" fmla="*/ 3345084 h 6628773"/>
              <a:gd name="connsiteX354" fmla="*/ 2095063 w 9533023"/>
              <a:gd name="connsiteY354" fmla="*/ 3310360 h 6628773"/>
              <a:gd name="connsiteX355" fmla="*/ 2060339 w 9533023"/>
              <a:gd name="connsiteY355" fmla="*/ 3287211 h 6628773"/>
              <a:gd name="connsiteX356" fmla="*/ 1956167 w 9533023"/>
              <a:gd name="connsiteY356" fmla="*/ 3252486 h 6628773"/>
              <a:gd name="connsiteX357" fmla="*/ 1886719 w 9533023"/>
              <a:gd name="connsiteY357" fmla="*/ 3229337 h 6628773"/>
              <a:gd name="connsiteX358" fmla="*/ 1851995 w 9533023"/>
              <a:gd name="connsiteY358" fmla="*/ 3217762 h 6628773"/>
              <a:gd name="connsiteX359" fmla="*/ 1759398 w 9533023"/>
              <a:gd name="connsiteY359" fmla="*/ 3194613 h 6628773"/>
              <a:gd name="connsiteX360" fmla="*/ 1701524 w 9533023"/>
              <a:gd name="connsiteY360" fmla="*/ 3183038 h 6628773"/>
              <a:gd name="connsiteX361" fmla="*/ 1551053 w 9533023"/>
              <a:gd name="connsiteY361" fmla="*/ 3148314 h 6628773"/>
              <a:gd name="connsiteX362" fmla="*/ 1389008 w 9533023"/>
              <a:gd name="connsiteY362" fmla="*/ 3125165 h 6628773"/>
              <a:gd name="connsiteX363" fmla="*/ 1226962 w 9533023"/>
              <a:gd name="connsiteY363" fmla="*/ 3102016 h 6628773"/>
              <a:gd name="connsiteX364" fmla="*/ 1157514 w 9533023"/>
              <a:gd name="connsiteY364" fmla="*/ 3090441 h 6628773"/>
              <a:gd name="connsiteX365" fmla="*/ 949170 w 9533023"/>
              <a:gd name="connsiteY365" fmla="*/ 3078866 h 6628773"/>
              <a:gd name="connsiteX366" fmla="*/ 833423 w 9533023"/>
              <a:gd name="connsiteY366" fmla="*/ 3067292 h 6628773"/>
              <a:gd name="connsiteX367" fmla="*/ 625079 w 9533023"/>
              <a:gd name="connsiteY367" fmla="*/ 3044142 h 6628773"/>
              <a:gd name="connsiteX368" fmla="*/ 405160 w 9533023"/>
              <a:gd name="connsiteY368" fmla="*/ 3055717 h 6628773"/>
              <a:gd name="connsiteX369" fmla="*/ 358861 w 9533023"/>
              <a:gd name="connsiteY369" fmla="*/ 3067292 h 6628773"/>
              <a:gd name="connsiteX370" fmla="*/ 266263 w 9533023"/>
              <a:gd name="connsiteY370" fmla="*/ 3113590 h 6628773"/>
              <a:gd name="connsiteX371" fmla="*/ 243114 w 9533023"/>
              <a:gd name="connsiteY371" fmla="*/ 3148314 h 6628773"/>
              <a:gd name="connsiteX372" fmla="*/ 208390 w 9533023"/>
              <a:gd name="connsiteY372" fmla="*/ 3275636 h 6628773"/>
              <a:gd name="connsiteX373" fmla="*/ 254689 w 9533023"/>
              <a:gd name="connsiteY373" fmla="*/ 3426107 h 6628773"/>
              <a:gd name="connsiteX374" fmla="*/ 382010 w 9533023"/>
              <a:gd name="connsiteY374" fmla="*/ 3565003 h 6628773"/>
              <a:gd name="connsiteX375" fmla="*/ 512129 w 9533023"/>
              <a:gd name="connsiteY375" fmla="*/ 3641782 h 6628773"/>
              <a:gd name="connsiteX376" fmla="*/ 760599 w 9533023"/>
              <a:gd name="connsiteY376" fmla="*/ 3703899 h 6628773"/>
              <a:gd name="connsiteX377" fmla="*/ 856572 w 9533023"/>
              <a:gd name="connsiteY377" fmla="*/ 3727049 h 6628773"/>
              <a:gd name="connsiteX378" fmla="*/ 891296 w 9533023"/>
              <a:gd name="connsiteY378" fmla="*/ 3750198 h 6628773"/>
              <a:gd name="connsiteX379" fmla="*/ 1014808 w 9533023"/>
              <a:gd name="connsiteY379" fmla="*/ 3803972 h 6628773"/>
              <a:gd name="connsiteX380" fmla="*/ 1076491 w 9533023"/>
              <a:gd name="connsiteY380" fmla="*/ 3819646 h 6628773"/>
              <a:gd name="connsiteX381" fmla="*/ 1134365 w 9533023"/>
              <a:gd name="connsiteY381" fmla="*/ 3831221 h 6628773"/>
              <a:gd name="connsiteX382" fmla="*/ 1226962 w 9533023"/>
              <a:gd name="connsiteY382" fmla="*/ 3854370 h 6628773"/>
              <a:gd name="connsiteX383" fmla="*/ 1420066 w 9533023"/>
              <a:gd name="connsiteY383" fmla="*/ 3885573 h 6628773"/>
              <a:gd name="connsiteX384" fmla="*/ 1551053 w 9533023"/>
              <a:gd name="connsiteY384" fmla="*/ 3935393 h 6628773"/>
              <a:gd name="connsiteX385" fmla="*/ 1673552 w 9533023"/>
              <a:gd name="connsiteY385" fmla="*/ 3946968 h 6628773"/>
              <a:gd name="connsiteX386" fmla="*/ 1827109 w 9533023"/>
              <a:gd name="connsiteY386" fmla="*/ 3935827 h 6628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</a:cxnLst>
            <a:rect l="l" t="t" r="r" b="b"/>
            <a:pathLst>
              <a:path w="9533023" h="6628773">
                <a:moveTo>
                  <a:pt x="1770297" y="3938624"/>
                </a:moveTo>
                <a:lnTo>
                  <a:pt x="1921443" y="3912243"/>
                </a:lnTo>
                <a:lnTo>
                  <a:pt x="2511752" y="3923818"/>
                </a:lnTo>
                <a:lnTo>
                  <a:pt x="3553474" y="3912243"/>
                </a:lnTo>
                <a:cubicBezTo>
                  <a:pt x="4101757" y="3884022"/>
                  <a:pt x="3930591" y="3852420"/>
                  <a:pt x="4294253" y="3808071"/>
                </a:cubicBezTo>
                <a:cubicBezTo>
                  <a:pt x="4382672" y="3797288"/>
                  <a:pt x="4471786" y="3793236"/>
                  <a:pt x="4560471" y="3784922"/>
                </a:cubicBezTo>
                <a:cubicBezTo>
                  <a:pt x="4595256" y="3781661"/>
                  <a:pt x="4629991" y="3777802"/>
                  <a:pt x="4664643" y="3773347"/>
                </a:cubicBezTo>
                <a:cubicBezTo>
                  <a:pt x="4900072" y="3743078"/>
                  <a:pt x="5137028" y="3722477"/>
                  <a:pt x="5370699" y="3680750"/>
                </a:cubicBezTo>
                <a:lnTo>
                  <a:pt x="6018881" y="3565003"/>
                </a:lnTo>
                <a:cubicBezTo>
                  <a:pt x="6182127" y="3534246"/>
                  <a:pt x="6227089" y="3503837"/>
                  <a:pt x="6412420" y="3483980"/>
                </a:cubicBezTo>
                <a:cubicBezTo>
                  <a:pt x="6520451" y="3472405"/>
                  <a:pt x="6573245" y="3458926"/>
                  <a:pt x="6736512" y="3449256"/>
                </a:cubicBezTo>
                <a:cubicBezTo>
                  <a:pt x="6899779" y="3439586"/>
                  <a:pt x="7183719" y="3438215"/>
                  <a:pt x="7392024" y="3425962"/>
                </a:cubicBezTo>
                <a:cubicBezTo>
                  <a:pt x="7446084" y="3422782"/>
                  <a:pt x="7469575" y="3406815"/>
                  <a:pt x="7523590" y="3402957"/>
                </a:cubicBezTo>
                <a:lnTo>
                  <a:pt x="7893980" y="3345084"/>
                </a:lnTo>
                <a:cubicBezTo>
                  <a:pt x="7979713" y="3331532"/>
                  <a:pt x="7970136" y="3336805"/>
                  <a:pt x="8037988" y="3321645"/>
                </a:cubicBezTo>
                <a:cubicBezTo>
                  <a:pt x="8099141" y="3302547"/>
                  <a:pt x="8110893" y="3316100"/>
                  <a:pt x="8183347" y="3287211"/>
                </a:cubicBezTo>
                <a:cubicBezTo>
                  <a:pt x="8255801" y="3258323"/>
                  <a:pt x="8337716" y="3193315"/>
                  <a:pt x="8472714" y="3148314"/>
                </a:cubicBezTo>
                <a:cubicBezTo>
                  <a:pt x="8549879" y="3094299"/>
                  <a:pt x="8647701" y="3048491"/>
                  <a:pt x="8704208" y="2986269"/>
                </a:cubicBezTo>
                <a:cubicBezTo>
                  <a:pt x="8760715" y="2924047"/>
                  <a:pt x="8749885" y="2920369"/>
                  <a:pt x="8811756" y="2774983"/>
                </a:cubicBezTo>
                <a:cubicBezTo>
                  <a:pt x="8829245" y="2705026"/>
                  <a:pt x="8816660" y="2694482"/>
                  <a:pt x="8819955" y="2639028"/>
                </a:cubicBezTo>
                <a:cubicBezTo>
                  <a:pt x="8823250" y="2583574"/>
                  <a:pt x="8830846" y="2494297"/>
                  <a:pt x="8831529" y="2442259"/>
                </a:cubicBezTo>
                <a:cubicBezTo>
                  <a:pt x="8832212" y="2390221"/>
                  <a:pt x="8820196" y="2357667"/>
                  <a:pt x="8824054" y="2326801"/>
                </a:cubicBezTo>
                <a:cubicBezTo>
                  <a:pt x="8800905" y="2272786"/>
                  <a:pt x="8793630" y="2224317"/>
                  <a:pt x="8773656" y="2187616"/>
                </a:cubicBezTo>
                <a:cubicBezTo>
                  <a:pt x="8753682" y="2150915"/>
                  <a:pt x="8741275" y="2157560"/>
                  <a:pt x="8704208" y="2106593"/>
                </a:cubicBezTo>
                <a:cubicBezTo>
                  <a:pt x="8682799" y="2077156"/>
                  <a:pt x="8672796" y="2038987"/>
                  <a:pt x="8646334" y="2013995"/>
                </a:cubicBezTo>
                <a:cubicBezTo>
                  <a:pt x="8544280" y="1917611"/>
                  <a:pt x="8501989" y="1916275"/>
                  <a:pt x="8391691" y="1863524"/>
                </a:cubicBezTo>
                <a:cubicBezTo>
                  <a:pt x="8337211" y="1837468"/>
                  <a:pt x="8284831" y="1807029"/>
                  <a:pt x="8229646" y="1782502"/>
                </a:cubicBezTo>
                <a:cubicBezTo>
                  <a:pt x="8194922" y="1767069"/>
                  <a:pt x="8159462" y="1753197"/>
                  <a:pt x="8125474" y="1736203"/>
                </a:cubicBezTo>
                <a:cubicBezTo>
                  <a:pt x="8113031" y="1729982"/>
                  <a:pt x="8104329" y="1716072"/>
                  <a:pt x="8090749" y="1713054"/>
                </a:cubicBezTo>
                <a:cubicBezTo>
                  <a:pt x="8033754" y="1700388"/>
                  <a:pt x="7974381" y="1701355"/>
                  <a:pt x="7917129" y="1689904"/>
                </a:cubicBezTo>
                <a:cubicBezTo>
                  <a:pt x="7858396" y="1678157"/>
                  <a:pt x="7801934" y="1656798"/>
                  <a:pt x="7743509" y="1643605"/>
                </a:cubicBezTo>
                <a:cubicBezTo>
                  <a:pt x="7555300" y="1601106"/>
                  <a:pt x="7546073" y="1613377"/>
                  <a:pt x="7349970" y="1574157"/>
                </a:cubicBezTo>
                <a:cubicBezTo>
                  <a:pt x="6954231" y="1495010"/>
                  <a:pt x="7352143" y="1556960"/>
                  <a:pt x="6956431" y="1493135"/>
                </a:cubicBezTo>
                <a:cubicBezTo>
                  <a:pt x="6902563" y="1484447"/>
                  <a:pt x="6848912" y="1471980"/>
                  <a:pt x="6794385" y="1469985"/>
                </a:cubicBezTo>
                <a:cubicBezTo>
                  <a:pt x="6532172" y="1460392"/>
                  <a:pt x="6269666" y="1462269"/>
                  <a:pt x="6007306" y="1458411"/>
                </a:cubicBezTo>
                <a:lnTo>
                  <a:pt x="5694549" y="1466175"/>
                </a:lnTo>
                <a:cubicBezTo>
                  <a:pt x="5682355" y="1466595"/>
                  <a:pt x="5571287" y="1480925"/>
                  <a:pt x="5335975" y="1481560"/>
                </a:cubicBezTo>
                <a:lnTo>
                  <a:pt x="4282679" y="1469985"/>
                </a:lnTo>
                <a:lnTo>
                  <a:pt x="3183084" y="1481560"/>
                </a:lnTo>
                <a:cubicBezTo>
                  <a:pt x="3063416" y="1481560"/>
                  <a:pt x="2943916" y="1467810"/>
                  <a:pt x="2824268" y="1469985"/>
                </a:cubicBezTo>
                <a:cubicBezTo>
                  <a:pt x="2519299" y="1475530"/>
                  <a:pt x="2214668" y="1493134"/>
                  <a:pt x="1909868" y="1504709"/>
                </a:cubicBezTo>
                <a:cubicBezTo>
                  <a:pt x="1691878" y="1516284"/>
                  <a:pt x="1626288" y="1527858"/>
                  <a:pt x="1516329" y="1539433"/>
                </a:cubicBezTo>
                <a:cubicBezTo>
                  <a:pt x="1406370" y="1551008"/>
                  <a:pt x="1324833" y="1558065"/>
                  <a:pt x="1250112" y="1574157"/>
                </a:cubicBezTo>
                <a:cubicBezTo>
                  <a:pt x="1175391" y="1590249"/>
                  <a:pt x="1152305" y="1609122"/>
                  <a:pt x="1068003" y="1635985"/>
                </a:cubicBezTo>
                <a:cubicBezTo>
                  <a:pt x="983701" y="1662848"/>
                  <a:pt x="947755" y="1673201"/>
                  <a:pt x="891296" y="1689904"/>
                </a:cubicBezTo>
                <a:cubicBezTo>
                  <a:pt x="834837" y="1706607"/>
                  <a:pt x="783058" y="1720061"/>
                  <a:pt x="729251" y="1736203"/>
                </a:cubicBezTo>
                <a:cubicBezTo>
                  <a:pt x="705879" y="1743215"/>
                  <a:pt x="682952" y="1751636"/>
                  <a:pt x="659803" y="1759352"/>
                </a:cubicBezTo>
                <a:cubicBezTo>
                  <a:pt x="628937" y="1772856"/>
                  <a:pt x="580709" y="1796006"/>
                  <a:pt x="544056" y="1817226"/>
                </a:cubicBezTo>
                <a:cubicBezTo>
                  <a:pt x="507403" y="1838446"/>
                  <a:pt x="475932" y="1865646"/>
                  <a:pt x="439884" y="1886674"/>
                </a:cubicBezTo>
                <a:cubicBezTo>
                  <a:pt x="429345" y="1892822"/>
                  <a:pt x="415699" y="1892101"/>
                  <a:pt x="405160" y="1898249"/>
                </a:cubicBezTo>
                <a:cubicBezTo>
                  <a:pt x="369112" y="1919277"/>
                  <a:pt x="334548" y="1942891"/>
                  <a:pt x="300987" y="1967697"/>
                </a:cubicBezTo>
                <a:cubicBezTo>
                  <a:pt x="216089" y="2030447"/>
                  <a:pt x="138480" y="2086857"/>
                  <a:pt x="69494" y="2164466"/>
                </a:cubicBezTo>
                <a:cubicBezTo>
                  <a:pt x="58528" y="2176803"/>
                  <a:pt x="13616" y="2253738"/>
                  <a:pt x="11620" y="2257064"/>
                </a:cubicBezTo>
                <a:cubicBezTo>
                  <a:pt x="811" y="2332729"/>
                  <a:pt x="-7952" y="2335770"/>
                  <a:pt x="11620" y="2407535"/>
                </a:cubicBezTo>
                <a:cubicBezTo>
                  <a:pt x="17087" y="2427580"/>
                  <a:pt x="18689" y="2452251"/>
                  <a:pt x="34770" y="2465408"/>
                </a:cubicBezTo>
                <a:cubicBezTo>
                  <a:pt x="156152" y="2564720"/>
                  <a:pt x="317590" y="2648104"/>
                  <a:pt x="463033" y="2708476"/>
                </a:cubicBezTo>
                <a:cubicBezTo>
                  <a:pt x="600676" y="2765611"/>
                  <a:pt x="738340" y="2823395"/>
                  <a:pt x="879722" y="2870522"/>
                </a:cubicBezTo>
                <a:cubicBezTo>
                  <a:pt x="976464" y="2902769"/>
                  <a:pt x="1470448" y="2984874"/>
                  <a:pt x="1481605" y="2986269"/>
                </a:cubicBezTo>
                <a:cubicBezTo>
                  <a:pt x="1658378" y="3008366"/>
                  <a:pt x="1836267" y="3021024"/>
                  <a:pt x="2014041" y="3032568"/>
                </a:cubicBezTo>
                <a:cubicBezTo>
                  <a:pt x="2099768" y="3038135"/>
                  <a:pt x="2785954" y="3054735"/>
                  <a:pt x="2824268" y="3055717"/>
                </a:cubicBezTo>
                <a:cubicBezTo>
                  <a:pt x="3055762" y="3051859"/>
                  <a:pt x="3287390" y="3052928"/>
                  <a:pt x="3518749" y="3044142"/>
                </a:cubicBezTo>
                <a:cubicBezTo>
                  <a:pt x="3592407" y="3041345"/>
                  <a:pt x="3665249" y="3027548"/>
                  <a:pt x="3738668" y="3020993"/>
                </a:cubicBezTo>
                <a:lnTo>
                  <a:pt x="4166932" y="2986269"/>
                </a:lnTo>
                <a:lnTo>
                  <a:pt x="4699367" y="3009418"/>
                </a:lnTo>
                <a:cubicBezTo>
                  <a:pt x="4803523" y="3013698"/>
                  <a:pt x="4908010" y="3012215"/>
                  <a:pt x="5011884" y="3020993"/>
                </a:cubicBezTo>
                <a:cubicBezTo>
                  <a:pt x="5182132" y="3035380"/>
                  <a:pt x="5351408" y="3059575"/>
                  <a:pt x="5521170" y="3078866"/>
                </a:cubicBezTo>
                <a:cubicBezTo>
                  <a:pt x="5582902" y="3094299"/>
                  <a:pt x="5645999" y="3105043"/>
                  <a:pt x="5706365" y="3125165"/>
                </a:cubicBezTo>
                <a:cubicBezTo>
                  <a:pt x="5775588" y="3148239"/>
                  <a:pt x="5935108" y="3233353"/>
                  <a:pt x="5984157" y="3275636"/>
                </a:cubicBezTo>
                <a:cubicBezTo>
                  <a:pt x="6052378" y="3334447"/>
                  <a:pt x="6112877" y="3402239"/>
                  <a:pt x="6169352" y="3472405"/>
                </a:cubicBezTo>
                <a:cubicBezTo>
                  <a:pt x="6240501" y="3560803"/>
                  <a:pt x="6366122" y="3750198"/>
                  <a:pt x="6366122" y="3750198"/>
                </a:cubicBezTo>
                <a:cubicBezTo>
                  <a:pt x="6400846" y="3858228"/>
                  <a:pt x="6442773" y="3964203"/>
                  <a:pt x="6470294" y="4074289"/>
                </a:cubicBezTo>
                <a:cubicBezTo>
                  <a:pt x="6519668" y="4271787"/>
                  <a:pt x="6510826" y="4503254"/>
                  <a:pt x="6516593" y="4699322"/>
                </a:cubicBezTo>
                <a:cubicBezTo>
                  <a:pt x="6505018" y="4799636"/>
                  <a:pt x="6494791" y="4900115"/>
                  <a:pt x="6481868" y="5000264"/>
                </a:cubicBezTo>
                <a:cubicBezTo>
                  <a:pt x="6479350" y="5019775"/>
                  <a:pt x="6477463" y="5039817"/>
                  <a:pt x="6470294" y="5058137"/>
                </a:cubicBezTo>
                <a:cubicBezTo>
                  <a:pt x="6439928" y="5135738"/>
                  <a:pt x="6364707" y="5328411"/>
                  <a:pt x="6285099" y="5393803"/>
                </a:cubicBezTo>
                <a:cubicBezTo>
                  <a:pt x="6215562" y="5450922"/>
                  <a:pt x="6129525" y="5484386"/>
                  <a:pt x="6053605" y="5532699"/>
                </a:cubicBezTo>
                <a:cubicBezTo>
                  <a:pt x="6044398" y="5538558"/>
                  <a:pt x="6040855" y="5552540"/>
                  <a:pt x="6030456" y="5555849"/>
                </a:cubicBezTo>
                <a:cubicBezTo>
                  <a:pt x="5954661" y="5579966"/>
                  <a:pt x="5878299" y="5608055"/>
                  <a:pt x="5798962" y="5613722"/>
                </a:cubicBezTo>
                <a:cubicBezTo>
                  <a:pt x="5370892" y="5644298"/>
                  <a:pt x="5583102" y="5632862"/>
                  <a:pt x="5162355" y="5648446"/>
                </a:cubicBezTo>
                <a:cubicBezTo>
                  <a:pt x="5004168" y="5633013"/>
                  <a:pt x="4838848" y="5651583"/>
                  <a:pt x="4687793" y="5602147"/>
                </a:cubicBezTo>
                <a:cubicBezTo>
                  <a:pt x="4615193" y="5578387"/>
                  <a:pt x="4575460" y="5498101"/>
                  <a:pt x="4525747" y="5440102"/>
                </a:cubicBezTo>
                <a:cubicBezTo>
                  <a:pt x="4505503" y="5416485"/>
                  <a:pt x="4496400" y="5385160"/>
                  <a:pt x="4479448" y="5359079"/>
                </a:cubicBezTo>
                <a:cubicBezTo>
                  <a:pt x="4325247" y="5121846"/>
                  <a:pt x="4407480" y="5299854"/>
                  <a:pt x="4305828" y="5011838"/>
                </a:cubicBezTo>
                <a:cubicBezTo>
                  <a:pt x="4296911" y="4904841"/>
                  <a:pt x="4281830" y="4807313"/>
                  <a:pt x="4305828" y="4699322"/>
                </a:cubicBezTo>
                <a:cubicBezTo>
                  <a:pt x="4337482" y="4556878"/>
                  <a:pt x="4344634" y="4599581"/>
                  <a:pt x="4386851" y="4525702"/>
                </a:cubicBezTo>
                <a:cubicBezTo>
                  <a:pt x="4454770" y="4406844"/>
                  <a:pt x="4448695" y="4372704"/>
                  <a:pt x="4572046" y="4294208"/>
                </a:cubicBezTo>
                <a:cubicBezTo>
                  <a:pt x="4630739" y="4256858"/>
                  <a:pt x="4768510" y="4216693"/>
                  <a:pt x="4838263" y="4201611"/>
                </a:cubicBezTo>
                <a:cubicBezTo>
                  <a:pt x="5097254" y="4145613"/>
                  <a:pt x="5063760" y="4152120"/>
                  <a:pt x="5243377" y="4132162"/>
                </a:cubicBezTo>
                <a:cubicBezTo>
                  <a:pt x="5423141" y="4042280"/>
                  <a:pt x="5516870" y="4073606"/>
                  <a:pt x="5602193" y="4051140"/>
                </a:cubicBezTo>
                <a:cubicBezTo>
                  <a:pt x="5687516" y="4028674"/>
                  <a:pt x="5733455" y="4002677"/>
                  <a:pt x="5755316" y="3997366"/>
                </a:cubicBezTo>
                <a:cubicBezTo>
                  <a:pt x="5899780" y="3962272"/>
                  <a:pt x="5911719" y="3947395"/>
                  <a:pt x="6076755" y="3923818"/>
                </a:cubicBezTo>
                <a:cubicBezTo>
                  <a:pt x="6196360" y="3877519"/>
                  <a:pt x="6314859" y="3828254"/>
                  <a:pt x="6435570" y="3784922"/>
                </a:cubicBezTo>
                <a:cubicBezTo>
                  <a:pt x="6465515" y="3774173"/>
                  <a:pt x="6498627" y="3773589"/>
                  <a:pt x="6528167" y="3761773"/>
                </a:cubicBezTo>
                <a:cubicBezTo>
                  <a:pt x="6711144" y="3688582"/>
                  <a:pt x="6951254" y="3583708"/>
                  <a:pt x="7072177" y="3530279"/>
                </a:cubicBezTo>
                <a:cubicBezTo>
                  <a:pt x="7193100" y="3476851"/>
                  <a:pt x="7159558" y="3488552"/>
                  <a:pt x="7253707" y="3441202"/>
                </a:cubicBezTo>
                <a:cubicBezTo>
                  <a:pt x="7276856" y="3414194"/>
                  <a:pt x="7322014" y="3361296"/>
                  <a:pt x="7365065" y="3318269"/>
                </a:cubicBezTo>
                <a:cubicBezTo>
                  <a:pt x="7408116" y="3275242"/>
                  <a:pt x="7472090" y="3228726"/>
                  <a:pt x="7512015" y="3183038"/>
                </a:cubicBezTo>
                <a:cubicBezTo>
                  <a:pt x="7551940" y="3137350"/>
                  <a:pt x="7579728" y="3093912"/>
                  <a:pt x="7604613" y="3044142"/>
                </a:cubicBezTo>
                <a:cubicBezTo>
                  <a:pt x="7665515" y="2922338"/>
                  <a:pt x="7731053" y="2726406"/>
                  <a:pt x="7778233" y="2592730"/>
                </a:cubicBezTo>
                <a:cubicBezTo>
                  <a:pt x="7815336" y="2221707"/>
                  <a:pt x="7782060" y="2575038"/>
                  <a:pt x="7824532" y="1736203"/>
                </a:cubicBezTo>
                <a:cubicBezTo>
                  <a:pt x="7827465" y="1678275"/>
                  <a:pt x="7832248" y="1620456"/>
                  <a:pt x="7836106" y="1562583"/>
                </a:cubicBezTo>
                <a:cubicBezTo>
                  <a:pt x="7812957" y="1496993"/>
                  <a:pt x="7790428" y="1431181"/>
                  <a:pt x="7766658" y="1365813"/>
                </a:cubicBezTo>
                <a:cubicBezTo>
                  <a:pt x="7759558" y="1346287"/>
                  <a:pt x="7752473" y="1326684"/>
                  <a:pt x="7743509" y="1307940"/>
                </a:cubicBezTo>
                <a:cubicBezTo>
                  <a:pt x="7710009" y="1237893"/>
                  <a:pt x="7683707" y="1188334"/>
                  <a:pt x="7639337" y="1099595"/>
                </a:cubicBezTo>
                <a:cubicBezTo>
                  <a:pt x="7594967" y="1010856"/>
                  <a:pt x="7535165" y="881605"/>
                  <a:pt x="7477291" y="775504"/>
                </a:cubicBezTo>
                <a:cubicBezTo>
                  <a:pt x="7419418" y="669403"/>
                  <a:pt x="7414113" y="666351"/>
                  <a:pt x="7292096" y="462988"/>
                </a:cubicBezTo>
                <a:cubicBezTo>
                  <a:pt x="7196892" y="304314"/>
                  <a:pt x="7172226" y="306585"/>
                  <a:pt x="7118476" y="254643"/>
                </a:cubicBezTo>
                <a:cubicBezTo>
                  <a:pt x="7064726" y="202701"/>
                  <a:pt x="7037116" y="189921"/>
                  <a:pt x="6969597" y="151339"/>
                </a:cubicBezTo>
                <a:cubicBezTo>
                  <a:pt x="6902078" y="112757"/>
                  <a:pt x="6807889" y="59803"/>
                  <a:pt x="6713362" y="23150"/>
                </a:cubicBezTo>
                <a:lnTo>
                  <a:pt x="6528167" y="0"/>
                </a:lnTo>
                <a:lnTo>
                  <a:pt x="6198964" y="19195"/>
                </a:lnTo>
                <a:cubicBezTo>
                  <a:pt x="6098650" y="38486"/>
                  <a:pt x="5968724" y="84881"/>
                  <a:pt x="5926284" y="115747"/>
                </a:cubicBezTo>
                <a:cubicBezTo>
                  <a:pt x="5899276" y="142755"/>
                  <a:pt x="5851962" y="172584"/>
                  <a:pt x="5822401" y="196770"/>
                </a:cubicBezTo>
                <a:cubicBezTo>
                  <a:pt x="5809047" y="207696"/>
                  <a:pt x="5820230" y="200628"/>
                  <a:pt x="5798962" y="219919"/>
                </a:cubicBezTo>
                <a:cubicBezTo>
                  <a:pt x="5777694" y="239210"/>
                  <a:pt x="5729038" y="281123"/>
                  <a:pt x="5694790" y="312517"/>
                </a:cubicBezTo>
                <a:cubicBezTo>
                  <a:pt x="5682724" y="323578"/>
                  <a:pt x="5670009" y="334238"/>
                  <a:pt x="5660066" y="347241"/>
                </a:cubicBezTo>
                <a:cubicBezTo>
                  <a:pt x="5619744" y="399970"/>
                  <a:pt x="5574005" y="449914"/>
                  <a:pt x="5544319" y="509286"/>
                </a:cubicBezTo>
                <a:cubicBezTo>
                  <a:pt x="5446996" y="703934"/>
                  <a:pt x="5494096" y="600122"/>
                  <a:pt x="5405423" y="821803"/>
                </a:cubicBezTo>
                <a:cubicBezTo>
                  <a:pt x="5401565" y="887393"/>
                  <a:pt x="5388677" y="953073"/>
                  <a:pt x="5393848" y="1018573"/>
                </a:cubicBezTo>
                <a:cubicBezTo>
                  <a:pt x="5397468" y="1064430"/>
                  <a:pt x="5438853" y="1246256"/>
                  <a:pt x="5463296" y="1331089"/>
                </a:cubicBezTo>
                <a:cubicBezTo>
                  <a:pt x="5487739" y="1415922"/>
                  <a:pt x="5515726" y="1468709"/>
                  <a:pt x="5540509" y="1527569"/>
                </a:cubicBezTo>
                <a:cubicBezTo>
                  <a:pt x="5623230" y="1724029"/>
                  <a:pt x="5647856" y="1707218"/>
                  <a:pt x="5683215" y="1759352"/>
                </a:cubicBezTo>
                <a:cubicBezTo>
                  <a:pt x="5718574" y="1811486"/>
                  <a:pt x="5730740" y="1812363"/>
                  <a:pt x="5752663" y="1840375"/>
                </a:cubicBezTo>
                <a:cubicBezTo>
                  <a:pt x="5828260" y="1936970"/>
                  <a:pt x="5873160" y="2008023"/>
                  <a:pt x="5949433" y="2083443"/>
                </a:cubicBezTo>
                <a:cubicBezTo>
                  <a:pt x="6025706" y="2158863"/>
                  <a:pt x="6115773" y="2223449"/>
                  <a:pt x="6210300" y="2292897"/>
                </a:cubicBezTo>
                <a:cubicBezTo>
                  <a:pt x="6304827" y="2362345"/>
                  <a:pt x="6448182" y="2450160"/>
                  <a:pt x="6516593" y="2500132"/>
                </a:cubicBezTo>
                <a:cubicBezTo>
                  <a:pt x="6585004" y="2550104"/>
                  <a:pt x="6582903" y="2565806"/>
                  <a:pt x="6620765" y="2592730"/>
                </a:cubicBezTo>
                <a:cubicBezTo>
                  <a:pt x="6799980" y="2720172"/>
                  <a:pt x="7169398" y="2958723"/>
                  <a:pt x="7373119" y="3078866"/>
                </a:cubicBezTo>
                <a:cubicBezTo>
                  <a:pt x="7410275" y="3100779"/>
                  <a:pt x="7453764" y="3111667"/>
                  <a:pt x="7488866" y="3136740"/>
                </a:cubicBezTo>
                <a:cubicBezTo>
                  <a:pt x="7616357" y="3227805"/>
                  <a:pt x="7734800" y="3330935"/>
                  <a:pt x="7859256" y="3426107"/>
                </a:cubicBezTo>
                <a:cubicBezTo>
                  <a:pt x="8046348" y="3569177"/>
                  <a:pt x="8039773" y="3530394"/>
                  <a:pt x="8137048" y="3657600"/>
                </a:cubicBezTo>
                <a:cubicBezTo>
                  <a:pt x="8168926" y="3699286"/>
                  <a:pt x="8198780" y="3742481"/>
                  <a:pt x="8229646" y="3784922"/>
                </a:cubicBezTo>
                <a:cubicBezTo>
                  <a:pt x="8233504" y="3800355"/>
                  <a:pt x="8235634" y="3816326"/>
                  <a:pt x="8241220" y="3831221"/>
                </a:cubicBezTo>
                <a:cubicBezTo>
                  <a:pt x="8258831" y="3878184"/>
                  <a:pt x="8288213" y="3921154"/>
                  <a:pt x="8299094" y="3970117"/>
                </a:cubicBezTo>
                <a:cubicBezTo>
                  <a:pt x="8311676" y="4026738"/>
                  <a:pt x="8306810" y="4085864"/>
                  <a:pt x="8310668" y="4143737"/>
                </a:cubicBezTo>
                <a:cubicBezTo>
                  <a:pt x="8291610" y="4429628"/>
                  <a:pt x="8295155" y="4291263"/>
                  <a:pt x="8275366" y="4479837"/>
                </a:cubicBezTo>
                <a:cubicBezTo>
                  <a:pt x="8272917" y="4503178"/>
                  <a:pt x="8246911" y="4529632"/>
                  <a:pt x="8218071" y="4583575"/>
                </a:cubicBezTo>
                <a:cubicBezTo>
                  <a:pt x="8189231" y="4637518"/>
                  <a:pt x="8139107" y="4749402"/>
                  <a:pt x="8102324" y="4803494"/>
                </a:cubicBezTo>
                <a:cubicBezTo>
                  <a:pt x="8049359" y="4881383"/>
                  <a:pt x="8011458" y="4973299"/>
                  <a:pt x="7940279" y="5034988"/>
                </a:cubicBezTo>
                <a:cubicBezTo>
                  <a:pt x="7882405" y="5085145"/>
                  <a:pt x="7826183" y="5137273"/>
                  <a:pt x="7766658" y="5185459"/>
                </a:cubicBezTo>
                <a:cubicBezTo>
                  <a:pt x="7745034" y="5202964"/>
                  <a:pt x="7720992" y="5217318"/>
                  <a:pt x="7697210" y="5231757"/>
                </a:cubicBezTo>
                <a:cubicBezTo>
                  <a:pt x="7612934" y="5282924"/>
                  <a:pt x="7529259" y="5335270"/>
                  <a:pt x="7442567" y="5382228"/>
                </a:cubicBezTo>
                <a:cubicBezTo>
                  <a:pt x="7238579" y="5492722"/>
                  <a:pt x="7061095" y="5586635"/>
                  <a:pt x="6829109" y="5625297"/>
                </a:cubicBezTo>
                <a:cubicBezTo>
                  <a:pt x="6683166" y="5649619"/>
                  <a:pt x="6783013" y="5634536"/>
                  <a:pt x="6528167" y="5660021"/>
                </a:cubicBezTo>
                <a:cubicBezTo>
                  <a:pt x="6443286" y="5656163"/>
                  <a:pt x="6358260" y="5654723"/>
                  <a:pt x="6273524" y="5648446"/>
                </a:cubicBezTo>
                <a:cubicBezTo>
                  <a:pt x="6253905" y="5646993"/>
                  <a:pt x="6234875" y="5641050"/>
                  <a:pt x="6215651" y="5636871"/>
                </a:cubicBezTo>
                <a:cubicBezTo>
                  <a:pt x="6146132" y="5621758"/>
                  <a:pt x="6076145" y="5608531"/>
                  <a:pt x="6007306" y="5590573"/>
                </a:cubicBezTo>
                <a:cubicBezTo>
                  <a:pt x="5987202" y="5585328"/>
                  <a:pt x="5969272" y="5573595"/>
                  <a:pt x="5949433" y="5567423"/>
                </a:cubicBezTo>
                <a:cubicBezTo>
                  <a:pt x="5795583" y="5519558"/>
                  <a:pt x="5639302" y="5479479"/>
                  <a:pt x="5486446" y="5428527"/>
                </a:cubicBezTo>
                <a:lnTo>
                  <a:pt x="5139205" y="5312780"/>
                </a:lnTo>
                <a:cubicBezTo>
                  <a:pt x="5084917" y="5294273"/>
                  <a:pt x="5024883" y="5286723"/>
                  <a:pt x="4977160" y="5254907"/>
                </a:cubicBezTo>
                <a:cubicBezTo>
                  <a:pt x="4965585" y="5247190"/>
                  <a:pt x="4952998" y="5240810"/>
                  <a:pt x="4942436" y="5231757"/>
                </a:cubicBezTo>
                <a:cubicBezTo>
                  <a:pt x="4856252" y="5157885"/>
                  <a:pt x="4846307" y="5147205"/>
                  <a:pt x="4791965" y="5092861"/>
                </a:cubicBezTo>
                <a:cubicBezTo>
                  <a:pt x="4772674" y="5050421"/>
                  <a:pt x="4745738" y="5018776"/>
                  <a:pt x="4734091" y="4965540"/>
                </a:cubicBezTo>
                <a:cubicBezTo>
                  <a:pt x="4722444" y="4912304"/>
                  <a:pt x="4711875" y="4841626"/>
                  <a:pt x="4722083" y="4773448"/>
                </a:cubicBezTo>
                <a:cubicBezTo>
                  <a:pt x="4732291" y="4705270"/>
                  <a:pt x="4779836" y="4603549"/>
                  <a:pt x="4795341" y="4556471"/>
                </a:cubicBezTo>
                <a:cubicBezTo>
                  <a:pt x="4810846" y="4509393"/>
                  <a:pt x="4799705" y="4512785"/>
                  <a:pt x="4815114" y="4490978"/>
                </a:cubicBezTo>
                <a:cubicBezTo>
                  <a:pt x="4830523" y="4469171"/>
                  <a:pt x="4876564" y="4438730"/>
                  <a:pt x="4887793" y="4425629"/>
                </a:cubicBezTo>
                <a:cubicBezTo>
                  <a:pt x="4946497" y="4357140"/>
                  <a:pt x="4906321" y="4410638"/>
                  <a:pt x="4930861" y="4386805"/>
                </a:cubicBezTo>
                <a:cubicBezTo>
                  <a:pt x="4955401" y="4362972"/>
                  <a:pt x="4996175" y="4312659"/>
                  <a:pt x="5035033" y="4282633"/>
                </a:cubicBezTo>
                <a:cubicBezTo>
                  <a:pt x="5144713" y="4197880"/>
                  <a:pt x="5149085" y="4211427"/>
                  <a:pt x="5231803" y="4166886"/>
                </a:cubicBezTo>
                <a:cubicBezTo>
                  <a:pt x="5266778" y="4148053"/>
                  <a:pt x="5301663" y="4129028"/>
                  <a:pt x="5335975" y="4109013"/>
                </a:cubicBezTo>
                <a:cubicBezTo>
                  <a:pt x="5368342" y="4090132"/>
                  <a:pt x="5455144" y="4023015"/>
                  <a:pt x="5463296" y="4016416"/>
                </a:cubicBezTo>
                <a:cubicBezTo>
                  <a:pt x="5514364" y="3975075"/>
                  <a:pt x="5569369" y="3937527"/>
                  <a:pt x="5613767" y="3889094"/>
                </a:cubicBezTo>
                <a:cubicBezTo>
                  <a:pt x="5710055" y="3784053"/>
                  <a:pt x="5740324" y="3741549"/>
                  <a:pt x="5845261" y="3657600"/>
                </a:cubicBezTo>
                <a:cubicBezTo>
                  <a:pt x="5866986" y="3640220"/>
                  <a:pt x="5891560" y="3626735"/>
                  <a:pt x="5914709" y="3611302"/>
                </a:cubicBezTo>
                <a:cubicBezTo>
                  <a:pt x="5963000" y="3538865"/>
                  <a:pt x="5939215" y="3577625"/>
                  <a:pt x="6053316" y="3484270"/>
                </a:cubicBezTo>
                <a:cubicBezTo>
                  <a:pt x="6176456" y="3383518"/>
                  <a:pt x="6113359" y="3424226"/>
                  <a:pt x="6157777" y="3391383"/>
                </a:cubicBezTo>
                <a:cubicBezTo>
                  <a:pt x="6202195" y="3358540"/>
                  <a:pt x="6273524" y="3320006"/>
                  <a:pt x="6319823" y="3287211"/>
                </a:cubicBezTo>
                <a:cubicBezTo>
                  <a:pt x="6366122" y="3254416"/>
                  <a:pt x="6395059" y="3225479"/>
                  <a:pt x="6435570" y="3194613"/>
                </a:cubicBezTo>
                <a:cubicBezTo>
                  <a:pt x="6476081" y="3163747"/>
                  <a:pt x="6521366" y="3134103"/>
                  <a:pt x="6562891" y="3102016"/>
                </a:cubicBezTo>
                <a:cubicBezTo>
                  <a:pt x="6606282" y="3068487"/>
                  <a:pt x="6640884" y="3033741"/>
                  <a:pt x="6690213" y="2997843"/>
                </a:cubicBezTo>
                <a:cubicBezTo>
                  <a:pt x="6739542" y="2961945"/>
                  <a:pt x="6814496" y="2923283"/>
                  <a:pt x="6858866" y="2886630"/>
                </a:cubicBezTo>
                <a:cubicBezTo>
                  <a:pt x="6903236" y="2849977"/>
                  <a:pt x="6913163" y="2890568"/>
                  <a:pt x="6956431" y="2777924"/>
                </a:cubicBezTo>
                <a:cubicBezTo>
                  <a:pt x="6999699" y="2665280"/>
                  <a:pt x="7149342" y="2368952"/>
                  <a:pt x="7118476" y="2210765"/>
                </a:cubicBezTo>
                <a:cubicBezTo>
                  <a:pt x="7087610" y="2052578"/>
                  <a:pt x="6888912" y="1925256"/>
                  <a:pt x="6771236" y="1828800"/>
                </a:cubicBezTo>
                <a:cubicBezTo>
                  <a:pt x="6653560" y="1732344"/>
                  <a:pt x="6522379" y="1672542"/>
                  <a:pt x="6412420" y="1632031"/>
                </a:cubicBezTo>
                <a:cubicBezTo>
                  <a:pt x="6302461" y="1591520"/>
                  <a:pt x="6200218" y="1587661"/>
                  <a:pt x="6111479" y="1585732"/>
                </a:cubicBezTo>
                <a:lnTo>
                  <a:pt x="5879985" y="1620456"/>
                </a:lnTo>
                <a:cubicBezTo>
                  <a:pt x="5860559" y="1623564"/>
                  <a:pt x="5839891" y="1623609"/>
                  <a:pt x="5822112" y="1632031"/>
                </a:cubicBezTo>
                <a:cubicBezTo>
                  <a:pt x="5765889" y="1658663"/>
                  <a:pt x="5714577" y="1694647"/>
                  <a:pt x="5660066" y="1724628"/>
                </a:cubicBezTo>
                <a:cubicBezTo>
                  <a:pt x="5637388" y="1737101"/>
                  <a:pt x="5611549" y="1744129"/>
                  <a:pt x="5590618" y="1759352"/>
                </a:cubicBezTo>
                <a:cubicBezTo>
                  <a:pt x="5526292" y="1806135"/>
                  <a:pt x="5468691" y="1861619"/>
                  <a:pt x="5405423" y="1909823"/>
                </a:cubicBezTo>
                <a:cubicBezTo>
                  <a:pt x="5387528" y="1923457"/>
                  <a:pt x="5366088" y="1931802"/>
                  <a:pt x="5347549" y="1944547"/>
                </a:cubicBezTo>
                <a:cubicBezTo>
                  <a:pt x="5246656" y="2013911"/>
                  <a:pt x="5112885" y="2111353"/>
                  <a:pt x="5046608" y="2210765"/>
                </a:cubicBezTo>
                <a:cubicBezTo>
                  <a:pt x="5038891" y="2222340"/>
                  <a:pt x="5030467" y="2233473"/>
                  <a:pt x="5023458" y="2245489"/>
                </a:cubicBezTo>
                <a:cubicBezTo>
                  <a:pt x="4853353" y="2537097"/>
                  <a:pt x="4939949" y="2405476"/>
                  <a:pt x="4861413" y="2523281"/>
                </a:cubicBezTo>
                <a:cubicBezTo>
                  <a:pt x="4853696" y="2565722"/>
                  <a:pt x="4846128" y="2560812"/>
                  <a:pt x="4830643" y="2601073"/>
                </a:cubicBezTo>
                <a:cubicBezTo>
                  <a:pt x="4825649" y="2614057"/>
                  <a:pt x="4813844" y="2636560"/>
                  <a:pt x="4803539" y="2673752"/>
                </a:cubicBezTo>
                <a:cubicBezTo>
                  <a:pt x="4793234" y="2710944"/>
                  <a:pt x="4783339" y="2774839"/>
                  <a:pt x="4768815" y="2824223"/>
                </a:cubicBezTo>
                <a:cubicBezTo>
                  <a:pt x="4763946" y="2840776"/>
                  <a:pt x="4753382" y="2855089"/>
                  <a:pt x="4745666" y="2870522"/>
                </a:cubicBezTo>
                <a:cubicBezTo>
                  <a:pt x="4734091" y="2924537"/>
                  <a:pt x="4725727" y="2979342"/>
                  <a:pt x="4710942" y="3032568"/>
                </a:cubicBezTo>
                <a:cubicBezTo>
                  <a:pt x="4706324" y="3049193"/>
                  <a:pt x="4694742" y="3063073"/>
                  <a:pt x="4687793" y="3078866"/>
                </a:cubicBezTo>
                <a:cubicBezTo>
                  <a:pt x="4585660" y="3310985"/>
                  <a:pt x="4601115" y="3276447"/>
                  <a:pt x="4525747" y="3472405"/>
                </a:cubicBezTo>
                <a:cubicBezTo>
                  <a:pt x="4521889" y="3495555"/>
                  <a:pt x="4523108" y="3520153"/>
                  <a:pt x="4514172" y="3541854"/>
                </a:cubicBezTo>
                <a:cubicBezTo>
                  <a:pt x="4495765" y="3586556"/>
                  <a:pt x="4469596" y="3627721"/>
                  <a:pt x="4444724" y="3669175"/>
                </a:cubicBezTo>
                <a:cubicBezTo>
                  <a:pt x="4434799" y="3685717"/>
                  <a:pt x="4419146" y="3698489"/>
                  <a:pt x="4410000" y="3715474"/>
                </a:cubicBezTo>
                <a:cubicBezTo>
                  <a:pt x="4391985" y="3748931"/>
                  <a:pt x="4378316" y="3784570"/>
                  <a:pt x="4363701" y="3819646"/>
                </a:cubicBezTo>
                <a:cubicBezTo>
                  <a:pt x="4359008" y="3830908"/>
                  <a:pt x="4358275" y="3843831"/>
                  <a:pt x="4352127" y="3854370"/>
                </a:cubicBezTo>
                <a:cubicBezTo>
                  <a:pt x="4331099" y="3890418"/>
                  <a:pt x="4311005" y="3918007"/>
                  <a:pt x="4282679" y="3958542"/>
                </a:cubicBezTo>
                <a:cubicBezTo>
                  <a:pt x="4254353" y="3999077"/>
                  <a:pt x="4254036" y="4041877"/>
                  <a:pt x="4182172" y="4097583"/>
                </a:cubicBezTo>
                <a:cubicBezTo>
                  <a:pt x="3961791" y="4428154"/>
                  <a:pt x="3984277" y="4365609"/>
                  <a:pt x="3935438" y="4433104"/>
                </a:cubicBezTo>
                <a:cubicBezTo>
                  <a:pt x="3886599" y="4500599"/>
                  <a:pt x="3908812" y="4482879"/>
                  <a:pt x="3889139" y="4502552"/>
                </a:cubicBezTo>
                <a:cubicBezTo>
                  <a:pt x="3838834" y="4552857"/>
                  <a:pt x="3778672" y="4592450"/>
                  <a:pt x="3727094" y="4641449"/>
                </a:cubicBezTo>
                <a:cubicBezTo>
                  <a:pt x="3701305" y="4665948"/>
                  <a:pt x="3685535" y="4700392"/>
                  <a:pt x="3657646" y="4722471"/>
                </a:cubicBezTo>
                <a:cubicBezTo>
                  <a:pt x="3592204" y="4774279"/>
                  <a:pt x="3515031" y="4809927"/>
                  <a:pt x="3449301" y="4861368"/>
                </a:cubicBezTo>
                <a:cubicBezTo>
                  <a:pt x="3425571" y="4879940"/>
                  <a:pt x="3413773" y="4910599"/>
                  <a:pt x="3391428" y="4930816"/>
                </a:cubicBezTo>
                <a:cubicBezTo>
                  <a:pt x="3304096" y="5009831"/>
                  <a:pt x="3005882" y="5239336"/>
                  <a:pt x="2928441" y="5278056"/>
                </a:cubicBezTo>
                <a:cubicBezTo>
                  <a:pt x="2754458" y="5365047"/>
                  <a:pt x="2985468" y="5251426"/>
                  <a:pt x="2639074" y="5405378"/>
                </a:cubicBezTo>
                <a:cubicBezTo>
                  <a:pt x="2607539" y="5419393"/>
                  <a:pt x="2578975" y="5440069"/>
                  <a:pt x="2546476" y="5451676"/>
                </a:cubicBezTo>
                <a:cubicBezTo>
                  <a:pt x="2470607" y="5478772"/>
                  <a:pt x="2391680" y="5496471"/>
                  <a:pt x="2314982" y="5521124"/>
                </a:cubicBezTo>
                <a:cubicBezTo>
                  <a:pt x="2073061" y="5598885"/>
                  <a:pt x="2433348" y="5511622"/>
                  <a:pt x="1979317" y="5636871"/>
                </a:cubicBezTo>
                <a:cubicBezTo>
                  <a:pt x="1949331" y="5645143"/>
                  <a:pt x="1917648" y="5645132"/>
                  <a:pt x="1886719" y="5648446"/>
                </a:cubicBezTo>
                <a:lnTo>
                  <a:pt x="1655225" y="5671595"/>
                </a:lnTo>
                <a:cubicBezTo>
                  <a:pt x="1520187" y="5667737"/>
                  <a:pt x="1385018" y="5667121"/>
                  <a:pt x="1250112" y="5660021"/>
                </a:cubicBezTo>
                <a:cubicBezTo>
                  <a:pt x="1237928" y="5659380"/>
                  <a:pt x="1225734" y="5654913"/>
                  <a:pt x="1215387" y="5648446"/>
                </a:cubicBezTo>
                <a:cubicBezTo>
                  <a:pt x="1107548" y="5581046"/>
                  <a:pt x="1200922" y="5616616"/>
                  <a:pt x="1122790" y="5590573"/>
                </a:cubicBezTo>
                <a:cubicBezTo>
                  <a:pt x="922456" y="5440320"/>
                  <a:pt x="1153475" y="5610911"/>
                  <a:pt x="891296" y="5428527"/>
                </a:cubicBezTo>
                <a:cubicBezTo>
                  <a:pt x="848217" y="5398559"/>
                  <a:pt x="806677" y="5366432"/>
                  <a:pt x="763975" y="5335930"/>
                </a:cubicBezTo>
                <a:cubicBezTo>
                  <a:pt x="752655" y="5327844"/>
                  <a:pt x="740647" y="5320758"/>
                  <a:pt x="729251" y="5312780"/>
                </a:cubicBezTo>
                <a:cubicBezTo>
                  <a:pt x="702061" y="5293747"/>
                  <a:pt x="677914" y="5269750"/>
                  <a:pt x="648228" y="5254907"/>
                </a:cubicBezTo>
                <a:cubicBezTo>
                  <a:pt x="557754" y="5209669"/>
                  <a:pt x="590282" y="5229384"/>
                  <a:pt x="463033" y="5127585"/>
                </a:cubicBezTo>
                <a:cubicBezTo>
                  <a:pt x="416187" y="5090108"/>
                  <a:pt x="357839" y="4995964"/>
                  <a:pt x="335712" y="4965540"/>
                </a:cubicBezTo>
                <a:cubicBezTo>
                  <a:pt x="313045" y="4897542"/>
                  <a:pt x="288746" y="4827003"/>
                  <a:pt x="277838" y="4757195"/>
                </a:cubicBezTo>
                <a:cubicBezTo>
                  <a:pt x="267695" y="4692280"/>
                  <a:pt x="270121" y="4626016"/>
                  <a:pt x="266263" y="4560426"/>
                </a:cubicBezTo>
                <a:cubicBezTo>
                  <a:pt x="281479" y="4469135"/>
                  <a:pt x="293145" y="4367226"/>
                  <a:pt x="358861" y="4294208"/>
                </a:cubicBezTo>
                <a:cubicBezTo>
                  <a:pt x="393585" y="4255626"/>
                  <a:pt x="422156" y="4210452"/>
                  <a:pt x="463033" y="4178461"/>
                </a:cubicBezTo>
                <a:cubicBezTo>
                  <a:pt x="588215" y="4080493"/>
                  <a:pt x="658938" y="4074156"/>
                  <a:pt x="810274" y="4039565"/>
                </a:cubicBezTo>
                <a:cubicBezTo>
                  <a:pt x="859790" y="4028247"/>
                  <a:pt x="1016877" y="3993108"/>
                  <a:pt x="1099641" y="3981692"/>
                </a:cubicBezTo>
                <a:cubicBezTo>
                  <a:pt x="1188292" y="3969464"/>
                  <a:pt x="1276090" y="3963671"/>
                  <a:pt x="1365858" y="3946968"/>
                </a:cubicBezTo>
                <a:lnTo>
                  <a:pt x="1635163" y="3896859"/>
                </a:lnTo>
                <a:cubicBezTo>
                  <a:pt x="1759303" y="3868645"/>
                  <a:pt x="1713651" y="3847573"/>
                  <a:pt x="1909868" y="3831221"/>
                </a:cubicBezTo>
                <a:lnTo>
                  <a:pt x="2048765" y="3819646"/>
                </a:lnTo>
                <a:cubicBezTo>
                  <a:pt x="2305279" y="3825903"/>
                  <a:pt x="2527956" y="3842375"/>
                  <a:pt x="2777970" y="3819646"/>
                </a:cubicBezTo>
                <a:cubicBezTo>
                  <a:pt x="2863285" y="3811890"/>
                  <a:pt x="2948770" y="3802502"/>
                  <a:pt x="3032613" y="3784922"/>
                </a:cubicBezTo>
                <a:cubicBezTo>
                  <a:pt x="3188306" y="3752277"/>
                  <a:pt x="3495600" y="3669175"/>
                  <a:pt x="3495600" y="3669175"/>
                </a:cubicBezTo>
                <a:cubicBezTo>
                  <a:pt x="3583938" y="3580837"/>
                  <a:pt x="3494382" y="3662271"/>
                  <a:pt x="3622922" y="3576578"/>
                </a:cubicBezTo>
                <a:cubicBezTo>
                  <a:pt x="3632002" y="3570525"/>
                  <a:pt x="3638821" y="3561584"/>
                  <a:pt x="3646071" y="3553428"/>
                </a:cubicBezTo>
                <a:cubicBezTo>
                  <a:pt x="3665391" y="3531692"/>
                  <a:pt x="3718932" y="3474686"/>
                  <a:pt x="3738668" y="3437681"/>
                </a:cubicBezTo>
                <a:cubicBezTo>
                  <a:pt x="3763027" y="3392007"/>
                  <a:pt x="3784173" y="3344678"/>
                  <a:pt x="3808117" y="3298785"/>
                </a:cubicBezTo>
                <a:cubicBezTo>
                  <a:pt x="3830479" y="3255925"/>
                  <a:pt x="3877565" y="3171464"/>
                  <a:pt x="3877565" y="3171464"/>
                </a:cubicBezTo>
                <a:cubicBezTo>
                  <a:pt x="3889140" y="3113590"/>
                  <a:pt x="3902891" y="3056110"/>
                  <a:pt x="3912289" y="2997843"/>
                </a:cubicBezTo>
                <a:cubicBezTo>
                  <a:pt x="3957965" y="2714650"/>
                  <a:pt x="3915093" y="2894026"/>
                  <a:pt x="3947013" y="2766350"/>
                </a:cubicBezTo>
                <a:cubicBezTo>
                  <a:pt x="3939296" y="2696902"/>
                  <a:pt x="3939575" y="2626091"/>
                  <a:pt x="3923863" y="2558005"/>
                </a:cubicBezTo>
                <a:cubicBezTo>
                  <a:pt x="3916103" y="2524380"/>
                  <a:pt x="3894090" y="2495703"/>
                  <a:pt x="3877565" y="2465408"/>
                </a:cubicBezTo>
                <a:cubicBezTo>
                  <a:pt x="3855293" y="2424575"/>
                  <a:pt x="3819449" y="2390792"/>
                  <a:pt x="3784967" y="2361236"/>
                </a:cubicBezTo>
                <a:cubicBezTo>
                  <a:pt x="3755673" y="2336127"/>
                  <a:pt x="3724472" y="2313190"/>
                  <a:pt x="3692370" y="2291788"/>
                </a:cubicBezTo>
                <a:cubicBezTo>
                  <a:pt x="3678013" y="2282217"/>
                  <a:pt x="3660867" y="2277515"/>
                  <a:pt x="3646071" y="2268638"/>
                </a:cubicBezTo>
                <a:cubicBezTo>
                  <a:pt x="3550770" y="2211458"/>
                  <a:pt x="3596962" y="2218744"/>
                  <a:pt x="3472451" y="2187616"/>
                </a:cubicBezTo>
                <a:cubicBezTo>
                  <a:pt x="3430602" y="2177154"/>
                  <a:pt x="3387570" y="2172183"/>
                  <a:pt x="3345129" y="2164466"/>
                </a:cubicBezTo>
                <a:cubicBezTo>
                  <a:pt x="3275023" y="2172964"/>
                  <a:pt x="2985465" y="2182253"/>
                  <a:pt x="2858993" y="2245489"/>
                </a:cubicBezTo>
                <a:cubicBezTo>
                  <a:pt x="2836896" y="2256537"/>
                  <a:pt x="2820410" y="2276355"/>
                  <a:pt x="2801119" y="2291788"/>
                </a:cubicBezTo>
                <a:cubicBezTo>
                  <a:pt x="2789544" y="2314937"/>
                  <a:pt x="2773064" y="2336228"/>
                  <a:pt x="2766395" y="2361236"/>
                </a:cubicBezTo>
                <a:cubicBezTo>
                  <a:pt x="2734275" y="2481686"/>
                  <a:pt x="2777966" y="2673725"/>
                  <a:pt x="2789544" y="2766350"/>
                </a:cubicBezTo>
                <a:cubicBezTo>
                  <a:pt x="2805466" y="2893722"/>
                  <a:pt x="2823401" y="3012167"/>
                  <a:pt x="2858993" y="3136740"/>
                </a:cubicBezTo>
                <a:cubicBezTo>
                  <a:pt x="2862815" y="3150116"/>
                  <a:pt x="2876187" y="3158892"/>
                  <a:pt x="2882142" y="3171464"/>
                </a:cubicBezTo>
                <a:cubicBezTo>
                  <a:pt x="2910987" y="3232359"/>
                  <a:pt x="2935282" y="3295318"/>
                  <a:pt x="2963165" y="3356659"/>
                </a:cubicBezTo>
                <a:cubicBezTo>
                  <a:pt x="3007535" y="3454273"/>
                  <a:pt x="3082960" y="3577433"/>
                  <a:pt x="3159934" y="3634451"/>
                </a:cubicBezTo>
                <a:cubicBezTo>
                  <a:pt x="3264106" y="3711616"/>
                  <a:pt x="3359284" y="3802704"/>
                  <a:pt x="3472451" y="3865945"/>
                </a:cubicBezTo>
                <a:cubicBezTo>
                  <a:pt x="3494624" y="3878336"/>
                  <a:pt x="3975242" y="4151405"/>
                  <a:pt x="4190081" y="4259484"/>
                </a:cubicBezTo>
                <a:cubicBezTo>
                  <a:pt x="4404920" y="4367563"/>
                  <a:pt x="4429017" y="4341533"/>
                  <a:pt x="4761485" y="4514416"/>
                </a:cubicBezTo>
                <a:cubicBezTo>
                  <a:pt x="4857941" y="4564573"/>
                  <a:pt x="5016449" y="4651142"/>
                  <a:pt x="5081332" y="4687747"/>
                </a:cubicBezTo>
                <a:cubicBezTo>
                  <a:pt x="5146215" y="4724352"/>
                  <a:pt x="5126624" y="4720242"/>
                  <a:pt x="5150780" y="4734046"/>
                </a:cubicBezTo>
                <a:cubicBezTo>
                  <a:pt x="5234728" y="4782016"/>
                  <a:pt x="5322011" y="4824046"/>
                  <a:pt x="5405423" y="4872942"/>
                </a:cubicBezTo>
                <a:cubicBezTo>
                  <a:pt x="5491407" y="4923347"/>
                  <a:pt x="5549307" y="4991606"/>
                  <a:pt x="5625342" y="5058137"/>
                </a:cubicBezTo>
                <a:cubicBezTo>
                  <a:pt x="5639860" y="5070840"/>
                  <a:pt x="5656208" y="5081286"/>
                  <a:pt x="5671641" y="5092861"/>
                </a:cubicBezTo>
                <a:cubicBezTo>
                  <a:pt x="5710223" y="5154593"/>
                  <a:pt x="5745950" y="5218203"/>
                  <a:pt x="5787387" y="5278056"/>
                </a:cubicBezTo>
                <a:cubicBezTo>
                  <a:pt x="5822111" y="5328213"/>
                  <a:pt x="5858984" y="5376949"/>
                  <a:pt x="5891560" y="5428527"/>
                </a:cubicBezTo>
                <a:cubicBezTo>
                  <a:pt x="5905381" y="5450410"/>
                  <a:pt x="5909963" y="5477888"/>
                  <a:pt x="5926284" y="5497975"/>
                </a:cubicBezTo>
                <a:cubicBezTo>
                  <a:pt x="5960691" y="5540323"/>
                  <a:pt x="6006296" y="5572489"/>
                  <a:pt x="6042031" y="5613722"/>
                </a:cubicBezTo>
                <a:cubicBezTo>
                  <a:pt x="6056765" y="5630723"/>
                  <a:pt x="6064051" y="5653028"/>
                  <a:pt x="6076755" y="5671595"/>
                </a:cubicBezTo>
                <a:cubicBezTo>
                  <a:pt x="6218955" y="5879427"/>
                  <a:pt x="6162203" y="5762945"/>
                  <a:pt x="6227225" y="5914664"/>
                </a:cubicBezTo>
                <a:cubicBezTo>
                  <a:pt x="6233616" y="5965787"/>
                  <a:pt x="6252926" y="6061867"/>
                  <a:pt x="6227225" y="6111433"/>
                </a:cubicBezTo>
                <a:cubicBezTo>
                  <a:pt x="6187791" y="6187484"/>
                  <a:pt x="6139315" y="6261254"/>
                  <a:pt x="6076755" y="6319778"/>
                </a:cubicBezTo>
                <a:cubicBezTo>
                  <a:pt x="6017319" y="6375380"/>
                  <a:pt x="5939347" y="6407197"/>
                  <a:pt x="5868410" y="6447099"/>
                </a:cubicBezTo>
                <a:cubicBezTo>
                  <a:pt x="5815775" y="6476706"/>
                  <a:pt x="5763237" y="6507811"/>
                  <a:pt x="5706365" y="6528122"/>
                </a:cubicBezTo>
                <a:cubicBezTo>
                  <a:pt x="5652350" y="6547413"/>
                  <a:pt x="5626491" y="6569220"/>
                  <a:pt x="5544319" y="6585995"/>
                </a:cubicBezTo>
                <a:cubicBezTo>
                  <a:pt x="5462147" y="6602770"/>
                  <a:pt x="5341789" y="6622133"/>
                  <a:pt x="5213331" y="6628773"/>
                </a:cubicBezTo>
                <a:cubicBezTo>
                  <a:pt x="4888318" y="6617146"/>
                  <a:pt x="4842902" y="6610487"/>
                  <a:pt x="4722517" y="6597570"/>
                </a:cubicBezTo>
                <a:cubicBezTo>
                  <a:pt x="4602132" y="6584653"/>
                  <a:pt x="4581957" y="6567435"/>
                  <a:pt x="4491023" y="6551271"/>
                </a:cubicBezTo>
                <a:cubicBezTo>
                  <a:pt x="4400089" y="6535107"/>
                  <a:pt x="4328378" y="6526727"/>
                  <a:pt x="4176915" y="6500584"/>
                </a:cubicBezTo>
                <a:lnTo>
                  <a:pt x="3907611" y="6427470"/>
                </a:lnTo>
                <a:cubicBezTo>
                  <a:pt x="3840357" y="6408910"/>
                  <a:pt x="3811903" y="6405929"/>
                  <a:pt x="3773393" y="6389226"/>
                </a:cubicBezTo>
                <a:cubicBezTo>
                  <a:pt x="3734883" y="6372523"/>
                  <a:pt x="3739285" y="6386265"/>
                  <a:pt x="3676551" y="6327253"/>
                </a:cubicBezTo>
                <a:cubicBezTo>
                  <a:pt x="3630590" y="6288815"/>
                  <a:pt x="3618067" y="6223458"/>
                  <a:pt x="3611058" y="6162410"/>
                </a:cubicBezTo>
                <a:cubicBezTo>
                  <a:pt x="3604049" y="6101362"/>
                  <a:pt x="3620261" y="6017003"/>
                  <a:pt x="3634496" y="5960962"/>
                </a:cubicBezTo>
                <a:cubicBezTo>
                  <a:pt x="3648731" y="5904921"/>
                  <a:pt x="3696469" y="5826166"/>
                  <a:pt x="3696469" y="5826166"/>
                </a:cubicBezTo>
                <a:cubicBezTo>
                  <a:pt x="3711902" y="5772151"/>
                  <a:pt x="3747068" y="5712790"/>
                  <a:pt x="3761818" y="5683170"/>
                </a:cubicBezTo>
                <a:cubicBezTo>
                  <a:pt x="3776568" y="5653550"/>
                  <a:pt x="3777810" y="5660375"/>
                  <a:pt x="3784967" y="5648446"/>
                </a:cubicBezTo>
                <a:cubicBezTo>
                  <a:pt x="3812544" y="5602484"/>
                  <a:pt x="3835080" y="5553340"/>
                  <a:pt x="3865990" y="5509550"/>
                </a:cubicBezTo>
                <a:cubicBezTo>
                  <a:pt x="3891583" y="5473293"/>
                  <a:pt x="3969483" y="5412684"/>
                  <a:pt x="4004886" y="5393803"/>
                </a:cubicBezTo>
                <a:cubicBezTo>
                  <a:pt x="4033973" y="5378290"/>
                  <a:pt x="4066398" y="5370050"/>
                  <a:pt x="4097484" y="5359079"/>
                </a:cubicBezTo>
                <a:cubicBezTo>
                  <a:pt x="4169348" y="5333715"/>
                  <a:pt x="4267302" y="5301351"/>
                  <a:pt x="4340552" y="5289631"/>
                </a:cubicBezTo>
                <a:cubicBezTo>
                  <a:pt x="4390225" y="5281683"/>
                  <a:pt x="4440734" y="5279329"/>
                  <a:pt x="4491023" y="5278056"/>
                </a:cubicBezTo>
                <a:cubicBezTo>
                  <a:pt x="4745614" y="5271610"/>
                  <a:pt x="5000322" y="5271111"/>
                  <a:pt x="5254952" y="5266481"/>
                </a:cubicBezTo>
                <a:lnTo>
                  <a:pt x="5764238" y="5254907"/>
                </a:lnTo>
                <a:cubicBezTo>
                  <a:pt x="6393488" y="5232633"/>
                  <a:pt x="6439002" y="5227692"/>
                  <a:pt x="6944856" y="5197033"/>
                </a:cubicBezTo>
                <a:cubicBezTo>
                  <a:pt x="7126193" y="5170026"/>
                  <a:pt x="7310224" y="5157237"/>
                  <a:pt x="7488866" y="5116011"/>
                </a:cubicBezTo>
                <a:cubicBezTo>
                  <a:pt x="7539023" y="5104436"/>
                  <a:pt x="7590694" y="5098124"/>
                  <a:pt x="7639337" y="5081286"/>
                </a:cubicBezTo>
                <a:cubicBezTo>
                  <a:pt x="7791684" y="5028550"/>
                  <a:pt x="7940900" y="4967130"/>
                  <a:pt x="8090749" y="4907666"/>
                </a:cubicBezTo>
                <a:cubicBezTo>
                  <a:pt x="8183990" y="4870666"/>
                  <a:pt x="8280477" y="4839955"/>
                  <a:pt x="8368542" y="4791919"/>
                </a:cubicBezTo>
                <a:cubicBezTo>
                  <a:pt x="8517371" y="4710739"/>
                  <a:pt x="8568198" y="4687253"/>
                  <a:pt x="8727357" y="4572000"/>
                </a:cubicBezTo>
                <a:cubicBezTo>
                  <a:pt x="8764986" y="4544751"/>
                  <a:pt x="8797753" y="4511303"/>
                  <a:pt x="8831529" y="4479403"/>
                </a:cubicBezTo>
                <a:cubicBezTo>
                  <a:pt x="8966179" y="4352234"/>
                  <a:pt x="8996248" y="4311944"/>
                  <a:pt x="9109322" y="4120588"/>
                </a:cubicBezTo>
                <a:lnTo>
                  <a:pt x="9259793" y="3865945"/>
                </a:lnTo>
                <a:cubicBezTo>
                  <a:pt x="9267509" y="3835079"/>
                  <a:pt x="9270129" y="3802469"/>
                  <a:pt x="9282942" y="3773347"/>
                </a:cubicBezTo>
                <a:cubicBezTo>
                  <a:pt x="9312831" y="3705418"/>
                  <a:pt x="9356404" y="3644140"/>
                  <a:pt x="9387114" y="3576578"/>
                </a:cubicBezTo>
                <a:lnTo>
                  <a:pt x="9444987" y="3449256"/>
                </a:lnTo>
                <a:cubicBezTo>
                  <a:pt x="9448845" y="3391383"/>
                  <a:pt x="9451063" y="3333377"/>
                  <a:pt x="9456562" y="3275636"/>
                </a:cubicBezTo>
                <a:cubicBezTo>
                  <a:pt x="9462537" y="3212896"/>
                  <a:pt x="9489786" y="3119590"/>
                  <a:pt x="9502861" y="3067292"/>
                </a:cubicBezTo>
                <a:cubicBezTo>
                  <a:pt x="9506719" y="3013277"/>
                  <a:pt x="9523349" y="3023798"/>
                  <a:pt x="9529676" y="2970016"/>
                </a:cubicBezTo>
                <a:cubicBezTo>
                  <a:pt x="9531102" y="2957899"/>
                  <a:pt x="9538196" y="2943049"/>
                  <a:pt x="9526010" y="2870522"/>
                </a:cubicBezTo>
                <a:cubicBezTo>
                  <a:pt x="9513824" y="2797995"/>
                  <a:pt x="9473337" y="2600422"/>
                  <a:pt x="9456562" y="2534856"/>
                </a:cubicBezTo>
                <a:cubicBezTo>
                  <a:pt x="9439787" y="2469290"/>
                  <a:pt x="9442110" y="2502157"/>
                  <a:pt x="9425359" y="2477127"/>
                </a:cubicBezTo>
                <a:cubicBezTo>
                  <a:pt x="9408608" y="2452097"/>
                  <a:pt x="9391366" y="2415565"/>
                  <a:pt x="9356055" y="2384675"/>
                </a:cubicBezTo>
                <a:cubicBezTo>
                  <a:pt x="9320744" y="2353785"/>
                  <a:pt x="9249464" y="2307293"/>
                  <a:pt x="9213494" y="2291788"/>
                </a:cubicBezTo>
                <a:cubicBezTo>
                  <a:pt x="9177524" y="2276283"/>
                  <a:pt x="9163385" y="2295501"/>
                  <a:pt x="9140236" y="2291643"/>
                </a:cubicBezTo>
                <a:cubicBezTo>
                  <a:pt x="8939558" y="2316728"/>
                  <a:pt x="9045170" y="2288098"/>
                  <a:pt x="9005294" y="2299697"/>
                </a:cubicBezTo>
                <a:cubicBezTo>
                  <a:pt x="8965418" y="2311296"/>
                  <a:pt x="8945371" y="2316256"/>
                  <a:pt x="8900977" y="2361236"/>
                </a:cubicBezTo>
                <a:cubicBezTo>
                  <a:pt x="8856583" y="2406216"/>
                  <a:pt x="8781886" y="2494411"/>
                  <a:pt x="8738932" y="2569580"/>
                </a:cubicBezTo>
                <a:cubicBezTo>
                  <a:pt x="8723499" y="2596588"/>
                  <a:pt x="8709336" y="2609433"/>
                  <a:pt x="8692633" y="2650603"/>
                </a:cubicBezTo>
                <a:cubicBezTo>
                  <a:pt x="8675930" y="2691773"/>
                  <a:pt x="8671510" y="2705097"/>
                  <a:pt x="8638714" y="2816603"/>
                </a:cubicBezTo>
                <a:cubicBezTo>
                  <a:pt x="8630423" y="2844792"/>
                  <a:pt x="8623185" y="2878238"/>
                  <a:pt x="8611610" y="2905246"/>
                </a:cubicBezTo>
                <a:cubicBezTo>
                  <a:pt x="8584127" y="3152605"/>
                  <a:pt x="8618267" y="2826972"/>
                  <a:pt x="8588461" y="3229337"/>
                </a:cubicBezTo>
                <a:cubicBezTo>
                  <a:pt x="8586163" y="3260358"/>
                  <a:pt x="8584659" y="3291816"/>
                  <a:pt x="8576886" y="3321935"/>
                </a:cubicBezTo>
                <a:cubicBezTo>
                  <a:pt x="8553708" y="3411750"/>
                  <a:pt x="8515985" y="3497603"/>
                  <a:pt x="8495863" y="3588152"/>
                </a:cubicBezTo>
                <a:cubicBezTo>
                  <a:pt x="8480430" y="3657600"/>
                  <a:pt x="8467419" y="3727631"/>
                  <a:pt x="8449565" y="3796497"/>
                </a:cubicBezTo>
                <a:cubicBezTo>
                  <a:pt x="8418476" y="3916415"/>
                  <a:pt x="8270791" y="4247101"/>
                  <a:pt x="8264370" y="4259484"/>
                </a:cubicBezTo>
                <a:cubicBezTo>
                  <a:pt x="8210355" y="4363656"/>
                  <a:pt x="8171342" y="4477100"/>
                  <a:pt x="8102324" y="4572000"/>
                </a:cubicBezTo>
                <a:cubicBezTo>
                  <a:pt x="8022855" y="4681270"/>
                  <a:pt x="7936807" y="4807979"/>
                  <a:pt x="7836106" y="4896092"/>
                </a:cubicBezTo>
                <a:cubicBezTo>
                  <a:pt x="7805240" y="4923099"/>
                  <a:pt x="7776812" y="4953177"/>
                  <a:pt x="7743509" y="4977114"/>
                </a:cubicBezTo>
                <a:cubicBezTo>
                  <a:pt x="7742387" y="4977920"/>
                  <a:pt x="7422641" y="5188706"/>
                  <a:pt x="7326820" y="5243332"/>
                </a:cubicBezTo>
                <a:cubicBezTo>
                  <a:pt x="7230999" y="5297958"/>
                  <a:pt x="7244921" y="5274102"/>
                  <a:pt x="7168585" y="5304871"/>
                </a:cubicBezTo>
                <a:lnTo>
                  <a:pt x="6868801" y="5427948"/>
                </a:lnTo>
                <a:lnTo>
                  <a:pt x="6493443" y="5578998"/>
                </a:lnTo>
                <a:cubicBezTo>
                  <a:pt x="6405805" y="5615748"/>
                  <a:pt x="6395839" y="5632426"/>
                  <a:pt x="6342972" y="5648446"/>
                </a:cubicBezTo>
                <a:cubicBezTo>
                  <a:pt x="6241292" y="5679258"/>
                  <a:pt x="6062273" y="5701774"/>
                  <a:pt x="5949433" y="5717894"/>
                </a:cubicBezTo>
                <a:cubicBezTo>
                  <a:pt x="5795104" y="5714036"/>
                  <a:pt x="5640523" y="5715949"/>
                  <a:pt x="5486446" y="5706319"/>
                </a:cubicBezTo>
                <a:cubicBezTo>
                  <a:pt x="5454692" y="5704334"/>
                  <a:pt x="5424938" y="5689929"/>
                  <a:pt x="5393848" y="5683170"/>
                </a:cubicBezTo>
                <a:cubicBezTo>
                  <a:pt x="4846623" y="5564209"/>
                  <a:pt x="5504788" y="5717506"/>
                  <a:pt x="5104481" y="5613722"/>
                </a:cubicBezTo>
                <a:cubicBezTo>
                  <a:pt x="5039257" y="5596812"/>
                  <a:pt x="4972955" y="5584260"/>
                  <a:pt x="4907712" y="5567423"/>
                </a:cubicBezTo>
                <a:cubicBezTo>
                  <a:pt x="4853317" y="5553386"/>
                  <a:pt x="4800073" y="5535114"/>
                  <a:pt x="4745666" y="5521124"/>
                </a:cubicBezTo>
                <a:cubicBezTo>
                  <a:pt x="4452358" y="5445702"/>
                  <a:pt x="4387676" y="5451990"/>
                  <a:pt x="4051185" y="5324355"/>
                </a:cubicBezTo>
                <a:cubicBezTo>
                  <a:pt x="3917389" y="5273605"/>
                  <a:pt x="3602800" y="5184390"/>
                  <a:pt x="3495600" y="5046562"/>
                </a:cubicBezTo>
                <a:lnTo>
                  <a:pt x="3414577" y="4942390"/>
                </a:lnTo>
                <a:cubicBezTo>
                  <a:pt x="3370325" y="4787506"/>
                  <a:pt x="3417263" y="4937530"/>
                  <a:pt x="3345129" y="4757195"/>
                </a:cubicBezTo>
                <a:cubicBezTo>
                  <a:pt x="3323979" y="4704319"/>
                  <a:pt x="3313766" y="4645960"/>
                  <a:pt x="3287256" y="4595150"/>
                </a:cubicBezTo>
                <a:cubicBezTo>
                  <a:pt x="3256037" y="4535313"/>
                  <a:pt x="3217808" y="4479403"/>
                  <a:pt x="3183084" y="4421530"/>
                </a:cubicBezTo>
                <a:cubicBezTo>
                  <a:pt x="3171509" y="4402239"/>
                  <a:pt x="3157670" y="4384137"/>
                  <a:pt x="3148360" y="4363656"/>
                </a:cubicBezTo>
                <a:cubicBezTo>
                  <a:pt x="3129069" y="4321216"/>
                  <a:pt x="3115616" y="4275601"/>
                  <a:pt x="3090486" y="4236335"/>
                </a:cubicBezTo>
                <a:cubicBezTo>
                  <a:pt x="2926993" y="3980877"/>
                  <a:pt x="3015221" y="4160333"/>
                  <a:pt x="2893717" y="3993266"/>
                </a:cubicBezTo>
                <a:cubicBezTo>
                  <a:pt x="2790887" y="3851877"/>
                  <a:pt x="2769824" y="3809000"/>
                  <a:pt x="2615924" y="3680750"/>
                </a:cubicBezTo>
                <a:cubicBezTo>
                  <a:pt x="2382959" y="3486613"/>
                  <a:pt x="2471580" y="3552709"/>
                  <a:pt x="2280258" y="3414532"/>
                </a:cubicBezTo>
                <a:cubicBezTo>
                  <a:pt x="2187870" y="3347807"/>
                  <a:pt x="2230677" y="3364520"/>
                  <a:pt x="2152937" y="3345084"/>
                </a:cubicBezTo>
                <a:cubicBezTo>
                  <a:pt x="2133646" y="3333509"/>
                  <a:pt x="2114141" y="3322283"/>
                  <a:pt x="2095063" y="3310360"/>
                </a:cubicBezTo>
                <a:cubicBezTo>
                  <a:pt x="2083266" y="3302987"/>
                  <a:pt x="2073180" y="3292561"/>
                  <a:pt x="2060339" y="3287211"/>
                </a:cubicBezTo>
                <a:cubicBezTo>
                  <a:pt x="2026552" y="3273133"/>
                  <a:pt x="1990891" y="3264061"/>
                  <a:pt x="1956167" y="3252486"/>
                </a:cubicBezTo>
                <a:lnTo>
                  <a:pt x="1886719" y="3229337"/>
                </a:lnTo>
                <a:cubicBezTo>
                  <a:pt x="1875144" y="3225479"/>
                  <a:pt x="1863959" y="3220155"/>
                  <a:pt x="1851995" y="3217762"/>
                </a:cubicBezTo>
                <a:cubicBezTo>
                  <a:pt x="1638723" y="3175110"/>
                  <a:pt x="1901741" y="3230199"/>
                  <a:pt x="1759398" y="3194613"/>
                </a:cubicBezTo>
                <a:cubicBezTo>
                  <a:pt x="1740312" y="3189841"/>
                  <a:pt x="1720729" y="3187306"/>
                  <a:pt x="1701524" y="3183038"/>
                </a:cubicBezTo>
                <a:cubicBezTo>
                  <a:pt x="1627808" y="3166657"/>
                  <a:pt x="1654896" y="3166374"/>
                  <a:pt x="1551053" y="3148314"/>
                </a:cubicBezTo>
                <a:cubicBezTo>
                  <a:pt x="1497297" y="3138965"/>
                  <a:pt x="1443023" y="3132881"/>
                  <a:pt x="1389008" y="3125165"/>
                </a:cubicBezTo>
                <a:cubicBezTo>
                  <a:pt x="1334993" y="3117449"/>
                  <a:pt x="1280783" y="3110986"/>
                  <a:pt x="1226962" y="3102016"/>
                </a:cubicBezTo>
                <a:cubicBezTo>
                  <a:pt x="1203813" y="3098158"/>
                  <a:pt x="1180902" y="3092390"/>
                  <a:pt x="1157514" y="3090441"/>
                </a:cubicBezTo>
                <a:cubicBezTo>
                  <a:pt x="1088199" y="3084665"/>
                  <a:pt x="1018548" y="3083822"/>
                  <a:pt x="949170" y="3078866"/>
                </a:cubicBezTo>
                <a:cubicBezTo>
                  <a:pt x="910494" y="3076103"/>
                  <a:pt x="872005" y="3071150"/>
                  <a:pt x="833423" y="3067292"/>
                </a:cubicBezTo>
                <a:cubicBezTo>
                  <a:pt x="751805" y="3050968"/>
                  <a:pt x="729746" y="3044142"/>
                  <a:pt x="625079" y="3044142"/>
                </a:cubicBezTo>
                <a:cubicBezTo>
                  <a:pt x="551671" y="3044142"/>
                  <a:pt x="478466" y="3051859"/>
                  <a:pt x="405160" y="3055717"/>
                </a:cubicBezTo>
                <a:cubicBezTo>
                  <a:pt x="389727" y="3059575"/>
                  <a:pt x="373545" y="3061174"/>
                  <a:pt x="358861" y="3067292"/>
                </a:cubicBezTo>
                <a:cubicBezTo>
                  <a:pt x="327006" y="3080565"/>
                  <a:pt x="266263" y="3113590"/>
                  <a:pt x="266263" y="3113590"/>
                </a:cubicBezTo>
                <a:cubicBezTo>
                  <a:pt x="258547" y="3125165"/>
                  <a:pt x="248764" y="3135602"/>
                  <a:pt x="243114" y="3148314"/>
                </a:cubicBezTo>
                <a:cubicBezTo>
                  <a:pt x="221754" y="3196374"/>
                  <a:pt x="218292" y="3226126"/>
                  <a:pt x="208390" y="3275636"/>
                </a:cubicBezTo>
                <a:cubicBezTo>
                  <a:pt x="244053" y="3453953"/>
                  <a:pt x="225752" y="3377879"/>
                  <a:pt x="254689" y="3426107"/>
                </a:cubicBezTo>
                <a:cubicBezTo>
                  <a:pt x="283626" y="3474335"/>
                  <a:pt x="339103" y="3529057"/>
                  <a:pt x="382010" y="3565003"/>
                </a:cubicBezTo>
                <a:cubicBezTo>
                  <a:pt x="424917" y="3600949"/>
                  <a:pt x="449031" y="3618633"/>
                  <a:pt x="512129" y="3641782"/>
                </a:cubicBezTo>
                <a:cubicBezTo>
                  <a:pt x="575227" y="3664931"/>
                  <a:pt x="689222" y="3684608"/>
                  <a:pt x="760599" y="3703899"/>
                </a:cubicBezTo>
                <a:cubicBezTo>
                  <a:pt x="831976" y="3723190"/>
                  <a:pt x="834789" y="3719333"/>
                  <a:pt x="856572" y="3727049"/>
                </a:cubicBezTo>
                <a:cubicBezTo>
                  <a:pt x="878355" y="3734766"/>
                  <a:pt x="864924" y="3737378"/>
                  <a:pt x="891296" y="3750198"/>
                </a:cubicBezTo>
                <a:cubicBezTo>
                  <a:pt x="917668" y="3763018"/>
                  <a:pt x="983942" y="3792397"/>
                  <a:pt x="1014808" y="3803972"/>
                </a:cubicBezTo>
                <a:cubicBezTo>
                  <a:pt x="1045674" y="3815547"/>
                  <a:pt x="1056565" y="3815105"/>
                  <a:pt x="1076491" y="3819646"/>
                </a:cubicBezTo>
                <a:cubicBezTo>
                  <a:pt x="1096417" y="3824187"/>
                  <a:pt x="1115195" y="3826797"/>
                  <a:pt x="1134365" y="3831221"/>
                </a:cubicBezTo>
                <a:cubicBezTo>
                  <a:pt x="1165366" y="3838375"/>
                  <a:pt x="1179345" y="3845311"/>
                  <a:pt x="1226962" y="3854370"/>
                </a:cubicBezTo>
                <a:cubicBezTo>
                  <a:pt x="1274579" y="3863429"/>
                  <a:pt x="1232804" y="3848120"/>
                  <a:pt x="1420066" y="3885573"/>
                </a:cubicBezTo>
                <a:cubicBezTo>
                  <a:pt x="1458648" y="3893290"/>
                  <a:pt x="1508805" y="3925161"/>
                  <a:pt x="1551053" y="3935393"/>
                </a:cubicBezTo>
                <a:cubicBezTo>
                  <a:pt x="1593301" y="3945625"/>
                  <a:pt x="1657953" y="3943848"/>
                  <a:pt x="1673552" y="3946968"/>
                </a:cubicBezTo>
                <a:cubicBezTo>
                  <a:pt x="1760173" y="3964292"/>
                  <a:pt x="1779785" y="3912164"/>
                  <a:pt x="1827109" y="3935827"/>
                </a:cubicBezTo>
              </a:path>
            </a:pathLst>
          </a:cu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2" name="Rectangle 451">
            <a:extLst>
              <a:ext uri="{FF2B5EF4-FFF2-40B4-BE49-F238E27FC236}">
                <a16:creationId xmlns:a16="http://schemas.microsoft.com/office/drawing/2014/main" id="{B2F3D77A-614D-48CF-B441-85080C1954FA}"/>
              </a:ext>
            </a:extLst>
          </p:cNvPr>
          <p:cNvSpPr/>
          <p:nvPr/>
        </p:nvSpPr>
        <p:spPr>
          <a:xfrm>
            <a:off x="1590357" y="701432"/>
            <a:ext cx="142396" cy="1847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3" name="Left Arrow 339">
            <a:extLst>
              <a:ext uri="{FF2B5EF4-FFF2-40B4-BE49-F238E27FC236}">
                <a16:creationId xmlns:a16="http://schemas.microsoft.com/office/drawing/2014/main" id="{FA3556F7-7AB5-418E-B742-02A165A66E55}"/>
              </a:ext>
            </a:extLst>
          </p:cNvPr>
          <p:cNvSpPr/>
          <p:nvPr/>
        </p:nvSpPr>
        <p:spPr>
          <a:xfrm rot="10800000">
            <a:off x="1277222" y="689287"/>
            <a:ext cx="299076" cy="215444"/>
          </a:xfrm>
          <a:prstGeom prst="leftArrow">
            <a:avLst>
              <a:gd name="adj1" fmla="val 63916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54" name="Rectangle 453">
            <a:extLst>
              <a:ext uri="{FF2B5EF4-FFF2-40B4-BE49-F238E27FC236}">
                <a16:creationId xmlns:a16="http://schemas.microsoft.com/office/drawing/2014/main" id="{70429D6E-5098-4F27-AFD7-09FDCD2A0ADA}"/>
              </a:ext>
            </a:extLst>
          </p:cNvPr>
          <p:cNvSpPr/>
          <p:nvPr/>
        </p:nvSpPr>
        <p:spPr>
          <a:xfrm>
            <a:off x="1195877" y="689920"/>
            <a:ext cx="42614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kanR</a:t>
            </a:r>
            <a:endParaRPr lang="en-US" sz="800" i="1" dirty="0"/>
          </a:p>
        </p:txBody>
      </p:sp>
      <p:sp>
        <p:nvSpPr>
          <p:cNvPr id="455" name="Rectangle 454">
            <a:extLst>
              <a:ext uri="{FF2B5EF4-FFF2-40B4-BE49-F238E27FC236}">
                <a16:creationId xmlns:a16="http://schemas.microsoft.com/office/drawing/2014/main" id="{1222E580-455E-4A44-89EB-FF74A119EB5F}"/>
              </a:ext>
            </a:extLst>
          </p:cNvPr>
          <p:cNvSpPr/>
          <p:nvPr/>
        </p:nvSpPr>
        <p:spPr>
          <a:xfrm>
            <a:off x="1551087" y="685068"/>
            <a:ext cx="22375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456" name="Rectangle 455">
            <a:extLst>
              <a:ext uri="{FF2B5EF4-FFF2-40B4-BE49-F238E27FC236}">
                <a16:creationId xmlns:a16="http://schemas.microsoft.com/office/drawing/2014/main" id="{1BA27392-4ABC-467D-B57C-006CE6F01126}"/>
              </a:ext>
            </a:extLst>
          </p:cNvPr>
          <p:cNvSpPr/>
          <p:nvPr/>
        </p:nvSpPr>
        <p:spPr>
          <a:xfrm>
            <a:off x="1120573" y="704840"/>
            <a:ext cx="142396" cy="1847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7" name="Rectangle 456">
            <a:extLst>
              <a:ext uri="{FF2B5EF4-FFF2-40B4-BE49-F238E27FC236}">
                <a16:creationId xmlns:a16="http://schemas.microsoft.com/office/drawing/2014/main" id="{007F0B87-FE39-4C8C-B79D-234579C536B5}"/>
              </a:ext>
            </a:extLst>
          </p:cNvPr>
          <p:cNvSpPr/>
          <p:nvPr/>
        </p:nvSpPr>
        <p:spPr>
          <a:xfrm>
            <a:off x="1064188" y="689485"/>
            <a:ext cx="22375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458" name="Flowchart: Terminator 457">
            <a:extLst>
              <a:ext uri="{FF2B5EF4-FFF2-40B4-BE49-F238E27FC236}">
                <a16:creationId xmlns:a16="http://schemas.microsoft.com/office/drawing/2014/main" id="{4C506184-4C46-4FAA-927F-AF4A30C5FC8F}"/>
              </a:ext>
            </a:extLst>
          </p:cNvPr>
          <p:cNvSpPr/>
          <p:nvPr/>
        </p:nvSpPr>
        <p:spPr>
          <a:xfrm>
            <a:off x="448784" y="220359"/>
            <a:ext cx="536384" cy="192046"/>
          </a:xfrm>
          <a:prstGeom prst="flowChartTerminator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59" name="Group 458">
            <a:extLst>
              <a:ext uri="{FF2B5EF4-FFF2-40B4-BE49-F238E27FC236}">
                <a16:creationId xmlns:a16="http://schemas.microsoft.com/office/drawing/2014/main" id="{95FAEC41-D01D-4C13-971F-F3DE74C8F3A6}"/>
              </a:ext>
            </a:extLst>
          </p:cNvPr>
          <p:cNvGrpSpPr/>
          <p:nvPr/>
        </p:nvGrpSpPr>
        <p:grpSpPr>
          <a:xfrm>
            <a:off x="498453" y="138867"/>
            <a:ext cx="432766" cy="157618"/>
            <a:chOff x="576956" y="331985"/>
            <a:chExt cx="1638236" cy="392485"/>
          </a:xfrm>
        </p:grpSpPr>
        <p:sp>
          <p:nvSpPr>
            <p:cNvPr id="460" name="Left Arrow 339">
              <a:extLst>
                <a:ext uri="{FF2B5EF4-FFF2-40B4-BE49-F238E27FC236}">
                  <a16:creationId xmlns:a16="http://schemas.microsoft.com/office/drawing/2014/main" id="{96C44820-4671-40A4-926B-6A065381F56A}"/>
                </a:ext>
              </a:extLst>
            </p:cNvPr>
            <p:cNvSpPr/>
            <p:nvPr/>
          </p:nvSpPr>
          <p:spPr>
            <a:xfrm rot="10800000">
              <a:off x="843504" y="331986"/>
              <a:ext cx="876404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8FAAD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61" name="Left Arrow 339">
              <a:extLst>
                <a:ext uri="{FF2B5EF4-FFF2-40B4-BE49-F238E27FC236}">
                  <a16:creationId xmlns:a16="http://schemas.microsoft.com/office/drawing/2014/main" id="{94F14CDF-D105-495E-B7D1-4D202D345386}"/>
                </a:ext>
              </a:extLst>
            </p:cNvPr>
            <p:cNvSpPr/>
            <p:nvPr/>
          </p:nvSpPr>
          <p:spPr>
            <a:xfrm rot="10800000">
              <a:off x="576956" y="331986"/>
              <a:ext cx="266547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4976C7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62" name="Left Arrow 339">
              <a:extLst>
                <a:ext uri="{FF2B5EF4-FFF2-40B4-BE49-F238E27FC236}">
                  <a16:creationId xmlns:a16="http://schemas.microsoft.com/office/drawing/2014/main" id="{03DCD82D-6F53-41B2-BC20-23D5C4929D6C}"/>
                </a:ext>
              </a:extLst>
            </p:cNvPr>
            <p:cNvSpPr/>
            <p:nvPr/>
          </p:nvSpPr>
          <p:spPr>
            <a:xfrm rot="10800000">
              <a:off x="1719906" y="331985"/>
              <a:ext cx="495286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BACAE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463" name="Rectangle 462">
            <a:extLst>
              <a:ext uri="{FF2B5EF4-FFF2-40B4-BE49-F238E27FC236}">
                <a16:creationId xmlns:a16="http://schemas.microsoft.com/office/drawing/2014/main" id="{3BB806A5-7EDA-4DB6-B99B-B71E30E3A021}"/>
              </a:ext>
            </a:extLst>
          </p:cNvPr>
          <p:cNvSpPr/>
          <p:nvPr/>
        </p:nvSpPr>
        <p:spPr>
          <a:xfrm>
            <a:off x="412932" y="248630"/>
            <a:ext cx="59758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tnsABC</a:t>
            </a:r>
            <a:endParaRPr lang="en-US" sz="800" i="1" dirty="0"/>
          </a:p>
        </p:txBody>
      </p:sp>
      <p:sp>
        <p:nvSpPr>
          <p:cNvPr id="464" name="Flowchart: Terminator 463">
            <a:extLst>
              <a:ext uri="{FF2B5EF4-FFF2-40B4-BE49-F238E27FC236}">
                <a16:creationId xmlns:a16="http://schemas.microsoft.com/office/drawing/2014/main" id="{88E4FAD4-39EA-4F15-BECC-666F0BD01E23}"/>
              </a:ext>
            </a:extLst>
          </p:cNvPr>
          <p:cNvSpPr/>
          <p:nvPr/>
        </p:nvSpPr>
        <p:spPr>
          <a:xfrm>
            <a:off x="277806" y="509140"/>
            <a:ext cx="782144" cy="192046"/>
          </a:xfrm>
          <a:prstGeom prst="flowChartTerminator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5" name="Rectangle 464">
            <a:extLst>
              <a:ext uri="{FF2B5EF4-FFF2-40B4-BE49-F238E27FC236}">
                <a16:creationId xmlns:a16="http://schemas.microsoft.com/office/drawing/2014/main" id="{EB738F92-E0A0-4630-B9A7-D97A40721E11}"/>
              </a:ext>
            </a:extLst>
          </p:cNvPr>
          <p:cNvSpPr/>
          <p:nvPr/>
        </p:nvSpPr>
        <p:spPr>
          <a:xfrm>
            <a:off x="262094" y="525981"/>
            <a:ext cx="9303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tniQ</a:t>
            </a:r>
            <a:r>
              <a:rPr lang="en-US" sz="800" i="1" dirty="0">
                <a:latin typeface="Arial" panose="020B0604020202020204" pitchFamily="34" charset="0"/>
                <a:cs typeface="Arial" panose="020B0604020202020204" pitchFamily="34" charset="0"/>
              </a:rPr>
              <a:t>-cascade</a:t>
            </a:r>
            <a:endParaRPr lang="en-US" sz="800" i="1" dirty="0"/>
          </a:p>
        </p:txBody>
      </p:sp>
      <p:sp>
        <p:nvSpPr>
          <p:cNvPr id="466" name="Oval 465">
            <a:extLst>
              <a:ext uri="{FF2B5EF4-FFF2-40B4-BE49-F238E27FC236}">
                <a16:creationId xmlns:a16="http://schemas.microsoft.com/office/drawing/2014/main" id="{435B66C9-9530-46C8-B35A-8BDE79772ADB}"/>
              </a:ext>
            </a:extLst>
          </p:cNvPr>
          <p:cNvSpPr/>
          <p:nvPr/>
        </p:nvSpPr>
        <p:spPr>
          <a:xfrm rot="16200000">
            <a:off x="2075728" y="233373"/>
            <a:ext cx="615809" cy="615809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7" name="Arc 466">
            <a:extLst>
              <a:ext uri="{FF2B5EF4-FFF2-40B4-BE49-F238E27FC236}">
                <a16:creationId xmlns:a16="http://schemas.microsoft.com/office/drawing/2014/main" id="{7E4BE5FA-7E2D-4E49-B9F8-815222EBBDD7}"/>
              </a:ext>
            </a:extLst>
          </p:cNvPr>
          <p:cNvSpPr/>
          <p:nvPr/>
        </p:nvSpPr>
        <p:spPr>
          <a:xfrm rot="3600000" flipH="1" flipV="1">
            <a:off x="2086574" y="244743"/>
            <a:ext cx="528805" cy="548493"/>
          </a:xfrm>
          <a:prstGeom prst="arc">
            <a:avLst>
              <a:gd name="adj1" fmla="val 17598567"/>
              <a:gd name="adj2" fmla="val 20763823"/>
            </a:avLst>
          </a:prstGeom>
          <a:ln w="28575">
            <a:solidFill>
              <a:srgbClr val="FF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68" name="Group 467">
            <a:extLst>
              <a:ext uri="{FF2B5EF4-FFF2-40B4-BE49-F238E27FC236}">
                <a16:creationId xmlns:a16="http://schemas.microsoft.com/office/drawing/2014/main" id="{F77049BE-7BF1-4A29-A794-68484E455D21}"/>
              </a:ext>
            </a:extLst>
          </p:cNvPr>
          <p:cNvGrpSpPr/>
          <p:nvPr/>
        </p:nvGrpSpPr>
        <p:grpSpPr>
          <a:xfrm rot="10800000" flipH="1">
            <a:off x="317333" y="432654"/>
            <a:ext cx="648289" cy="157618"/>
            <a:chOff x="4150984" y="148741"/>
            <a:chExt cx="3639617" cy="462597"/>
          </a:xfrm>
        </p:grpSpPr>
        <p:sp>
          <p:nvSpPr>
            <p:cNvPr id="469" name="Left Arrow 339">
              <a:extLst>
                <a:ext uri="{FF2B5EF4-FFF2-40B4-BE49-F238E27FC236}">
                  <a16:creationId xmlns:a16="http://schemas.microsoft.com/office/drawing/2014/main" id="{6C54ED25-8C44-47C9-8306-404F15CDA2EB}"/>
                </a:ext>
              </a:extLst>
            </p:cNvPr>
            <p:cNvSpPr/>
            <p:nvPr/>
          </p:nvSpPr>
          <p:spPr>
            <a:xfrm rot="10800000">
              <a:off x="4150984" y="148741"/>
              <a:ext cx="911246" cy="453072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C39BE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0" name="Left Arrow 339">
              <a:extLst>
                <a:ext uri="{FF2B5EF4-FFF2-40B4-BE49-F238E27FC236}">
                  <a16:creationId xmlns:a16="http://schemas.microsoft.com/office/drawing/2014/main" id="{585A229F-2543-4D9D-BC62-66D71960AFDB}"/>
                </a:ext>
              </a:extLst>
            </p:cNvPr>
            <p:cNvSpPr/>
            <p:nvPr/>
          </p:nvSpPr>
          <p:spPr>
            <a:xfrm rot="10800000">
              <a:off x="5062229" y="154456"/>
              <a:ext cx="1521897" cy="453072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FF5047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1" name="Left Arrow 339">
              <a:extLst>
                <a:ext uri="{FF2B5EF4-FFF2-40B4-BE49-F238E27FC236}">
                  <a16:creationId xmlns:a16="http://schemas.microsoft.com/office/drawing/2014/main" id="{5C5BB0AF-FBD2-40BE-BA66-FC2425EC0EF2}"/>
                </a:ext>
              </a:extLst>
            </p:cNvPr>
            <p:cNvSpPr/>
            <p:nvPr/>
          </p:nvSpPr>
          <p:spPr>
            <a:xfrm rot="10800000">
              <a:off x="6584126" y="151239"/>
              <a:ext cx="760949" cy="453072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FF7E7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2" name="Left Arrow 339">
              <a:extLst>
                <a:ext uri="{FF2B5EF4-FFF2-40B4-BE49-F238E27FC236}">
                  <a16:creationId xmlns:a16="http://schemas.microsoft.com/office/drawing/2014/main" id="{74BC51E6-DA41-4500-9E12-5247A2A30060}"/>
                </a:ext>
              </a:extLst>
            </p:cNvPr>
            <p:cNvSpPr/>
            <p:nvPr/>
          </p:nvSpPr>
          <p:spPr>
            <a:xfrm rot="10800000">
              <a:off x="7344961" y="158266"/>
              <a:ext cx="445640" cy="453072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FFAFA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73" name="Flowchart: Terminator 472">
            <a:extLst>
              <a:ext uri="{FF2B5EF4-FFF2-40B4-BE49-F238E27FC236}">
                <a16:creationId xmlns:a16="http://schemas.microsoft.com/office/drawing/2014/main" id="{CE895633-B7D7-409D-BBB6-D9B05160308F}"/>
              </a:ext>
            </a:extLst>
          </p:cNvPr>
          <p:cNvSpPr/>
          <p:nvPr/>
        </p:nvSpPr>
        <p:spPr>
          <a:xfrm>
            <a:off x="452233" y="803291"/>
            <a:ext cx="478986" cy="192046"/>
          </a:xfrm>
          <a:prstGeom prst="flowChartTerminator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4" name="Rectangle 473">
            <a:extLst>
              <a:ext uri="{FF2B5EF4-FFF2-40B4-BE49-F238E27FC236}">
                <a16:creationId xmlns:a16="http://schemas.microsoft.com/office/drawing/2014/main" id="{AFD83494-B055-413B-A398-8ACC166B8728}"/>
              </a:ext>
            </a:extLst>
          </p:cNvPr>
          <p:cNvSpPr/>
          <p:nvPr/>
        </p:nvSpPr>
        <p:spPr>
          <a:xfrm>
            <a:off x="404871" y="827652"/>
            <a:ext cx="59758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CRISPR</a:t>
            </a:r>
            <a:endParaRPr lang="en-US" sz="800" dirty="0"/>
          </a:p>
        </p:txBody>
      </p:sp>
      <p:grpSp>
        <p:nvGrpSpPr>
          <p:cNvPr id="475" name="Group 474">
            <a:extLst>
              <a:ext uri="{FF2B5EF4-FFF2-40B4-BE49-F238E27FC236}">
                <a16:creationId xmlns:a16="http://schemas.microsoft.com/office/drawing/2014/main" id="{40DF5EA1-7558-480B-A46C-2F40C7D6F8B2}"/>
              </a:ext>
            </a:extLst>
          </p:cNvPr>
          <p:cNvGrpSpPr/>
          <p:nvPr/>
        </p:nvGrpSpPr>
        <p:grpSpPr>
          <a:xfrm>
            <a:off x="629469" y="740417"/>
            <a:ext cx="140908" cy="133572"/>
            <a:chOff x="4833382" y="1570909"/>
            <a:chExt cx="199058" cy="188694"/>
          </a:xfrm>
        </p:grpSpPr>
        <p:sp>
          <p:nvSpPr>
            <p:cNvPr id="476" name="Diamond 475">
              <a:extLst>
                <a:ext uri="{FF2B5EF4-FFF2-40B4-BE49-F238E27FC236}">
                  <a16:creationId xmlns:a16="http://schemas.microsoft.com/office/drawing/2014/main" id="{D9F7283F-81AC-4ADA-A448-BD5BC5EB683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382" y="1572967"/>
              <a:ext cx="65221" cy="184628"/>
            </a:xfrm>
            <a:prstGeom prst="diamond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Diamond 476">
              <a:extLst>
                <a:ext uri="{FF2B5EF4-FFF2-40B4-BE49-F238E27FC236}">
                  <a16:creationId xmlns:a16="http://schemas.microsoft.com/office/drawing/2014/main" id="{4CB0DFD6-B832-4B9A-BAF2-4D0D1158C50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67219" y="1572944"/>
              <a:ext cx="65221" cy="184628"/>
            </a:xfrm>
            <a:prstGeom prst="diamond">
              <a:avLst/>
            </a:prstGeom>
            <a:solidFill>
              <a:srgbClr val="BFBFB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8" name="Rectangle 477">
              <a:extLst>
                <a:ext uri="{FF2B5EF4-FFF2-40B4-BE49-F238E27FC236}">
                  <a16:creationId xmlns:a16="http://schemas.microsoft.com/office/drawing/2014/main" id="{81522480-CB66-4A1C-A0E9-C213225F3B82}"/>
                </a:ext>
              </a:extLst>
            </p:cNvPr>
            <p:cNvSpPr/>
            <p:nvPr/>
          </p:nvSpPr>
          <p:spPr>
            <a:xfrm>
              <a:off x="4896222" y="1570909"/>
              <a:ext cx="71744" cy="188694"/>
            </a:xfrm>
            <a:prstGeom prst="rect">
              <a:avLst/>
            </a:prstGeom>
            <a:solidFill>
              <a:srgbClr val="FF5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93E0A230-F133-485D-B954-2670E4A7D520}"/>
              </a:ext>
            </a:extLst>
          </p:cNvPr>
          <p:cNvSpPr/>
          <p:nvPr/>
        </p:nvSpPr>
        <p:spPr>
          <a:xfrm>
            <a:off x="1414619" y="192536"/>
            <a:ext cx="787905" cy="478185"/>
          </a:xfrm>
          <a:custGeom>
            <a:avLst/>
            <a:gdLst>
              <a:gd name="connsiteX0" fmla="*/ 0 w 800100"/>
              <a:gd name="connsiteY0" fmla="*/ 441334 h 441334"/>
              <a:gd name="connsiteX1" fmla="*/ 358140 w 800100"/>
              <a:gd name="connsiteY1" fmla="*/ 29854 h 441334"/>
              <a:gd name="connsiteX2" fmla="*/ 800100 w 800100"/>
              <a:gd name="connsiteY2" fmla="*/ 64144 h 4413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00100" h="441334">
                <a:moveTo>
                  <a:pt x="0" y="441334"/>
                </a:moveTo>
                <a:cubicBezTo>
                  <a:pt x="112395" y="267026"/>
                  <a:pt x="224790" y="92719"/>
                  <a:pt x="358140" y="29854"/>
                </a:cubicBezTo>
                <a:cubicBezTo>
                  <a:pt x="491490" y="-33011"/>
                  <a:pt x="645795" y="15566"/>
                  <a:pt x="800100" y="64144"/>
                </a:cubicBezTo>
              </a:path>
            </a:pathLst>
          </a:custGeom>
          <a:noFill/>
          <a:ln w="6350">
            <a:solidFill>
              <a:schemeClr val="tx1"/>
            </a:solidFill>
            <a:prstDash val="dash"/>
            <a:tailEnd type="triangle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0" name="文字方塊 59">
            <a:extLst>
              <a:ext uri="{FF2B5EF4-FFF2-40B4-BE49-F238E27FC236}">
                <a16:creationId xmlns:a16="http://schemas.microsoft.com/office/drawing/2014/main" id="{F29083E2-54CD-489F-AC5E-2A7C9107C61D}"/>
              </a:ext>
            </a:extLst>
          </p:cNvPr>
          <p:cNvSpPr txBox="1"/>
          <p:nvPr/>
        </p:nvSpPr>
        <p:spPr>
          <a:xfrm>
            <a:off x="-15941" y="-32571"/>
            <a:ext cx="3145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1" name="Rectangle 480">
            <a:extLst>
              <a:ext uri="{FF2B5EF4-FFF2-40B4-BE49-F238E27FC236}">
                <a16:creationId xmlns:a16="http://schemas.microsoft.com/office/drawing/2014/main" id="{8707B7B2-D925-410E-9CEA-6BC8558E6EDD}"/>
              </a:ext>
            </a:extLst>
          </p:cNvPr>
          <p:cNvSpPr/>
          <p:nvPr/>
        </p:nvSpPr>
        <p:spPr>
          <a:xfrm>
            <a:off x="1964181" y="42459"/>
            <a:ext cx="9303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protospacer</a:t>
            </a:r>
            <a:endParaRPr lang="en-US" sz="800" dirty="0"/>
          </a:p>
        </p:txBody>
      </p:sp>
      <p:sp>
        <p:nvSpPr>
          <p:cNvPr id="482" name="Rectangle 481">
            <a:extLst>
              <a:ext uri="{FF2B5EF4-FFF2-40B4-BE49-F238E27FC236}">
                <a16:creationId xmlns:a16="http://schemas.microsoft.com/office/drawing/2014/main" id="{CC487F8C-813E-45D2-B7BD-156B0609FB29}"/>
              </a:ext>
            </a:extLst>
          </p:cNvPr>
          <p:cNvSpPr/>
          <p:nvPr/>
        </p:nvSpPr>
        <p:spPr>
          <a:xfrm>
            <a:off x="2050425" y="379099"/>
            <a:ext cx="6728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F plasmid</a:t>
            </a:r>
          </a:p>
          <a:p>
            <a:pPr algn="ctr"/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specR</a:t>
            </a:r>
            <a:endParaRPr lang="en-US" sz="800" i="1" dirty="0"/>
          </a:p>
        </p:txBody>
      </p:sp>
      <p:sp>
        <p:nvSpPr>
          <p:cNvPr id="483" name="Flowchart: Terminator 482">
            <a:extLst>
              <a:ext uri="{FF2B5EF4-FFF2-40B4-BE49-F238E27FC236}">
                <a16:creationId xmlns:a16="http://schemas.microsoft.com/office/drawing/2014/main" id="{DDC74E96-B54F-4D75-BBD8-62DC710D5D4E}"/>
              </a:ext>
            </a:extLst>
          </p:cNvPr>
          <p:cNvSpPr/>
          <p:nvPr/>
        </p:nvSpPr>
        <p:spPr>
          <a:xfrm>
            <a:off x="141314" y="1773244"/>
            <a:ext cx="2675137" cy="1361442"/>
          </a:xfrm>
          <a:prstGeom prst="flowChartTerminator">
            <a:avLst/>
          </a:prstGeom>
          <a:solidFill>
            <a:srgbClr val="DBDBDB"/>
          </a:solidFill>
          <a:ln w="190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7F5973BC-4A60-48C5-B64D-97A67335EEB0}"/>
              </a:ext>
            </a:extLst>
          </p:cNvPr>
          <p:cNvSpPr/>
          <p:nvPr/>
        </p:nvSpPr>
        <p:spPr>
          <a:xfrm>
            <a:off x="1129583" y="2372224"/>
            <a:ext cx="1035363" cy="719938"/>
          </a:xfrm>
          <a:custGeom>
            <a:avLst/>
            <a:gdLst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370699 w 9526030"/>
              <a:gd name="connsiteY35" fmla="*/ 146998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8263 w 9526030"/>
              <a:gd name="connsiteY198" fmla="*/ 265060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370699 w 9526030"/>
              <a:gd name="connsiteY35" fmla="*/ 146998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79309 w 9526030"/>
              <a:gd name="connsiteY35" fmla="*/ 140902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25269 w 9526030"/>
              <a:gd name="connsiteY124" fmla="*/ 14513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425359 w 9526030"/>
              <a:gd name="connsiteY324" fmla="*/ 247712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425359 w 9526030"/>
              <a:gd name="connsiteY324" fmla="*/ 2477127 h 6655443"/>
              <a:gd name="connsiteX325" fmla="*/ 9356055 w 9526030"/>
              <a:gd name="connsiteY325" fmla="*/ 238467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29646 w 9533023"/>
              <a:gd name="connsiteY138" fmla="*/ 451412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17376 w 9533023"/>
              <a:gd name="connsiteY327" fmla="*/ 229164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28806 w 9533023"/>
              <a:gd name="connsiteY327" fmla="*/ 231450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28806 w 9533023"/>
              <a:gd name="connsiteY327" fmla="*/ 2314503 h 6655443"/>
              <a:gd name="connsiteX328" fmla="*/ 905101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5101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2203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0298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0298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8585 w 9533023"/>
              <a:gd name="connsiteY343" fmla="*/ 530487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8585 w 9533023"/>
              <a:gd name="connsiteY343" fmla="*/ 5304871 h 6655443"/>
              <a:gd name="connsiteX344" fmla="*/ 6868801 w 9533023"/>
              <a:gd name="connsiteY344" fmla="*/ 542794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408009 w 9533023"/>
              <a:gd name="connsiteY400" fmla="*/ 387105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50403 w 9533023"/>
              <a:gd name="connsiteY241" fmla="*/ 377493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19923 w 9533023"/>
              <a:gd name="connsiteY241" fmla="*/ 38587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04249 w 9533023"/>
              <a:gd name="connsiteY400" fmla="*/ 3977737 h 6628773"/>
              <a:gd name="connsiteX0" fmla="*/ 1808397 w 9533023"/>
              <a:gd name="connsiteY0" fmla="*/ 399577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04249 w 9533023"/>
              <a:gd name="connsiteY400" fmla="*/ 3977737 h 6628773"/>
              <a:gd name="connsiteX0" fmla="*/ 1808397 w 9533023"/>
              <a:gd name="connsiteY0" fmla="*/ 399577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42349 w 9533023"/>
              <a:gd name="connsiteY400" fmla="*/ 394344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42349 w 9533023"/>
              <a:gd name="connsiteY400" fmla="*/ 394344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77376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15679 w 9533023"/>
              <a:gd name="connsiteY400" fmla="*/ 395868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4808 w 9533023"/>
              <a:gd name="connsiteY393" fmla="*/ 380397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605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4808 w 9533023"/>
              <a:gd name="connsiteY393" fmla="*/ 380397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960744 w 9533023"/>
              <a:gd name="connsiteY391" fmla="*/ 3761773 h 6628773"/>
              <a:gd name="connsiteX392" fmla="*/ 1014808 w 9533023"/>
              <a:gd name="connsiteY392" fmla="*/ 3803972 h 6628773"/>
              <a:gd name="connsiteX393" fmla="*/ 1076491 w 9533023"/>
              <a:gd name="connsiteY393" fmla="*/ 3819646 h 6628773"/>
              <a:gd name="connsiteX394" fmla="*/ 1134365 w 9533023"/>
              <a:gd name="connsiteY394" fmla="*/ 3831221 h 6628773"/>
              <a:gd name="connsiteX395" fmla="*/ 1226962 w 9533023"/>
              <a:gd name="connsiteY395" fmla="*/ 3854370 h 6628773"/>
              <a:gd name="connsiteX396" fmla="*/ 1420066 w 9533023"/>
              <a:gd name="connsiteY396" fmla="*/ 3885573 h 6628773"/>
              <a:gd name="connsiteX397" fmla="*/ 1551053 w 9533023"/>
              <a:gd name="connsiteY397" fmla="*/ 3935393 h 6628773"/>
              <a:gd name="connsiteX398" fmla="*/ 1673552 w 9533023"/>
              <a:gd name="connsiteY398" fmla="*/ 3946968 h 6628773"/>
              <a:gd name="connsiteX399" fmla="*/ 1827109 w 9533023"/>
              <a:gd name="connsiteY399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428309 w 9533023"/>
              <a:gd name="connsiteY386" fmla="*/ 361130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960744 w 9533023"/>
              <a:gd name="connsiteY390" fmla="*/ 3761773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960744 w 9533023"/>
              <a:gd name="connsiteY390" fmla="*/ 3761773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590355 w 9533023"/>
              <a:gd name="connsiteY48" fmla="*/ 1805651 h 6628773"/>
              <a:gd name="connsiteX49" fmla="*/ 544056 w 9533023"/>
              <a:gd name="connsiteY49" fmla="*/ 1817226 h 6628773"/>
              <a:gd name="connsiteX50" fmla="*/ 439884 w 9533023"/>
              <a:gd name="connsiteY50" fmla="*/ 1886674 h 6628773"/>
              <a:gd name="connsiteX51" fmla="*/ 405160 w 9533023"/>
              <a:gd name="connsiteY51" fmla="*/ 1898249 h 6628773"/>
              <a:gd name="connsiteX52" fmla="*/ 300987 w 9533023"/>
              <a:gd name="connsiteY52" fmla="*/ 1967697 h 6628773"/>
              <a:gd name="connsiteX53" fmla="*/ 69494 w 9533023"/>
              <a:gd name="connsiteY53" fmla="*/ 2164466 h 6628773"/>
              <a:gd name="connsiteX54" fmla="*/ 11620 w 9533023"/>
              <a:gd name="connsiteY54" fmla="*/ 2257064 h 6628773"/>
              <a:gd name="connsiteX55" fmla="*/ 11620 w 9533023"/>
              <a:gd name="connsiteY55" fmla="*/ 2407535 h 6628773"/>
              <a:gd name="connsiteX56" fmla="*/ 34770 w 9533023"/>
              <a:gd name="connsiteY56" fmla="*/ 2465408 h 6628773"/>
              <a:gd name="connsiteX57" fmla="*/ 463033 w 9533023"/>
              <a:gd name="connsiteY57" fmla="*/ 2708476 h 6628773"/>
              <a:gd name="connsiteX58" fmla="*/ 879722 w 9533023"/>
              <a:gd name="connsiteY58" fmla="*/ 2870522 h 6628773"/>
              <a:gd name="connsiteX59" fmla="*/ 1481605 w 9533023"/>
              <a:gd name="connsiteY59" fmla="*/ 2986269 h 6628773"/>
              <a:gd name="connsiteX60" fmla="*/ 2014041 w 9533023"/>
              <a:gd name="connsiteY60" fmla="*/ 3032568 h 6628773"/>
              <a:gd name="connsiteX61" fmla="*/ 2824268 w 9533023"/>
              <a:gd name="connsiteY61" fmla="*/ 3055717 h 6628773"/>
              <a:gd name="connsiteX62" fmla="*/ 3518749 w 9533023"/>
              <a:gd name="connsiteY62" fmla="*/ 3044142 h 6628773"/>
              <a:gd name="connsiteX63" fmla="*/ 3738668 w 9533023"/>
              <a:gd name="connsiteY63" fmla="*/ 3020993 h 6628773"/>
              <a:gd name="connsiteX64" fmla="*/ 4166932 w 9533023"/>
              <a:gd name="connsiteY64" fmla="*/ 2986269 h 6628773"/>
              <a:gd name="connsiteX65" fmla="*/ 4699367 w 9533023"/>
              <a:gd name="connsiteY65" fmla="*/ 3009418 h 6628773"/>
              <a:gd name="connsiteX66" fmla="*/ 5011884 w 9533023"/>
              <a:gd name="connsiteY66" fmla="*/ 3020993 h 6628773"/>
              <a:gd name="connsiteX67" fmla="*/ 5521170 w 9533023"/>
              <a:gd name="connsiteY67" fmla="*/ 3078866 h 6628773"/>
              <a:gd name="connsiteX68" fmla="*/ 5706365 w 9533023"/>
              <a:gd name="connsiteY68" fmla="*/ 3125165 h 6628773"/>
              <a:gd name="connsiteX69" fmla="*/ 5984157 w 9533023"/>
              <a:gd name="connsiteY69" fmla="*/ 3275636 h 6628773"/>
              <a:gd name="connsiteX70" fmla="*/ 6169352 w 9533023"/>
              <a:gd name="connsiteY70" fmla="*/ 3472405 h 6628773"/>
              <a:gd name="connsiteX71" fmla="*/ 6366122 w 9533023"/>
              <a:gd name="connsiteY71" fmla="*/ 3750198 h 6628773"/>
              <a:gd name="connsiteX72" fmla="*/ 6470294 w 9533023"/>
              <a:gd name="connsiteY72" fmla="*/ 4074289 h 6628773"/>
              <a:gd name="connsiteX73" fmla="*/ 6516593 w 9533023"/>
              <a:gd name="connsiteY73" fmla="*/ 4699322 h 6628773"/>
              <a:gd name="connsiteX74" fmla="*/ 6481868 w 9533023"/>
              <a:gd name="connsiteY74" fmla="*/ 5000264 h 6628773"/>
              <a:gd name="connsiteX75" fmla="*/ 6470294 w 9533023"/>
              <a:gd name="connsiteY75" fmla="*/ 5058137 h 6628773"/>
              <a:gd name="connsiteX76" fmla="*/ 6285099 w 9533023"/>
              <a:gd name="connsiteY76" fmla="*/ 5393803 h 6628773"/>
              <a:gd name="connsiteX77" fmla="*/ 6053605 w 9533023"/>
              <a:gd name="connsiteY77" fmla="*/ 5532699 h 6628773"/>
              <a:gd name="connsiteX78" fmla="*/ 6030456 w 9533023"/>
              <a:gd name="connsiteY78" fmla="*/ 5555849 h 6628773"/>
              <a:gd name="connsiteX79" fmla="*/ 5798962 w 9533023"/>
              <a:gd name="connsiteY79" fmla="*/ 5613722 h 6628773"/>
              <a:gd name="connsiteX80" fmla="*/ 5162355 w 9533023"/>
              <a:gd name="connsiteY80" fmla="*/ 5648446 h 6628773"/>
              <a:gd name="connsiteX81" fmla="*/ 4687793 w 9533023"/>
              <a:gd name="connsiteY81" fmla="*/ 5602147 h 6628773"/>
              <a:gd name="connsiteX82" fmla="*/ 4525747 w 9533023"/>
              <a:gd name="connsiteY82" fmla="*/ 5440102 h 6628773"/>
              <a:gd name="connsiteX83" fmla="*/ 4479448 w 9533023"/>
              <a:gd name="connsiteY83" fmla="*/ 5359079 h 6628773"/>
              <a:gd name="connsiteX84" fmla="*/ 4305828 w 9533023"/>
              <a:gd name="connsiteY84" fmla="*/ 5011838 h 6628773"/>
              <a:gd name="connsiteX85" fmla="*/ 4305828 w 9533023"/>
              <a:gd name="connsiteY85" fmla="*/ 4699322 h 6628773"/>
              <a:gd name="connsiteX86" fmla="*/ 4386851 w 9533023"/>
              <a:gd name="connsiteY86" fmla="*/ 4525702 h 6628773"/>
              <a:gd name="connsiteX87" fmla="*/ 4572046 w 9533023"/>
              <a:gd name="connsiteY87" fmla="*/ 4294208 h 6628773"/>
              <a:gd name="connsiteX88" fmla="*/ 4838263 w 9533023"/>
              <a:gd name="connsiteY88" fmla="*/ 4201611 h 6628773"/>
              <a:gd name="connsiteX89" fmla="*/ 5243377 w 9533023"/>
              <a:gd name="connsiteY89" fmla="*/ 4132162 h 6628773"/>
              <a:gd name="connsiteX90" fmla="*/ 5602193 w 9533023"/>
              <a:gd name="connsiteY90" fmla="*/ 4051140 h 6628773"/>
              <a:gd name="connsiteX91" fmla="*/ 5755316 w 9533023"/>
              <a:gd name="connsiteY91" fmla="*/ 3997366 h 6628773"/>
              <a:gd name="connsiteX92" fmla="*/ 6076755 w 9533023"/>
              <a:gd name="connsiteY92" fmla="*/ 3923818 h 6628773"/>
              <a:gd name="connsiteX93" fmla="*/ 6435570 w 9533023"/>
              <a:gd name="connsiteY93" fmla="*/ 3784922 h 6628773"/>
              <a:gd name="connsiteX94" fmla="*/ 6528167 w 9533023"/>
              <a:gd name="connsiteY94" fmla="*/ 3761773 h 6628773"/>
              <a:gd name="connsiteX95" fmla="*/ 7072177 w 9533023"/>
              <a:gd name="connsiteY95" fmla="*/ 3530279 h 6628773"/>
              <a:gd name="connsiteX96" fmla="*/ 7253707 w 9533023"/>
              <a:gd name="connsiteY96" fmla="*/ 3441202 h 6628773"/>
              <a:gd name="connsiteX97" fmla="*/ 7365065 w 9533023"/>
              <a:gd name="connsiteY97" fmla="*/ 3318269 h 6628773"/>
              <a:gd name="connsiteX98" fmla="*/ 7512015 w 9533023"/>
              <a:gd name="connsiteY98" fmla="*/ 3183038 h 6628773"/>
              <a:gd name="connsiteX99" fmla="*/ 7604613 w 9533023"/>
              <a:gd name="connsiteY99" fmla="*/ 3044142 h 6628773"/>
              <a:gd name="connsiteX100" fmla="*/ 7778233 w 9533023"/>
              <a:gd name="connsiteY100" fmla="*/ 2592730 h 6628773"/>
              <a:gd name="connsiteX101" fmla="*/ 7824532 w 9533023"/>
              <a:gd name="connsiteY101" fmla="*/ 1736203 h 6628773"/>
              <a:gd name="connsiteX102" fmla="*/ 7836106 w 9533023"/>
              <a:gd name="connsiteY102" fmla="*/ 1562583 h 6628773"/>
              <a:gd name="connsiteX103" fmla="*/ 7766658 w 9533023"/>
              <a:gd name="connsiteY103" fmla="*/ 1365813 h 6628773"/>
              <a:gd name="connsiteX104" fmla="*/ 7743509 w 9533023"/>
              <a:gd name="connsiteY104" fmla="*/ 1307940 h 6628773"/>
              <a:gd name="connsiteX105" fmla="*/ 7639337 w 9533023"/>
              <a:gd name="connsiteY105" fmla="*/ 1099595 h 6628773"/>
              <a:gd name="connsiteX106" fmla="*/ 7604613 w 9533023"/>
              <a:gd name="connsiteY106" fmla="*/ 1053297 h 6628773"/>
              <a:gd name="connsiteX107" fmla="*/ 7477291 w 9533023"/>
              <a:gd name="connsiteY107" fmla="*/ 775504 h 6628773"/>
              <a:gd name="connsiteX108" fmla="*/ 7292096 w 9533023"/>
              <a:gd name="connsiteY108" fmla="*/ 462988 h 6628773"/>
              <a:gd name="connsiteX109" fmla="*/ 7118476 w 9533023"/>
              <a:gd name="connsiteY109" fmla="*/ 254643 h 6628773"/>
              <a:gd name="connsiteX110" fmla="*/ 7095327 w 9533023"/>
              <a:gd name="connsiteY110" fmla="*/ 219919 h 6628773"/>
              <a:gd name="connsiteX111" fmla="*/ 6898557 w 9533023"/>
              <a:gd name="connsiteY111" fmla="*/ 115747 h 6628773"/>
              <a:gd name="connsiteX112" fmla="*/ 6713362 w 9533023"/>
              <a:gd name="connsiteY112" fmla="*/ 23150 h 6628773"/>
              <a:gd name="connsiteX113" fmla="*/ 6528167 w 9533023"/>
              <a:gd name="connsiteY113" fmla="*/ 0 h 6628773"/>
              <a:gd name="connsiteX114" fmla="*/ 6099904 w 9533023"/>
              <a:gd name="connsiteY114" fmla="*/ 11575 h 6628773"/>
              <a:gd name="connsiteX115" fmla="*/ 6076755 w 9533023"/>
              <a:gd name="connsiteY115" fmla="*/ 46299 h 6628773"/>
              <a:gd name="connsiteX116" fmla="*/ 5926284 w 9533023"/>
              <a:gd name="connsiteY116" fmla="*/ 115747 h 6628773"/>
              <a:gd name="connsiteX117" fmla="*/ 5845261 w 9533023"/>
              <a:gd name="connsiteY117" fmla="*/ 196770 h 6628773"/>
              <a:gd name="connsiteX118" fmla="*/ 5798962 w 9533023"/>
              <a:gd name="connsiteY118" fmla="*/ 219919 h 6628773"/>
              <a:gd name="connsiteX119" fmla="*/ 5694790 w 9533023"/>
              <a:gd name="connsiteY119" fmla="*/ 312517 h 6628773"/>
              <a:gd name="connsiteX120" fmla="*/ 5660066 w 9533023"/>
              <a:gd name="connsiteY120" fmla="*/ 347241 h 6628773"/>
              <a:gd name="connsiteX121" fmla="*/ 5544319 w 9533023"/>
              <a:gd name="connsiteY121" fmla="*/ 509286 h 6628773"/>
              <a:gd name="connsiteX122" fmla="*/ 5405423 w 9533023"/>
              <a:gd name="connsiteY122" fmla="*/ 821803 h 6628773"/>
              <a:gd name="connsiteX123" fmla="*/ 5393848 w 9533023"/>
              <a:gd name="connsiteY123" fmla="*/ 1018573 h 6628773"/>
              <a:gd name="connsiteX124" fmla="*/ 5463296 w 9533023"/>
              <a:gd name="connsiteY124" fmla="*/ 1331089 h 6628773"/>
              <a:gd name="connsiteX125" fmla="*/ 5540509 w 9533023"/>
              <a:gd name="connsiteY125" fmla="*/ 1527569 h 6628773"/>
              <a:gd name="connsiteX126" fmla="*/ 5683215 w 9533023"/>
              <a:gd name="connsiteY126" fmla="*/ 1759352 h 6628773"/>
              <a:gd name="connsiteX127" fmla="*/ 5752663 w 9533023"/>
              <a:gd name="connsiteY127" fmla="*/ 1840375 h 6628773"/>
              <a:gd name="connsiteX128" fmla="*/ 5949433 w 9533023"/>
              <a:gd name="connsiteY128" fmla="*/ 2083443 h 6628773"/>
              <a:gd name="connsiteX129" fmla="*/ 6516593 w 9533023"/>
              <a:gd name="connsiteY129" fmla="*/ 2500132 h 6628773"/>
              <a:gd name="connsiteX130" fmla="*/ 6620765 w 9533023"/>
              <a:gd name="connsiteY130" fmla="*/ 2592730 h 6628773"/>
              <a:gd name="connsiteX131" fmla="*/ 7373119 w 9533023"/>
              <a:gd name="connsiteY131" fmla="*/ 3078866 h 6628773"/>
              <a:gd name="connsiteX132" fmla="*/ 7488866 w 9533023"/>
              <a:gd name="connsiteY132" fmla="*/ 3136740 h 6628773"/>
              <a:gd name="connsiteX133" fmla="*/ 7859256 w 9533023"/>
              <a:gd name="connsiteY133" fmla="*/ 3426107 h 6628773"/>
              <a:gd name="connsiteX134" fmla="*/ 8137048 w 9533023"/>
              <a:gd name="connsiteY134" fmla="*/ 3657600 h 6628773"/>
              <a:gd name="connsiteX135" fmla="*/ 8229646 w 9533023"/>
              <a:gd name="connsiteY135" fmla="*/ 3784922 h 6628773"/>
              <a:gd name="connsiteX136" fmla="*/ 8241220 w 9533023"/>
              <a:gd name="connsiteY136" fmla="*/ 3831221 h 6628773"/>
              <a:gd name="connsiteX137" fmla="*/ 8299094 w 9533023"/>
              <a:gd name="connsiteY137" fmla="*/ 3970117 h 6628773"/>
              <a:gd name="connsiteX138" fmla="*/ 8310668 w 9533023"/>
              <a:gd name="connsiteY138" fmla="*/ 4143737 h 6628773"/>
              <a:gd name="connsiteX139" fmla="*/ 8275366 w 9533023"/>
              <a:gd name="connsiteY139" fmla="*/ 4479837 h 6628773"/>
              <a:gd name="connsiteX140" fmla="*/ 8218071 w 9533023"/>
              <a:gd name="connsiteY140" fmla="*/ 4583575 h 6628773"/>
              <a:gd name="connsiteX141" fmla="*/ 8102324 w 9533023"/>
              <a:gd name="connsiteY141" fmla="*/ 4803494 h 6628773"/>
              <a:gd name="connsiteX142" fmla="*/ 7940279 w 9533023"/>
              <a:gd name="connsiteY142" fmla="*/ 5034988 h 6628773"/>
              <a:gd name="connsiteX143" fmla="*/ 7766658 w 9533023"/>
              <a:gd name="connsiteY143" fmla="*/ 5185459 h 6628773"/>
              <a:gd name="connsiteX144" fmla="*/ 7697210 w 9533023"/>
              <a:gd name="connsiteY144" fmla="*/ 5231757 h 6628773"/>
              <a:gd name="connsiteX145" fmla="*/ 7442567 w 9533023"/>
              <a:gd name="connsiteY145" fmla="*/ 5382228 h 6628773"/>
              <a:gd name="connsiteX146" fmla="*/ 6829109 w 9533023"/>
              <a:gd name="connsiteY146" fmla="*/ 5625297 h 6628773"/>
              <a:gd name="connsiteX147" fmla="*/ 6528167 w 9533023"/>
              <a:gd name="connsiteY147" fmla="*/ 5660021 h 6628773"/>
              <a:gd name="connsiteX148" fmla="*/ 6273524 w 9533023"/>
              <a:gd name="connsiteY148" fmla="*/ 5648446 h 6628773"/>
              <a:gd name="connsiteX149" fmla="*/ 6215651 w 9533023"/>
              <a:gd name="connsiteY149" fmla="*/ 5636871 h 6628773"/>
              <a:gd name="connsiteX150" fmla="*/ 6007306 w 9533023"/>
              <a:gd name="connsiteY150" fmla="*/ 5590573 h 6628773"/>
              <a:gd name="connsiteX151" fmla="*/ 5949433 w 9533023"/>
              <a:gd name="connsiteY151" fmla="*/ 5567423 h 6628773"/>
              <a:gd name="connsiteX152" fmla="*/ 5486446 w 9533023"/>
              <a:gd name="connsiteY152" fmla="*/ 5428527 h 6628773"/>
              <a:gd name="connsiteX153" fmla="*/ 5139205 w 9533023"/>
              <a:gd name="connsiteY153" fmla="*/ 5312780 h 6628773"/>
              <a:gd name="connsiteX154" fmla="*/ 4977160 w 9533023"/>
              <a:gd name="connsiteY154" fmla="*/ 5254907 h 6628773"/>
              <a:gd name="connsiteX155" fmla="*/ 4942436 w 9533023"/>
              <a:gd name="connsiteY155" fmla="*/ 5231757 h 6628773"/>
              <a:gd name="connsiteX156" fmla="*/ 4791965 w 9533023"/>
              <a:gd name="connsiteY156" fmla="*/ 5092861 h 6628773"/>
              <a:gd name="connsiteX157" fmla="*/ 4734091 w 9533023"/>
              <a:gd name="connsiteY157" fmla="*/ 4965540 h 6628773"/>
              <a:gd name="connsiteX158" fmla="*/ 4710942 w 9533023"/>
              <a:gd name="connsiteY158" fmla="*/ 4930816 h 6628773"/>
              <a:gd name="connsiteX159" fmla="*/ 4687793 w 9533023"/>
              <a:gd name="connsiteY159" fmla="*/ 4838218 h 6628773"/>
              <a:gd name="connsiteX160" fmla="*/ 4795341 w 9533023"/>
              <a:gd name="connsiteY160" fmla="*/ 4556471 h 6628773"/>
              <a:gd name="connsiteX161" fmla="*/ 4815114 w 9533023"/>
              <a:gd name="connsiteY161" fmla="*/ 4490978 h 6628773"/>
              <a:gd name="connsiteX162" fmla="*/ 4887793 w 9533023"/>
              <a:gd name="connsiteY162" fmla="*/ 4425629 h 6628773"/>
              <a:gd name="connsiteX163" fmla="*/ 4930861 w 9533023"/>
              <a:gd name="connsiteY163" fmla="*/ 4386805 h 6628773"/>
              <a:gd name="connsiteX164" fmla="*/ 5035033 w 9533023"/>
              <a:gd name="connsiteY164" fmla="*/ 4282633 h 6628773"/>
              <a:gd name="connsiteX165" fmla="*/ 5231803 w 9533023"/>
              <a:gd name="connsiteY165" fmla="*/ 4166886 h 6628773"/>
              <a:gd name="connsiteX166" fmla="*/ 5335975 w 9533023"/>
              <a:gd name="connsiteY166" fmla="*/ 4109013 h 6628773"/>
              <a:gd name="connsiteX167" fmla="*/ 5463296 w 9533023"/>
              <a:gd name="connsiteY167" fmla="*/ 4016416 h 6628773"/>
              <a:gd name="connsiteX168" fmla="*/ 5613767 w 9533023"/>
              <a:gd name="connsiteY168" fmla="*/ 3889094 h 6628773"/>
              <a:gd name="connsiteX169" fmla="*/ 5845261 w 9533023"/>
              <a:gd name="connsiteY169" fmla="*/ 3657600 h 6628773"/>
              <a:gd name="connsiteX170" fmla="*/ 5914709 w 9533023"/>
              <a:gd name="connsiteY170" fmla="*/ 3611302 h 6628773"/>
              <a:gd name="connsiteX171" fmla="*/ 6053316 w 9533023"/>
              <a:gd name="connsiteY171" fmla="*/ 3484270 h 6628773"/>
              <a:gd name="connsiteX172" fmla="*/ 6157777 w 9533023"/>
              <a:gd name="connsiteY172" fmla="*/ 3391383 h 6628773"/>
              <a:gd name="connsiteX173" fmla="*/ 6319823 w 9533023"/>
              <a:gd name="connsiteY173" fmla="*/ 3287211 h 6628773"/>
              <a:gd name="connsiteX174" fmla="*/ 6366122 w 9533023"/>
              <a:gd name="connsiteY174" fmla="*/ 3264061 h 6628773"/>
              <a:gd name="connsiteX175" fmla="*/ 6435570 w 9533023"/>
              <a:gd name="connsiteY175" fmla="*/ 3194613 h 6628773"/>
              <a:gd name="connsiteX176" fmla="*/ 6562891 w 9533023"/>
              <a:gd name="connsiteY176" fmla="*/ 3102016 h 6628773"/>
              <a:gd name="connsiteX177" fmla="*/ 6690213 w 9533023"/>
              <a:gd name="connsiteY177" fmla="*/ 2997843 h 6628773"/>
              <a:gd name="connsiteX178" fmla="*/ 6771236 w 9533023"/>
              <a:gd name="connsiteY178" fmla="*/ 2939970 h 6628773"/>
              <a:gd name="connsiteX179" fmla="*/ 6805960 w 9533023"/>
              <a:gd name="connsiteY179" fmla="*/ 2893671 h 6628773"/>
              <a:gd name="connsiteX180" fmla="*/ 6956431 w 9533023"/>
              <a:gd name="connsiteY180" fmla="*/ 2777924 h 6628773"/>
              <a:gd name="connsiteX181" fmla="*/ 7095327 w 9533023"/>
              <a:gd name="connsiteY181" fmla="*/ 2650603 h 6628773"/>
              <a:gd name="connsiteX182" fmla="*/ 7130051 w 9533023"/>
              <a:gd name="connsiteY182" fmla="*/ 2558005 h 6628773"/>
              <a:gd name="connsiteX183" fmla="*/ 7118476 w 9533023"/>
              <a:gd name="connsiteY183" fmla="*/ 2210765 h 6628773"/>
              <a:gd name="connsiteX184" fmla="*/ 7072177 w 9533023"/>
              <a:gd name="connsiteY184" fmla="*/ 2083443 h 6628773"/>
              <a:gd name="connsiteX185" fmla="*/ 6771236 w 9533023"/>
              <a:gd name="connsiteY185" fmla="*/ 1828800 h 6628773"/>
              <a:gd name="connsiteX186" fmla="*/ 6458719 w 9533023"/>
              <a:gd name="connsiteY186" fmla="*/ 1655180 h 6628773"/>
              <a:gd name="connsiteX187" fmla="*/ 6412420 w 9533023"/>
              <a:gd name="connsiteY187" fmla="*/ 1632031 h 6628773"/>
              <a:gd name="connsiteX188" fmla="*/ 6285099 w 9533023"/>
              <a:gd name="connsiteY188" fmla="*/ 1608881 h 6628773"/>
              <a:gd name="connsiteX189" fmla="*/ 6111479 w 9533023"/>
              <a:gd name="connsiteY189" fmla="*/ 1585732 h 6628773"/>
              <a:gd name="connsiteX190" fmla="*/ 5879985 w 9533023"/>
              <a:gd name="connsiteY190" fmla="*/ 1620456 h 6628773"/>
              <a:gd name="connsiteX191" fmla="*/ 5822112 w 9533023"/>
              <a:gd name="connsiteY191" fmla="*/ 1632031 h 6628773"/>
              <a:gd name="connsiteX192" fmla="*/ 5660066 w 9533023"/>
              <a:gd name="connsiteY192" fmla="*/ 1724628 h 6628773"/>
              <a:gd name="connsiteX193" fmla="*/ 5590618 w 9533023"/>
              <a:gd name="connsiteY193" fmla="*/ 1759352 h 6628773"/>
              <a:gd name="connsiteX194" fmla="*/ 5405423 w 9533023"/>
              <a:gd name="connsiteY194" fmla="*/ 1909823 h 6628773"/>
              <a:gd name="connsiteX195" fmla="*/ 5347549 w 9533023"/>
              <a:gd name="connsiteY195" fmla="*/ 1944547 h 6628773"/>
              <a:gd name="connsiteX196" fmla="*/ 5046608 w 9533023"/>
              <a:gd name="connsiteY196" fmla="*/ 2210765 h 6628773"/>
              <a:gd name="connsiteX197" fmla="*/ 5023458 w 9533023"/>
              <a:gd name="connsiteY197" fmla="*/ 2245489 h 6628773"/>
              <a:gd name="connsiteX198" fmla="*/ 4861413 w 9533023"/>
              <a:gd name="connsiteY198" fmla="*/ 2523281 h 6628773"/>
              <a:gd name="connsiteX199" fmla="*/ 4830643 w 9533023"/>
              <a:gd name="connsiteY199" fmla="*/ 2601073 h 6628773"/>
              <a:gd name="connsiteX200" fmla="*/ 4803539 w 9533023"/>
              <a:gd name="connsiteY200" fmla="*/ 2673752 h 6628773"/>
              <a:gd name="connsiteX201" fmla="*/ 4768815 w 9533023"/>
              <a:gd name="connsiteY201" fmla="*/ 2824223 h 6628773"/>
              <a:gd name="connsiteX202" fmla="*/ 4745666 w 9533023"/>
              <a:gd name="connsiteY202" fmla="*/ 2870522 h 6628773"/>
              <a:gd name="connsiteX203" fmla="*/ 4710942 w 9533023"/>
              <a:gd name="connsiteY203" fmla="*/ 3032568 h 6628773"/>
              <a:gd name="connsiteX204" fmla="*/ 4687793 w 9533023"/>
              <a:gd name="connsiteY204" fmla="*/ 3078866 h 6628773"/>
              <a:gd name="connsiteX205" fmla="*/ 4525747 w 9533023"/>
              <a:gd name="connsiteY205" fmla="*/ 3472405 h 6628773"/>
              <a:gd name="connsiteX206" fmla="*/ 4514172 w 9533023"/>
              <a:gd name="connsiteY206" fmla="*/ 3541854 h 6628773"/>
              <a:gd name="connsiteX207" fmla="*/ 4444724 w 9533023"/>
              <a:gd name="connsiteY207" fmla="*/ 3669175 h 6628773"/>
              <a:gd name="connsiteX208" fmla="*/ 4410000 w 9533023"/>
              <a:gd name="connsiteY208" fmla="*/ 3715474 h 6628773"/>
              <a:gd name="connsiteX209" fmla="*/ 4363701 w 9533023"/>
              <a:gd name="connsiteY209" fmla="*/ 3819646 h 6628773"/>
              <a:gd name="connsiteX210" fmla="*/ 4352127 w 9533023"/>
              <a:gd name="connsiteY210" fmla="*/ 3854370 h 6628773"/>
              <a:gd name="connsiteX211" fmla="*/ 4282679 w 9533023"/>
              <a:gd name="connsiteY211" fmla="*/ 3958542 h 6628773"/>
              <a:gd name="connsiteX212" fmla="*/ 4182172 w 9533023"/>
              <a:gd name="connsiteY212" fmla="*/ 4097583 h 6628773"/>
              <a:gd name="connsiteX213" fmla="*/ 3935438 w 9533023"/>
              <a:gd name="connsiteY213" fmla="*/ 4433104 h 6628773"/>
              <a:gd name="connsiteX214" fmla="*/ 3889139 w 9533023"/>
              <a:gd name="connsiteY214" fmla="*/ 4502552 h 6628773"/>
              <a:gd name="connsiteX215" fmla="*/ 3727094 w 9533023"/>
              <a:gd name="connsiteY215" fmla="*/ 4641449 h 6628773"/>
              <a:gd name="connsiteX216" fmla="*/ 3657646 w 9533023"/>
              <a:gd name="connsiteY216" fmla="*/ 4722471 h 6628773"/>
              <a:gd name="connsiteX217" fmla="*/ 3449301 w 9533023"/>
              <a:gd name="connsiteY217" fmla="*/ 4861368 h 6628773"/>
              <a:gd name="connsiteX218" fmla="*/ 3391428 w 9533023"/>
              <a:gd name="connsiteY218" fmla="*/ 4930816 h 6628773"/>
              <a:gd name="connsiteX219" fmla="*/ 2928441 w 9533023"/>
              <a:gd name="connsiteY219" fmla="*/ 5278056 h 6628773"/>
              <a:gd name="connsiteX220" fmla="*/ 2639074 w 9533023"/>
              <a:gd name="connsiteY220" fmla="*/ 5405378 h 6628773"/>
              <a:gd name="connsiteX221" fmla="*/ 2546476 w 9533023"/>
              <a:gd name="connsiteY221" fmla="*/ 5451676 h 6628773"/>
              <a:gd name="connsiteX222" fmla="*/ 2314982 w 9533023"/>
              <a:gd name="connsiteY222" fmla="*/ 5521124 h 6628773"/>
              <a:gd name="connsiteX223" fmla="*/ 1979317 w 9533023"/>
              <a:gd name="connsiteY223" fmla="*/ 5636871 h 6628773"/>
              <a:gd name="connsiteX224" fmla="*/ 1886719 w 9533023"/>
              <a:gd name="connsiteY224" fmla="*/ 5648446 h 6628773"/>
              <a:gd name="connsiteX225" fmla="*/ 1655225 w 9533023"/>
              <a:gd name="connsiteY225" fmla="*/ 5671595 h 6628773"/>
              <a:gd name="connsiteX226" fmla="*/ 1250112 w 9533023"/>
              <a:gd name="connsiteY226" fmla="*/ 5660021 h 6628773"/>
              <a:gd name="connsiteX227" fmla="*/ 1215387 w 9533023"/>
              <a:gd name="connsiteY227" fmla="*/ 5648446 h 6628773"/>
              <a:gd name="connsiteX228" fmla="*/ 1122790 w 9533023"/>
              <a:gd name="connsiteY228" fmla="*/ 5590573 h 6628773"/>
              <a:gd name="connsiteX229" fmla="*/ 891296 w 9533023"/>
              <a:gd name="connsiteY229" fmla="*/ 5428527 h 6628773"/>
              <a:gd name="connsiteX230" fmla="*/ 763975 w 9533023"/>
              <a:gd name="connsiteY230" fmla="*/ 5335930 h 6628773"/>
              <a:gd name="connsiteX231" fmla="*/ 729251 w 9533023"/>
              <a:gd name="connsiteY231" fmla="*/ 5312780 h 6628773"/>
              <a:gd name="connsiteX232" fmla="*/ 648228 w 9533023"/>
              <a:gd name="connsiteY232" fmla="*/ 5254907 h 6628773"/>
              <a:gd name="connsiteX233" fmla="*/ 463033 w 9533023"/>
              <a:gd name="connsiteY233" fmla="*/ 5127585 h 6628773"/>
              <a:gd name="connsiteX234" fmla="*/ 335712 w 9533023"/>
              <a:gd name="connsiteY234" fmla="*/ 4965540 h 6628773"/>
              <a:gd name="connsiteX235" fmla="*/ 277838 w 9533023"/>
              <a:gd name="connsiteY235" fmla="*/ 4757195 h 6628773"/>
              <a:gd name="connsiteX236" fmla="*/ 266263 w 9533023"/>
              <a:gd name="connsiteY236" fmla="*/ 4560426 h 6628773"/>
              <a:gd name="connsiteX237" fmla="*/ 358861 w 9533023"/>
              <a:gd name="connsiteY237" fmla="*/ 4294208 h 6628773"/>
              <a:gd name="connsiteX238" fmla="*/ 463033 w 9533023"/>
              <a:gd name="connsiteY238" fmla="*/ 4178461 h 6628773"/>
              <a:gd name="connsiteX239" fmla="*/ 810274 w 9533023"/>
              <a:gd name="connsiteY239" fmla="*/ 4039565 h 6628773"/>
              <a:gd name="connsiteX240" fmla="*/ 1099641 w 9533023"/>
              <a:gd name="connsiteY240" fmla="*/ 3981692 h 6628773"/>
              <a:gd name="connsiteX241" fmla="*/ 1365858 w 9533023"/>
              <a:gd name="connsiteY241" fmla="*/ 3946968 h 6628773"/>
              <a:gd name="connsiteX242" fmla="*/ 1635163 w 9533023"/>
              <a:gd name="connsiteY242" fmla="*/ 3896859 h 6628773"/>
              <a:gd name="connsiteX243" fmla="*/ 1909868 w 9533023"/>
              <a:gd name="connsiteY243" fmla="*/ 3831221 h 6628773"/>
              <a:gd name="connsiteX244" fmla="*/ 2048765 w 9533023"/>
              <a:gd name="connsiteY244" fmla="*/ 3819646 h 6628773"/>
              <a:gd name="connsiteX245" fmla="*/ 2777970 w 9533023"/>
              <a:gd name="connsiteY245" fmla="*/ 3819646 h 6628773"/>
              <a:gd name="connsiteX246" fmla="*/ 3032613 w 9533023"/>
              <a:gd name="connsiteY246" fmla="*/ 3784922 h 6628773"/>
              <a:gd name="connsiteX247" fmla="*/ 3495600 w 9533023"/>
              <a:gd name="connsiteY247" fmla="*/ 3669175 h 6628773"/>
              <a:gd name="connsiteX248" fmla="*/ 3622922 w 9533023"/>
              <a:gd name="connsiteY248" fmla="*/ 3576578 h 6628773"/>
              <a:gd name="connsiteX249" fmla="*/ 3646071 w 9533023"/>
              <a:gd name="connsiteY249" fmla="*/ 3553428 h 6628773"/>
              <a:gd name="connsiteX250" fmla="*/ 3738668 w 9533023"/>
              <a:gd name="connsiteY250" fmla="*/ 3437681 h 6628773"/>
              <a:gd name="connsiteX251" fmla="*/ 3808117 w 9533023"/>
              <a:gd name="connsiteY251" fmla="*/ 3298785 h 6628773"/>
              <a:gd name="connsiteX252" fmla="*/ 3877565 w 9533023"/>
              <a:gd name="connsiteY252" fmla="*/ 3171464 h 6628773"/>
              <a:gd name="connsiteX253" fmla="*/ 3912289 w 9533023"/>
              <a:gd name="connsiteY253" fmla="*/ 2997843 h 6628773"/>
              <a:gd name="connsiteX254" fmla="*/ 3947013 w 9533023"/>
              <a:gd name="connsiteY254" fmla="*/ 2766350 h 6628773"/>
              <a:gd name="connsiteX255" fmla="*/ 3923863 w 9533023"/>
              <a:gd name="connsiteY255" fmla="*/ 2558005 h 6628773"/>
              <a:gd name="connsiteX256" fmla="*/ 3877565 w 9533023"/>
              <a:gd name="connsiteY256" fmla="*/ 2465408 h 6628773"/>
              <a:gd name="connsiteX257" fmla="*/ 3784967 w 9533023"/>
              <a:gd name="connsiteY257" fmla="*/ 2361236 h 6628773"/>
              <a:gd name="connsiteX258" fmla="*/ 3692370 w 9533023"/>
              <a:gd name="connsiteY258" fmla="*/ 2291788 h 6628773"/>
              <a:gd name="connsiteX259" fmla="*/ 3646071 w 9533023"/>
              <a:gd name="connsiteY259" fmla="*/ 2268638 h 6628773"/>
              <a:gd name="connsiteX260" fmla="*/ 3472451 w 9533023"/>
              <a:gd name="connsiteY260" fmla="*/ 2187616 h 6628773"/>
              <a:gd name="connsiteX261" fmla="*/ 3345129 w 9533023"/>
              <a:gd name="connsiteY261" fmla="*/ 2164466 h 6628773"/>
              <a:gd name="connsiteX262" fmla="*/ 2858993 w 9533023"/>
              <a:gd name="connsiteY262" fmla="*/ 2245489 h 6628773"/>
              <a:gd name="connsiteX263" fmla="*/ 2801119 w 9533023"/>
              <a:gd name="connsiteY263" fmla="*/ 2291788 h 6628773"/>
              <a:gd name="connsiteX264" fmla="*/ 2766395 w 9533023"/>
              <a:gd name="connsiteY264" fmla="*/ 2361236 h 6628773"/>
              <a:gd name="connsiteX265" fmla="*/ 2789544 w 9533023"/>
              <a:gd name="connsiteY265" fmla="*/ 2766350 h 6628773"/>
              <a:gd name="connsiteX266" fmla="*/ 2858993 w 9533023"/>
              <a:gd name="connsiteY266" fmla="*/ 3136740 h 6628773"/>
              <a:gd name="connsiteX267" fmla="*/ 2882142 w 9533023"/>
              <a:gd name="connsiteY267" fmla="*/ 3171464 h 6628773"/>
              <a:gd name="connsiteX268" fmla="*/ 2963165 w 9533023"/>
              <a:gd name="connsiteY268" fmla="*/ 3356659 h 6628773"/>
              <a:gd name="connsiteX269" fmla="*/ 3159934 w 9533023"/>
              <a:gd name="connsiteY269" fmla="*/ 3634451 h 6628773"/>
              <a:gd name="connsiteX270" fmla="*/ 3472451 w 9533023"/>
              <a:gd name="connsiteY270" fmla="*/ 3865945 h 6628773"/>
              <a:gd name="connsiteX271" fmla="*/ 4190081 w 9533023"/>
              <a:gd name="connsiteY271" fmla="*/ 4259484 h 6628773"/>
              <a:gd name="connsiteX272" fmla="*/ 4761485 w 9533023"/>
              <a:gd name="connsiteY272" fmla="*/ 4514416 h 6628773"/>
              <a:gd name="connsiteX273" fmla="*/ 5081332 w 9533023"/>
              <a:gd name="connsiteY273" fmla="*/ 4687747 h 6628773"/>
              <a:gd name="connsiteX274" fmla="*/ 5150780 w 9533023"/>
              <a:gd name="connsiteY274" fmla="*/ 4734046 h 6628773"/>
              <a:gd name="connsiteX275" fmla="*/ 5405423 w 9533023"/>
              <a:gd name="connsiteY275" fmla="*/ 4872942 h 6628773"/>
              <a:gd name="connsiteX276" fmla="*/ 5625342 w 9533023"/>
              <a:gd name="connsiteY276" fmla="*/ 5058137 h 6628773"/>
              <a:gd name="connsiteX277" fmla="*/ 5671641 w 9533023"/>
              <a:gd name="connsiteY277" fmla="*/ 5092861 h 6628773"/>
              <a:gd name="connsiteX278" fmla="*/ 5787387 w 9533023"/>
              <a:gd name="connsiteY278" fmla="*/ 5278056 h 6628773"/>
              <a:gd name="connsiteX279" fmla="*/ 5891560 w 9533023"/>
              <a:gd name="connsiteY279" fmla="*/ 5428527 h 6628773"/>
              <a:gd name="connsiteX280" fmla="*/ 5926284 w 9533023"/>
              <a:gd name="connsiteY280" fmla="*/ 5497975 h 6628773"/>
              <a:gd name="connsiteX281" fmla="*/ 6042031 w 9533023"/>
              <a:gd name="connsiteY281" fmla="*/ 5613722 h 6628773"/>
              <a:gd name="connsiteX282" fmla="*/ 6076755 w 9533023"/>
              <a:gd name="connsiteY282" fmla="*/ 5671595 h 6628773"/>
              <a:gd name="connsiteX283" fmla="*/ 6227225 w 9533023"/>
              <a:gd name="connsiteY283" fmla="*/ 5914664 h 6628773"/>
              <a:gd name="connsiteX284" fmla="*/ 6227225 w 9533023"/>
              <a:gd name="connsiteY284" fmla="*/ 6111433 h 6628773"/>
              <a:gd name="connsiteX285" fmla="*/ 6076755 w 9533023"/>
              <a:gd name="connsiteY285" fmla="*/ 6319778 h 6628773"/>
              <a:gd name="connsiteX286" fmla="*/ 5868410 w 9533023"/>
              <a:gd name="connsiteY286" fmla="*/ 6447099 h 6628773"/>
              <a:gd name="connsiteX287" fmla="*/ 5706365 w 9533023"/>
              <a:gd name="connsiteY287" fmla="*/ 6528122 h 6628773"/>
              <a:gd name="connsiteX288" fmla="*/ 5544319 w 9533023"/>
              <a:gd name="connsiteY288" fmla="*/ 6585995 h 6628773"/>
              <a:gd name="connsiteX289" fmla="*/ 5213331 w 9533023"/>
              <a:gd name="connsiteY289" fmla="*/ 6628773 h 6628773"/>
              <a:gd name="connsiteX290" fmla="*/ 4722517 w 9533023"/>
              <a:gd name="connsiteY290" fmla="*/ 6597570 h 6628773"/>
              <a:gd name="connsiteX291" fmla="*/ 4491023 w 9533023"/>
              <a:gd name="connsiteY291" fmla="*/ 6551271 h 6628773"/>
              <a:gd name="connsiteX292" fmla="*/ 4176915 w 9533023"/>
              <a:gd name="connsiteY292" fmla="*/ 6500584 h 6628773"/>
              <a:gd name="connsiteX293" fmla="*/ 3907611 w 9533023"/>
              <a:gd name="connsiteY293" fmla="*/ 6427470 h 6628773"/>
              <a:gd name="connsiteX294" fmla="*/ 3773393 w 9533023"/>
              <a:gd name="connsiteY294" fmla="*/ 6389226 h 6628773"/>
              <a:gd name="connsiteX295" fmla="*/ 3676551 w 9533023"/>
              <a:gd name="connsiteY295" fmla="*/ 6327253 h 6628773"/>
              <a:gd name="connsiteX296" fmla="*/ 3611058 w 9533023"/>
              <a:gd name="connsiteY296" fmla="*/ 6162410 h 6628773"/>
              <a:gd name="connsiteX297" fmla="*/ 3634496 w 9533023"/>
              <a:gd name="connsiteY297" fmla="*/ 5960962 h 6628773"/>
              <a:gd name="connsiteX298" fmla="*/ 3696469 w 9533023"/>
              <a:gd name="connsiteY298" fmla="*/ 5826166 h 6628773"/>
              <a:gd name="connsiteX299" fmla="*/ 3761818 w 9533023"/>
              <a:gd name="connsiteY299" fmla="*/ 5683170 h 6628773"/>
              <a:gd name="connsiteX300" fmla="*/ 3784967 w 9533023"/>
              <a:gd name="connsiteY300" fmla="*/ 5648446 h 6628773"/>
              <a:gd name="connsiteX301" fmla="*/ 3865990 w 9533023"/>
              <a:gd name="connsiteY301" fmla="*/ 5509550 h 6628773"/>
              <a:gd name="connsiteX302" fmla="*/ 4004886 w 9533023"/>
              <a:gd name="connsiteY302" fmla="*/ 5393803 h 6628773"/>
              <a:gd name="connsiteX303" fmla="*/ 4097484 w 9533023"/>
              <a:gd name="connsiteY303" fmla="*/ 5359079 h 6628773"/>
              <a:gd name="connsiteX304" fmla="*/ 4340552 w 9533023"/>
              <a:gd name="connsiteY304" fmla="*/ 5289631 h 6628773"/>
              <a:gd name="connsiteX305" fmla="*/ 4491023 w 9533023"/>
              <a:gd name="connsiteY305" fmla="*/ 5278056 h 6628773"/>
              <a:gd name="connsiteX306" fmla="*/ 5254952 w 9533023"/>
              <a:gd name="connsiteY306" fmla="*/ 5266481 h 6628773"/>
              <a:gd name="connsiteX307" fmla="*/ 5764238 w 9533023"/>
              <a:gd name="connsiteY307" fmla="*/ 5254907 h 6628773"/>
              <a:gd name="connsiteX308" fmla="*/ 6944856 w 9533023"/>
              <a:gd name="connsiteY308" fmla="*/ 5197033 h 6628773"/>
              <a:gd name="connsiteX309" fmla="*/ 7488866 w 9533023"/>
              <a:gd name="connsiteY309" fmla="*/ 5116011 h 6628773"/>
              <a:gd name="connsiteX310" fmla="*/ 7639337 w 9533023"/>
              <a:gd name="connsiteY310" fmla="*/ 5081286 h 6628773"/>
              <a:gd name="connsiteX311" fmla="*/ 8090749 w 9533023"/>
              <a:gd name="connsiteY311" fmla="*/ 4907666 h 6628773"/>
              <a:gd name="connsiteX312" fmla="*/ 8368542 w 9533023"/>
              <a:gd name="connsiteY312" fmla="*/ 4791919 h 6628773"/>
              <a:gd name="connsiteX313" fmla="*/ 8727357 w 9533023"/>
              <a:gd name="connsiteY313" fmla="*/ 4572000 h 6628773"/>
              <a:gd name="connsiteX314" fmla="*/ 8831529 w 9533023"/>
              <a:gd name="connsiteY314" fmla="*/ 4479403 h 6628773"/>
              <a:gd name="connsiteX315" fmla="*/ 9109322 w 9533023"/>
              <a:gd name="connsiteY315" fmla="*/ 4120588 h 6628773"/>
              <a:gd name="connsiteX316" fmla="*/ 9259793 w 9533023"/>
              <a:gd name="connsiteY316" fmla="*/ 3865945 h 6628773"/>
              <a:gd name="connsiteX317" fmla="*/ 9282942 w 9533023"/>
              <a:gd name="connsiteY317" fmla="*/ 3773347 h 6628773"/>
              <a:gd name="connsiteX318" fmla="*/ 9387114 w 9533023"/>
              <a:gd name="connsiteY318" fmla="*/ 3576578 h 6628773"/>
              <a:gd name="connsiteX319" fmla="*/ 9444987 w 9533023"/>
              <a:gd name="connsiteY319" fmla="*/ 3449256 h 6628773"/>
              <a:gd name="connsiteX320" fmla="*/ 9456562 w 9533023"/>
              <a:gd name="connsiteY320" fmla="*/ 3275636 h 6628773"/>
              <a:gd name="connsiteX321" fmla="*/ 9502861 w 9533023"/>
              <a:gd name="connsiteY321" fmla="*/ 3067292 h 6628773"/>
              <a:gd name="connsiteX322" fmla="*/ 9529676 w 9533023"/>
              <a:gd name="connsiteY322" fmla="*/ 2970016 h 6628773"/>
              <a:gd name="connsiteX323" fmla="*/ 9526010 w 9533023"/>
              <a:gd name="connsiteY323" fmla="*/ 2870522 h 6628773"/>
              <a:gd name="connsiteX324" fmla="*/ 9456562 w 9533023"/>
              <a:gd name="connsiteY324" fmla="*/ 2534856 h 6628773"/>
              <a:gd name="connsiteX325" fmla="*/ 9425359 w 9533023"/>
              <a:gd name="connsiteY325" fmla="*/ 2477127 h 6628773"/>
              <a:gd name="connsiteX326" fmla="*/ 9356055 w 9533023"/>
              <a:gd name="connsiteY326" fmla="*/ 2384675 h 6628773"/>
              <a:gd name="connsiteX327" fmla="*/ 9213494 w 9533023"/>
              <a:gd name="connsiteY327" fmla="*/ 2291788 h 6628773"/>
              <a:gd name="connsiteX328" fmla="*/ 9140236 w 9533023"/>
              <a:gd name="connsiteY328" fmla="*/ 2291643 h 6628773"/>
              <a:gd name="connsiteX329" fmla="*/ 9005294 w 9533023"/>
              <a:gd name="connsiteY329" fmla="*/ 2299697 h 6628773"/>
              <a:gd name="connsiteX330" fmla="*/ 8900977 w 9533023"/>
              <a:gd name="connsiteY330" fmla="*/ 2361236 h 6628773"/>
              <a:gd name="connsiteX331" fmla="*/ 8738932 w 9533023"/>
              <a:gd name="connsiteY331" fmla="*/ 2569580 h 6628773"/>
              <a:gd name="connsiteX332" fmla="*/ 8692633 w 9533023"/>
              <a:gd name="connsiteY332" fmla="*/ 2650603 h 6628773"/>
              <a:gd name="connsiteX333" fmla="*/ 8646334 w 9533023"/>
              <a:gd name="connsiteY333" fmla="*/ 2824223 h 6628773"/>
              <a:gd name="connsiteX334" fmla="*/ 8611610 w 9533023"/>
              <a:gd name="connsiteY334" fmla="*/ 2905246 h 6628773"/>
              <a:gd name="connsiteX335" fmla="*/ 8588461 w 9533023"/>
              <a:gd name="connsiteY335" fmla="*/ 3229337 h 6628773"/>
              <a:gd name="connsiteX336" fmla="*/ 8576886 w 9533023"/>
              <a:gd name="connsiteY336" fmla="*/ 3321935 h 6628773"/>
              <a:gd name="connsiteX337" fmla="*/ 8495863 w 9533023"/>
              <a:gd name="connsiteY337" fmla="*/ 3588152 h 6628773"/>
              <a:gd name="connsiteX338" fmla="*/ 8449565 w 9533023"/>
              <a:gd name="connsiteY338" fmla="*/ 3796497 h 6628773"/>
              <a:gd name="connsiteX339" fmla="*/ 8264370 w 9533023"/>
              <a:gd name="connsiteY339" fmla="*/ 4259484 h 6628773"/>
              <a:gd name="connsiteX340" fmla="*/ 8102324 w 9533023"/>
              <a:gd name="connsiteY340" fmla="*/ 4572000 h 6628773"/>
              <a:gd name="connsiteX341" fmla="*/ 7836106 w 9533023"/>
              <a:gd name="connsiteY341" fmla="*/ 4896092 h 6628773"/>
              <a:gd name="connsiteX342" fmla="*/ 7743509 w 9533023"/>
              <a:gd name="connsiteY342" fmla="*/ 4977114 h 6628773"/>
              <a:gd name="connsiteX343" fmla="*/ 7326820 w 9533023"/>
              <a:gd name="connsiteY343" fmla="*/ 5243332 h 6628773"/>
              <a:gd name="connsiteX344" fmla="*/ 7168585 w 9533023"/>
              <a:gd name="connsiteY344" fmla="*/ 5304871 h 6628773"/>
              <a:gd name="connsiteX345" fmla="*/ 6868801 w 9533023"/>
              <a:gd name="connsiteY345" fmla="*/ 5427948 h 6628773"/>
              <a:gd name="connsiteX346" fmla="*/ 6493443 w 9533023"/>
              <a:gd name="connsiteY346" fmla="*/ 5578998 h 6628773"/>
              <a:gd name="connsiteX347" fmla="*/ 6342972 w 9533023"/>
              <a:gd name="connsiteY347" fmla="*/ 5648446 h 6628773"/>
              <a:gd name="connsiteX348" fmla="*/ 5949433 w 9533023"/>
              <a:gd name="connsiteY348" fmla="*/ 5717894 h 6628773"/>
              <a:gd name="connsiteX349" fmla="*/ 5486446 w 9533023"/>
              <a:gd name="connsiteY349" fmla="*/ 5706319 h 6628773"/>
              <a:gd name="connsiteX350" fmla="*/ 5393848 w 9533023"/>
              <a:gd name="connsiteY350" fmla="*/ 5683170 h 6628773"/>
              <a:gd name="connsiteX351" fmla="*/ 5104481 w 9533023"/>
              <a:gd name="connsiteY351" fmla="*/ 5613722 h 6628773"/>
              <a:gd name="connsiteX352" fmla="*/ 4907712 w 9533023"/>
              <a:gd name="connsiteY352" fmla="*/ 5567423 h 6628773"/>
              <a:gd name="connsiteX353" fmla="*/ 4745666 w 9533023"/>
              <a:gd name="connsiteY353" fmla="*/ 5521124 h 6628773"/>
              <a:gd name="connsiteX354" fmla="*/ 4051185 w 9533023"/>
              <a:gd name="connsiteY354" fmla="*/ 5324355 h 6628773"/>
              <a:gd name="connsiteX355" fmla="*/ 3495600 w 9533023"/>
              <a:gd name="connsiteY355" fmla="*/ 5046562 h 6628773"/>
              <a:gd name="connsiteX356" fmla="*/ 3414577 w 9533023"/>
              <a:gd name="connsiteY356" fmla="*/ 4942390 h 6628773"/>
              <a:gd name="connsiteX357" fmla="*/ 3345129 w 9533023"/>
              <a:gd name="connsiteY357" fmla="*/ 4757195 h 6628773"/>
              <a:gd name="connsiteX358" fmla="*/ 3287256 w 9533023"/>
              <a:gd name="connsiteY358" fmla="*/ 4595150 h 6628773"/>
              <a:gd name="connsiteX359" fmla="*/ 3183084 w 9533023"/>
              <a:gd name="connsiteY359" fmla="*/ 4421530 h 6628773"/>
              <a:gd name="connsiteX360" fmla="*/ 3148360 w 9533023"/>
              <a:gd name="connsiteY360" fmla="*/ 4363656 h 6628773"/>
              <a:gd name="connsiteX361" fmla="*/ 3090486 w 9533023"/>
              <a:gd name="connsiteY361" fmla="*/ 4236335 h 6628773"/>
              <a:gd name="connsiteX362" fmla="*/ 2893717 w 9533023"/>
              <a:gd name="connsiteY362" fmla="*/ 3993266 h 6628773"/>
              <a:gd name="connsiteX363" fmla="*/ 2615924 w 9533023"/>
              <a:gd name="connsiteY363" fmla="*/ 3680750 h 6628773"/>
              <a:gd name="connsiteX364" fmla="*/ 2280258 w 9533023"/>
              <a:gd name="connsiteY364" fmla="*/ 3414532 h 6628773"/>
              <a:gd name="connsiteX365" fmla="*/ 2152937 w 9533023"/>
              <a:gd name="connsiteY365" fmla="*/ 3345084 h 6628773"/>
              <a:gd name="connsiteX366" fmla="*/ 2095063 w 9533023"/>
              <a:gd name="connsiteY366" fmla="*/ 3310360 h 6628773"/>
              <a:gd name="connsiteX367" fmla="*/ 2060339 w 9533023"/>
              <a:gd name="connsiteY367" fmla="*/ 3287211 h 6628773"/>
              <a:gd name="connsiteX368" fmla="*/ 1956167 w 9533023"/>
              <a:gd name="connsiteY368" fmla="*/ 3252486 h 6628773"/>
              <a:gd name="connsiteX369" fmla="*/ 1886719 w 9533023"/>
              <a:gd name="connsiteY369" fmla="*/ 3229337 h 6628773"/>
              <a:gd name="connsiteX370" fmla="*/ 1851995 w 9533023"/>
              <a:gd name="connsiteY370" fmla="*/ 3217762 h 6628773"/>
              <a:gd name="connsiteX371" fmla="*/ 1759398 w 9533023"/>
              <a:gd name="connsiteY371" fmla="*/ 3194613 h 6628773"/>
              <a:gd name="connsiteX372" fmla="*/ 1701524 w 9533023"/>
              <a:gd name="connsiteY372" fmla="*/ 3183038 h 6628773"/>
              <a:gd name="connsiteX373" fmla="*/ 1551053 w 9533023"/>
              <a:gd name="connsiteY373" fmla="*/ 3148314 h 6628773"/>
              <a:gd name="connsiteX374" fmla="*/ 1389008 w 9533023"/>
              <a:gd name="connsiteY374" fmla="*/ 3125165 h 6628773"/>
              <a:gd name="connsiteX375" fmla="*/ 1226962 w 9533023"/>
              <a:gd name="connsiteY375" fmla="*/ 3102016 h 6628773"/>
              <a:gd name="connsiteX376" fmla="*/ 1157514 w 9533023"/>
              <a:gd name="connsiteY376" fmla="*/ 3090441 h 6628773"/>
              <a:gd name="connsiteX377" fmla="*/ 949170 w 9533023"/>
              <a:gd name="connsiteY377" fmla="*/ 3078866 h 6628773"/>
              <a:gd name="connsiteX378" fmla="*/ 833423 w 9533023"/>
              <a:gd name="connsiteY378" fmla="*/ 3067292 h 6628773"/>
              <a:gd name="connsiteX379" fmla="*/ 625079 w 9533023"/>
              <a:gd name="connsiteY379" fmla="*/ 3044142 h 6628773"/>
              <a:gd name="connsiteX380" fmla="*/ 405160 w 9533023"/>
              <a:gd name="connsiteY380" fmla="*/ 3055717 h 6628773"/>
              <a:gd name="connsiteX381" fmla="*/ 358861 w 9533023"/>
              <a:gd name="connsiteY381" fmla="*/ 3067292 h 6628773"/>
              <a:gd name="connsiteX382" fmla="*/ 266263 w 9533023"/>
              <a:gd name="connsiteY382" fmla="*/ 3113590 h 6628773"/>
              <a:gd name="connsiteX383" fmla="*/ 243114 w 9533023"/>
              <a:gd name="connsiteY383" fmla="*/ 3148314 h 6628773"/>
              <a:gd name="connsiteX384" fmla="*/ 208390 w 9533023"/>
              <a:gd name="connsiteY384" fmla="*/ 3275636 h 6628773"/>
              <a:gd name="connsiteX385" fmla="*/ 254689 w 9533023"/>
              <a:gd name="connsiteY385" fmla="*/ 3426107 h 6628773"/>
              <a:gd name="connsiteX386" fmla="*/ 382010 w 9533023"/>
              <a:gd name="connsiteY386" fmla="*/ 3565003 h 6628773"/>
              <a:gd name="connsiteX387" fmla="*/ 512129 w 9533023"/>
              <a:gd name="connsiteY387" fmla="*/ 364178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601785 w 9533023"/>
              <a:gd name="connsiteY48" fmla="*/ 1801841 h 6628773"/>
              <a:gd name="connsiteX49" fmla="*/ 544056 w 9533023"/>
              <a:gd name="connsiteY49" fmla="*/ 1817226 h 6628773"/>
              <a:gd name="connsiteX50" fmla="*/ 439884 w 9533023"/>
              <a:gd name="connsiteY50" fmla="*/ 1886674 h 6628773"/>
              <a:gd name="connsiteX51" fmla="*/ 405160 w 9533023"/>
              <a:gd name="connsiteY51" fmla="*/ 1898249 h 6628773"/>
              <a:gd name="connsiteX52" fmla="*/ 300987 w 9533023"/>
              <a:gd name="connsiteY52" fmla="*/ 1967697 h 6628773"/>
              <a:gd name="connsiteX53" fmla="*/ 69494 w 9533023"/>
              <a:gd name="connsiteY53" fmla="*/ 2164466 h 6628773"/>
              <a:gd name="connsiteX54" fmla="*/ 11620 w 9533023"/>
              <a:gd name="connsiteY54" fmla="*/ 2257064 h 6628773"/>
              <a:gd name="connsiteX55" fmla="*/ 11620 w 9533023"/>
              <a:gd name="connsiteY55" fmla="*/ 2407535 h 6628773"/>
              <a:gd name="connsiteX56" fmla="*/ 34770 w 9533023"/>
              <a:gd name="connsiteY56" fmla="*/ 2465408 h 6628773"/>
              <a:gd name="connsiteX57" fmla="*/ 463033 w 9533023"/>
              <a:gd name="connsiteY57" fmla="*/ 2708476 h 6628773"/>
              <a:gd name="connsiteX58" fmla="*/ 879722 w 9533023"/>
              <a:gd name="connsiteY58" fmla="*/ 2870522 h 6628773"/>
              <a:gd name="connsiteX59" fmla="*/ 1481605 w 9533023"/>
              <a:gd name="connsiteY59" fmla="*/ 2986269 h 6628773"/>
              <a:gd name="connsiteX60" fmla="*/ 2014041 w 9533023"/>
              <a:gd name="connsiteY60" fmla="*/ 3032568 h 6628773"/>
              <a:gd name="connsiteX61" fmla="*/ 2824268 w 9533023"/>
              <a:gd name="connsiteY61" fmla="*/ 3055717 h 6628773"/>
              <a:gd name="connsiteX62" fmla="*/ 3518749 w 9533023"/>
              <a:gd name="connsiteY62" fmla="*/ 3044142 h 6628773"/>
              <a:gd name="connsiteX63" fmla="*/ 3738668 w 9533023"/>
              <a:gd name="connsiteY63" fmla="*/ 3020993 h 6628773"/>
              <a:gd name="connsiteX64" fmla="*/ 4166932 w 9533023"/>
              <a:gd name="connsiteY64" fmla="*/ 2986269 h 6628773"/>
              <a:gd name="connsiteX65" fmla="*/ 4699367 w 9533023"/>
              <a:gd name="connsiteY65" fmla="*/ 3009418 h 6628773"/>
              <a:gd name="connsiteX66" fmla="*/ 5011884 w 9533023"/>
              <a:gd name="connsiteY66" fmla="*/ 3020993 h 6628773"/>
              <a:gd name="connsiteX67" fmla="*/ 5521170 w 9533023"/>
              <a:gd name="connsiteY67" fmla="*/ 3078866 h 6628773"/>
              <a:gd name="connsiteX68" fmla="*/ 5706365 w 9533023"/>
              <a:gd name="connsiteY68" fmla="*/ 3125165 h 6628773"/>
              <a:gd name="connsiteX69" fmla="*/ 5984157 w 9533023"/>
              <a:gd name="connsiteY69" fmla="*/ 3275636 h 6628773"/>
              <a:gd name="connsiteX70" fmla="*/ 6169352 w 9533023"/>
              <a:gd name="connsiteY70" fmla="*/ 3472405 h 6628773"/>
              <a:gd name="connsiteX71" fmla="*/ 6366122 w 9533023"/>
              <a:gd name="connsiteY71" fmla="*/ 3750198 h 6628773"/>
              <a:gd name="connsiteX72" fmla="*/ 6470294 w 9533023"/>
              <a:gd name="connsiteY72" fmla="*/ 4074289 h 6628773"/>
              <a:gd name="connsiteX73" fmla="*/ 6516593 w 9533023"/>
              <a:gd name="connsiteY73" fmla="*/ 4699322 h 6628773"/>
              <a:gd name="connsiteX74" fmla="*/ 6481868 w 9533023"/>
              <a:gd name="connsiteY74" fmla="*/ 5000264 h 6628773"/>
              <a:gd name="connsiteX75" fmla="*/ 6470294 w 9533023"/>
              <a:gd name="connsiteY75" fmla="*/ 5058137 h 6628773"/>
              <a:gd name="connsiteX76" fmla="*/ 6285099 w 9533023"/>
              <a:gd name="connsiteY76" fmla="*/ 5393803 h 6628773"/>
              <a:gd name="connsiteX77" fmla="*/ 6053605 w 9533023"/>
              <a:gd name="connsiteY77" fmla="*/ 5532699 h 6628773"/>
              <a:gd name="connsiteX78" fmla="*/ 6030456 w 9533023"/>
              <a:gd name="connsiteY78" fmla="*/ 5555849 h 6628773"/>
              <a:gd name="connsiteX79" fmla="*/ 5798962 w 9533023"/>
              <a:gd name="connsiteY79" fmla="*/ 5613722 h 6628773"/>
              <a:gd name="connsiteX80" fmla="*/ 5162355 w 9533023"/>
              <a:gd name="connsiteY80" fmla="*/ 5648446 h 6628773"/>
              <a:gd name="connsiteX81" fmla="*/ 4687793 w 9533023"/>
              <a:gd name="connsiteY81" fmla="*/ 5602147 h 6628773"/>
              <a:gd name="connsiteX82" fmla="*/ 4525747 w 9533023"/>
              <a:gd name="connsiteY82" fmla="*/ 5440102 h 6628773"/>
              <a:gd name="connsiteX83" fmla="*/ 4479448 w 9533023"/>
              <a:gd name="connsiteY83" fmla="*/ 5359079 h 6628773"/>
              <a:gd name="connsiteX84" fmla="*/ 4305828 w 9533023"/>
              <a:gd name="connsiteY84" fmla="*/ 5011838 h 6628773"/>
              <a:gd name="connsiteX85" fmla="*/ 4305828 w 9533023"/>
              <a:gd name="connsiteY85" fmla="*/ 4699322 h 6628773"/>
              <a:gd name="connsiteX86" fmla="*/ 4386851 w 9533023"/>
              <a:gd name="connsiteY86" fmla="*/ 4525702 h 6628773"/>
              <a:gd name="connsiteX87" fmla="*/ 4572046 w 9533023"/>
              <a:gd name="connsiteY87" fmla="*/ 4294208 h 6628773"/>
              <a:gd name="connsiteX88" fmla="*/ 4838263 w 9533023"/>
              <a:gd name="connsiteY88" fmla="*/ 4201611 h 6628773"/>
              <a:gd name="connsiteX89" fmla="*/ 5243377 w 9533023"/>
              <a:gd name="connsiteY89" fmla="*/ 4132162 h 6628773"/>
              <a:gd name="connsiteX90" fmla="*/ 5602193 w 9533023"/>
              <a:gd name="connsiteY90" fmla="*/ 4051140 h 6628773"/>
              <a:gd name="connsiteX91" fmla="*/ 5755316 w 9533023"/>
              <a:gd name="connsiteY91" fmla="*/ 3997366 h 6628773"/>
              <a:gd name="connsiteX92" fmla="*/ 6076755 w 9533023"/>
              <a:gd name="connsiteY92" fmla="*/ 3923818 h 6628773"/>
              <a:gd name="connsiteX93" fmla="*/ 6435570 w 9533023"/>
              <a:gd name="connsiteY93" fmla="*/ 3784922 h 6628773"/>
              <a:gd name="connsiteX94" fmla="*/ 6528167 w 9533023"/>
              <a:gd name="connsiteY94" fmla="*/ 3761773 h 6628773"/>
              <a:gd name="connsiteX95" fmla="*/ 7072177 w 9533023"/>
              <a:gd name="connsiteY95" fmla="*/ 3530279 h 6628773"/>
              <a:gd name="connsiteX96" fmla="*/ 7253707 w 9533023"/>
              <a:gd name="connsiteY96" fmla="*/ 3441202 h 6628773"/>
              <a:gd name="connsiteX97" fmla="*/ 7365065 w 9533023"/>
              <a:gd name="connsiteY97" fmla="*/ 3318269 h 6628773"/>
              <a:gd name="connsiteX98" fmla="*/ 7512015 w 9533023"/>
              <a:gd name="connsiteY98" fmla="*/ 3183038 h 6628773"/>
              <a:gd name="connsiteX99" fmla="*/ 7604613 w 9533023"/>
              <a:gd name="connsiteY99" fmla="*/ 3044142 h 6628773"/>
              <a:gd name="connsiteX100" fmla="*/ 7778233 w 9533023"/>
              <a:gd name="connsiteY100" fmla="*/ 2592730 h 6628773"/>
              <a:gd name="connsiteX101" fmla="*/ 7824532 w 9533023"/>
              <a:gd name="connsiteY101" fmla="*/ 1736203 h 6628773"/>
              <a:gd name="connsiteX102" fmla="*/ 7836106 w 9533023"/>
              <a:gd name="connsiteY102" fmla="*/ 1562583 h 6628773"/>
              <a:gd name="connsiteX103" fmla="*/ 7766658 w 9533023"/>
              <a:gd name="connsiteY103" fmla="*/ 1365813 h 6628773"/>
              <a:gd name="connsiteX104" fmla="*/ 7743509 w 9533023"/>
              <a:gd name="connsiteY104" fmla="*/ 1307940 h 6628773"/>
              <a:gd name="connsiteX105" fmla="*/ 7639337 w 9533023"/>
              <a:gd name="connsiteY105" fmla="*/ 1099595 h 6628773"/>
              <a:gd name="connsiteX106" fmla="*/ 7604613 w 9533023"/>
              <a:gd name="connsiteY106" fmla="*/ 1053297 h 6628773"/>
              <a:gd name="connsiteX107" fmla="*/ 7477291 w 9533023"/>
              <a:gd name="connsiteY107" fmla="*/ 775504 h 6628773"/>
              <a:gd name="connsiteX108" fmla="*/ 7292096 w 9533023"/>
              <a:gd name="connsiteY108" fmla="*/ 462988 h 6628773"/>
              <a:gd name="connsiteX109" fmla="*/ 7118476 w 9533023"/>
              <a:gd name="connsiteY109" fmla="*/ 254643 h 6628773"/>
              <a:gd name="connsiteX110" fmla="*/ 7095327 w 9533023"/>
              <a:gd name="connsiteY110" fmla="*/ 219919 h 6628773"/>
              <a:gd name="connsiteX111" fmla="*/ 6898557 w 9533023"/>
              <a:gd name="connsiteY111" fmla="*/ 115747 h 6628773"/>
              <a:gd name="connsiteX112" fmla="*/ 6713362 w 9533023"/>
              <a:gd name="connsiteY112" fmla="*/ 23150 h 6628773"/>
              <a:gd name="connsiteX113" fmla="*/ 6528167 w 9533023"/>
              <a:gd name="connsiteY113" fmla="*/ 0 h 6628773"/>
              <a:gd name="connsiteX114" fmla="*/ 6099904 w 9533023"/>
              <a:gd name="connsiteY114" fmla="*/ 11575 h 6628773"/>
              <a:gd name="connsiteX115" fmla="*/ 6076755 w 9533023"/>
              <a:gd name="connsiteY115" fmla="*/ 46299 h 6628773"/>
              <a:gd name="connsiteX116" fmla="*/ 5926284 w 9533023"/>
              <a:gd name="connsiteY116" fmla="*/ 115747 h 6628773"/>
              <a:gd name="connsiteX117" fmla="*/ 5845261 w 9533023"/>
              <a:gd name="connsiteY117" fmla="*/ 196770 h 6628773"/>
              <a:gd name="connsiteX118" fmla="*/ 5798962 w 9533023"/>
              <a:gd name="connsiteY118" fmla="*/ 219919 h 6628773"/>
              <a:gd name="connsiteX119" fmla="*/ 5694790 w 9533023"/>
              <a:gd name="connsiteY119" fmla="*/ 312517 h 6628773"/>
              <a:gd name="connsiteX120" fmla="*/ 5660066 w 9533023"/>
              <a:gd name="connsiteY120" fmla="*/ 347241 h 6628773"/>
              <a:gd name="connsiteX121" fmla="*/ 5544319 w 9533023"/>
              <a:gd name="connsiteY121" fmla="*/ 509286 h 6628773"/>
              <a:gd name="connsiteX122" fmla="*/ 5405423 w 9533023"/>
              <a:gd name="connsiteY122" fmla="*/ 821803 h 6628773"/>
              <a:gd name="connsiteX123" fmla="*/ 5393848 w 9533023"/>
              <a:gd name="connsiteY123" fmla="*/ 1018573 h 6628773"/>
              <a:gd name="connsiteX124" fmla="*/ 5463296 w 9533023"/>
              <a:gd name="connsiteY124" fmla="*/ 1331089 h 6628773"/>
              <a:gd name="connsiteX125" fmla="*/ 5540509 w 9533023"/>
              <a:gd name="connsiteY125" fmla="*/ 1527569 h 6628773"/>
              <a:gd name="connsiteX126" fmla="*/ 5683215 w 9533023"/>
              <a:gd name="connsiteY126" fmla="*/ 1759352 h 6628773"/>
              <a:gd name="connsiteX127" fmla="*/ 5752663 w 9533023"/>
              <a:gd name="connsiteY127" fmla="*/ 1840375 h 6628773"/>
              <a:gd name="connsiteX128" fmla="*/ 5949433 w 9533023"/>
              <a:gd name="connsiteY128" fmla="*/ 2083443 h 6628773"/>
              <a:gd name="connsiteX129" fmla="*/ 6516593 w 9533023"/>
              <a:gd name="connsiteY129" fmla="*/ 2500132 h 6628773"/>
              <a:gd name="connsiteX130" fmla="*/ 6620765 w 9533023"/>
              <a:gd name="connsiteY130" fmla="*/ 2592730 h 6628773"/>
              <a:gd name="connsiteX131" fmla="*/ 7373119 w 9533023"/>
              <a:gd name="connsiteY131" fmla="*/ 3078866 h 6628773"/>
              <a:gd name="connsiteX132" fmla="*/ 7488866 w 9533023"/>
              <a:gd name="connsiteY132" fmla="*/ 3136740 h 6628773"/>
              <a:gd name="connsiteX133" fmla="*/ 7859256 w 9533023"/>
              <a:gd name="connsiteY133" fmla="*/ 3426107 h 6628773"/>
              <a:gd name="connsiteX134" fmla="*/ 8137048 w 9533023"/>
              <a:gd name="connsiteY134" fmla="*/ 3657600 h 6628773"/>
              <a:gd name="connsiteX135" fmla="*/ 8229646 w 9533023"/>
              <a:gd name="connsiteY135" fmla="*/ 3784922 h 6628773"/>
              <a:gd name="connsiteX136" fmla="*/ 8241220 w 9533023"/>
              <a:gd name="connsiteY136" fmla="*/ 3831221 h 6628773"/>
              <a:gd name="connsiteX137" fmla="*/ 8299094 w 9533023"/>
              <a:gd name="connsiteY137" fmla="*/ 3970117 h 6628773"/>
              <a:gd name="connsiteX138" fmla="*/ 8310668 w 9533023"/>
              <a:gd name="connsiteY138" fmla="*/ 4143737 h 6628773"/>
              <a:gd name="connsiteX139" fmla="*/ 8275366 w 9533023"/>
              <a:gd name="connsiteY139" fmla="*/ 4479837 h 6628773"/>
              <a:gd name="connsiteX140" fmla="*/ 8218071 w 9533023"/>
              <a:gd name="connsiteY140" fmla="*/ 4583575 h 6628773"/>
              <a:gd name="connsiteX141" fmla="*/ 8102324 w 9533023"/>
              <a:gd name="connsiteY141" fmla="*/ 4803494 h 6628773"/>
              <a:gd name="connsiteX142" fmla="*/ 7940279 w 9533023"/>
              <a:gd name="connsiteY142" fmla="*/ 5034988 h 6628773"/>
              <a:gd name="connsiteX143" fmla="*/ 7766658 w 9533023"/>
              <a:gd name="connsiteY143" fmla="*/ 5185459 h 6628773"/>
              <a:gd name="connsiteX144" fmla="*/ 7697210 w 9533023"/>
              <a:gd name="connsiteY144" fmla="*/ 5231757 h 6628773"/>
              <a:gd name="connsiteX145" fmla="*/ 7442567 w 9533023"/>
              <a:gd name="connsiteY145" fmla="*/ 5382228 h 6628773"/>
              <a:gd name="connsiteX146" fmla="*/ 6829109 w 9533023"/>
              <a:gd name="connsiteY146" fmla="*/ 5625297 h 6628773"/>
              <a:gd name="connsiteX147" fmla="*/ 6528167 w 9533023"/>
              <a:gd name="connsiteY147" fmla="*/ 5660021 h 6628773"/>
              <a:gd name="connsiteX148" fmla="*/ 6273524 w 9533023"/>
              <a:gd name="connsiteY148" fmla="*/ 5648446 h 6628773"/>
              <a:gd name="connsiteX149" fmla="*/ 6215651 w 9533023"/>
              <a:gd name="connsiteY149" fmla="*/ 5636871 h 6628773"/>
              <a:gd name="connsiteX150" fmla="*/ 6007306 w 9533023"/>
              <a:gd name="connsiteY150" fmla="*/ 5590573 h 6628773"/>
              <a:gd name="connsiteX151" fmla="*/ 5949433 w 9533023"/>
              <a:gd name="connsiteY151" fmla="*/ 5567423 h 6628773"/>
              <a:gd name="connsiteX152" fmla="*/ 5486446 w 9533023"/>
              <a:gd name="connsiteY152" fmla="*/ 5428527 h 6628773"/>
              <a:gd name="connsiteX153" fmla="*/ 5139205 w 9533023"/>
              <a:gd name="connsiteY153" fmla="*/ 5312780 h 6628773"/>
              <a:gd name="connsiteX154" fmla="*/ 4977160 w 9533023"/>
              <a:gd name="connsiteY154" fmla="*/ 5254907 h 6628773"/>
              <a:gd name="connsiteX155" fmla="*/ 4942436 w 9533023"/>
              <a:gd name="connsiteY155" fmla="*/ 5231757 h 6628773"/>
              <a:gd name="connsiteX156" fmla="*/ 4791965 w 9533023"/>
              <a:gd name="connsiteY156" fmla="*/ 5092861 h 6628773"/>
              <a:gd name="connsiteX157" fmla="*/ 4734091 w 9533023"/>
              <a:gd name="connsiteY157" fmla="*/ 4965540 h 6628773"/>
              <a:gd name="connsiteX158" fmla="*/ 4710942 w 9533023"/>
              <a:gd name="connsiteY158" fmla="*/ 4930816 h 6628773"/>
              <a:gd name="connsiteX159" fmla="*/ 4687793 w 9533023"/>
              <a:gd name="connsiteY159" fmla="*/ 4838218 h 6628773"/>
              <a:gd name="connsiteX160" fmla="*/ 4795341 w 9533023"/>
              <a:gd name="connsiteY160" fmla="*/ 4556471 h 6628773"/>
              <a:gd name="connsiteX161" fmla="*/ 4815114 w 9533023"/>
              <a:gd name="connsiteY161" fmla="*/ 4490978 h 6628773"/>
              <a:gd name="connsiteX162" fmla="*/ 4887793 w 9533023"/>
              <a:gd name="connsiteY162" fmla="*/ 4425629 h 6628773"/>
              <a:gd name="connsiteX163" fmla="*/ 4930861 w 9533023"/>
              <a:gd name="connsiteY163" fmla="*/ 4386805 h 6628773"/>
              <a:gd name="connsiteX164" fmla="*/ 5035033 w 9533023"/>
              <a:gd name="connsiteY164" fmla="*/ 4282633 h 6628773"/>
              <a:gd name="connsiteX165" fmla="*/ 5231803 w 9533023"/>
              <a:gd name="connsiteY165" fmla="*/ 4166886 h 6628773"/>
              <a:gd name="connsiteX166" fmla="*/ 5335975 w 9533023"/>
              <a:gd name="connsiteY166" fmla="*/ 4109013 h 6628773"/>
              <a:gd name="connsiteX167" fmla="*/ 5463296 w 9533023"/>
              <a:gd name="connsiteY167" fmla="*/ 4016416 h 6628773"/>
              <a:gd name="connsiteX168" fmla="*/ 5613767 w 9533023"/>
              <a:gd name="connsiteY168" fmla="*/ 3889094 h 6628773"/>
              <a:gd name="connsiteX169" fmla="*/ 5845261 w 9533023"/>
              <a:gd name="connsiteY169" fmla="*/ 3657600 h 6628773"/>
              <a:gd name="connsiteX170" fmla="*/ 5914709 w 9533023"/>
              <a:gd name="connsiteY170" fmla="*/ 3611302 h 6628773"/>
              <a:gd name="connsiteX171" fmla="*/ 6053316 w 9533023"/>
              <a:gd name="connsiteY171" fmla="*/ 3484270 h 6628773"/>
              <a:gd name="connsiteX172" fmla="*/ 6157777 w 9533023"/>
              <a:gd name="connsiteY172" fmla="*/ 3391383 h 6628773"/>
              <a:gd name="connsiteX173" fmla="*/ 6319823 w 9533023"/>
              <a:gd name="connsiteY173" fmla="*/ 3287211 h 6628773"/>
              <a:gd name="connsiteX174" fmla="*/ 6366122 w 9533023"/>
              <a:gd name="connsiteY174" fmla="*/ 3264061 h 6628773"/>
              <a:gd name="connsiteX175" fmla="*/ 6435570 w 9533023"/>
              <a:gd name="connsiteY175" fmla="*/ 3194613 h 6628773"/>
              <a:gd name="connsiteX176" fmla="*/ 6562891 w 9533023"/>
              <a:gd name="connsiteY176" fmla="*/ 3102016 h 6628773"/>
              <a:gd name="connsiteX177" fmla="*/ 6690213 w 9533023"/>
              <a:gd name="connsiteY177" fmla="*/ 2997843 h 6628773"/>
              <a:gd name="connsiteX178" fmla="*/ 6771236 w 9533023"/>
              <a:gd name="connsiteY178" fmla="*/ 2939970 h 6628773"/>
              <a:gd name="connsiteX179" fmla="*/ 6805960 w 9533023"/>
              <a:gd name="connsiteY179" fmla="*/ 2893671 h 6628773"/>
              <a:gd name="connsiteX180" fmla="*/ 6956431 w 9533023"/>
              <a:gd name="connsiteY180" fmla="*/ 2777924 h 6628773"/>
              <a:gd name="connsiteX181" fmla="*/ 7095327 w 9533023"/>
              <a:gd name="connsiteY181" fmla="*/ 2650603 h 6628773"/>
              <a:gd name="connsiteX182" fmla="*/ 7130051 w 9533023"/>
              <a:gd name="connsiteY182" fmla="*/ 2558005 h 6628773"/>
              <a:gd name="connsiteX183" fmla="*/ 7118476 w 9533023"/>
              <a:gd name="connsiteY183" fmla="*/ 2210765 h 6628773"/>
              <a:gd name="connsiteX184" fmla="*/ 7072177 w 9533023"/>
              <a:gd name="connsiteY184" fmla="*/ 2083443 h 6628773"/>
              <a:gd name="connsiteX185" fmla="*/ 6771236 w 9533023"/>
              <a:gd name="connsiteY185" fmla="*/ 1828800 h 6628773"/>
              <a:gd name="connsiteX186" fmla="*/ 6458719 w 9533023"/>
              <a:gd name="connsiteY186" fmla="*/ 1655180 h 6628773"/>
              <a:gd name="connsiteX187" fmla="*/ 6412420 w 9533023"/>
              <a:gd name="connsiteY187" fmla="*/ 1632031 h 6628773"/>
              <a:gd name="connsiteX188" fmla="*/ 6285099 w 9533023"/>
              <a:gd name="connsiteY188" fmla="*/ 1608881 h 6628773"/>
              <a:gd name="connsiteX189" fmla="*/ 6111479 w 9533023"/>
              <a:gd name="connsiteY189" fmla="*/ 1585732 h 6628773"/>
              <a:gd name="connsiteX190" fmla="*/ 5879985 w 9533023"/>
              <a:gd name="connsiteY190" fmla="*/ 1620456 h 6628773"/>
              <a:gd name="connsiteX191" fmla="*/ 5822112 w 9533023"/>
              <a:gd name="connsiteY191" fmla="*/ 1632031 h 6628773"/>
              <a:gd name="connsiteX192" fmla="*/ 5660066 w 9533023"/>
              <a:gd name="connsiteY192" fmla="*/ 1724628 h 6628773"/>
              <a:gd name="connsiteX193" fmla="*/ 5590618 w 9533023"/>
              <a:gd name="connsiteY193" fmla="*/ 1759352 h 6628773"/>
              <a:gd name="connsiteX194" fmla="*/ 5405423 w 9533023"/>
              <a:gd name="connsiteY194" fmla="*/ 1909823 h 6628773"/>
              <a:gd name="connsiteX195" fmla="*/ 5347549 w 9533023"/>
              <a:gd name="connsiteY195" fmla="*/ 1944547 h 6628773"/>
              <a:gd name="connsiteX196" fmla="*/ 5046608 w 9533023"/>
              <a:gd name="connsiteY196" fmla="*/ 2210765 h 6628773"/>
              <a:gd name="connsiteX197" fmla="*/ 5023458 w 9533023"/>
              <a:gd name="connsiteY197" fmla="*/ 2245489 h 6628773"/>
              <a:gd name="connsiteX198" fmla="*/ 4861413 w 9533023"/>
              <a:gd name="connsiteY198" fmla="*/ 2523281 h 6628773"/>
              <a:gd name="connsiteX199" fmla="*/ 4830643 w 9533023"/>
              <a:gd name="connsiteY199" fmla="*/ 2601073 h 6628773"/>
              <a:gd name="connsiteX200" fmla="*/ 4803539 w 9533023"/>
              <a:gd name="connsiteY200" fmla="*/ 2673752 h 6628773"/>
              <a:gd name="connsiteX201" fmla="*/ 4768815 w 9533023"/>
              <a:gd name="connsiteY201" fmla="*/ 2824223 h 6628773"/>
              <a:gd name="connsiteX202" fmla="*/ 4745666 w 9533023"/>
              <a:gd name="connsiteY202" fmla="*/ 2870522 h 6628773"/>
              <a:gd name="connsiteX203" fmla="*/ 4710942 w 9533023"/>
              <a:gd name="connsiteY203" fmla="*/ 3032568 h 6628773"/>
              <a:gd name="connsiteX204" fmla="*/ 4687793 w 9533023"/>
              <a:gd name="connsiteY204" fmla="*/ 3078866 h 6628773"/>
              <a:gd name="connsiteX205" fmla="*/ 4525747 w 9533023"/>
              <a:gd name="connsiteY205" fmla="*/ 3472405 h 6628773"/>
              <a:gd name="connsiteX206" fmla="*/ 4514172 w 9533023"/>
              <a:gd name="connsiteY206" fmla="*/ 3541854 h 6628773"/>
              <a:gd name="connsiteX207" fmla="*/ 4444724 w 9533023"/>
              <a:gd name="connsiteY207" fmla="*/ 3669175 h 6628773"/>
              <a:gd name="connsiteX208" fmla="*/ 4410000 w 9533023"/>
              <a:gd name="connsiteY208" fmla="*/ 3715474 h 6628773"/>
              <a:gd name="connsiteX209" fmla="*/ 4363701 w 9533023"/>
              <a:gd name="connsiteY209" fmla="*/ 3819646 h 6628773"/>
              <a:gd name="connsiteX210" fmla="*/ 4352127 w 9533023"/>
              <a:gd name="connsiteY210" fmla="*/ 3854370 h 6628773"/>
              <a:gd name="connsiteX211" fmla="*/ 4282679 w 9533023"/>
              <a:gd name="connsiteY211" fmla="*/ 3958542 h 6628773"/>
              <a:gd name="connsiteX212" fmla="*/ 4182172 w 9533023"/>
              <a:gd name="connsiteY212" fmla="*/ 4097583 h 6628773"/>
              <a:gd name="connsiteX213" fmla="*/ 3935438 w 9533023"/>
              <a:gd name="connsiteY213" fmla="*/ 4433104 h 6628773"/>
              <a:gd name="connsiteX214" fmla="*/ 3889139 w 9533023"/>
              <a:gd name="connsiteY214" fmla="*/ 4502552 h 6628773"/>
              <a:gd name="connsiteX215" fmla="*/ 3727094 w 9533023"/>
              <a:gd name="connsiteY215" fmla="*/ 4641449 h 6628773"/>
              <a:gd name="connsiteX216" fmla="*/ 3657646 w 9533023"/>
              <a:gd name="connsiteY216" fmla="*/ 4722471 h 6628773"/>
              <a:gd name="connsiteX217" fmla="*/ 3449301 w 9533023"/>
              <a:gd name="connsiteY217" fmla="*/ 4861368 h 6628773"/>
              <a:gd name="connsiteX218" fmla="*/ 3391428 w 9533023"/>
              <a:gd name="connsiteY218" fmla="*/ 4930816 h 6628773"/>
              <a:gd name="connsiteX219" fmla="*/ 2928441 w 9533023"/>
              <a:gd name="connsiteY219" fmla="*/ 5278056 h 6628773"/>
              <a:gd name="connsiteX220" fmla="*/ 2639074 w 9533023"/>
              <a:gd name="connsiteY220" fmla="*/ 5405378 h 6628773"/>
              <a:gd name="connsiteX221" fmla="*/ 2546476 w 9533023"/>
              <a:gd name="connsiteY221" fmla="*/ 5451676 h 6628773"/>
              <a:gd name="connsiteX222" fmla="*/ 2314982 w 9533023"/>
              <a:gd name="connsiteY222" fmla="*/ 5521124 h 6628773"/>
              <a:gd name="connsiteX223" fmla="*/ 1979317 w 9533023"/>
              <a:gd name="connsiteY223" fmla="*/ 5636871 h 6628773"/>
              <a:gd name="connsiteX224" fmla="*/ 1886719 w 9533023"/>
              <a:gd name="connsiteY224" fmla="*/ 5648446 h 6628773"/>
              <a:gd name="connsiteX225" fmla="*/ 1655225 w 9533023"/>
              <a:gd name="connsiteY225" fmla="*/ 5671595 h 6628773"/>
              <a:gd name="connsiteX226" fmla="*/ 1250112 w 9533023"/>
              <a:gd name="connsiteY226" fmla="*/ 5660021 h 6628773"/>
              <a:gd name="connsiteX227" fmla="*/ 1215387 w 9533023"/>
              <a:gd name="connsiteY227" fmla="*/ 5648446 h 6628773"/>
              <a:gd name="connsiteX228" fmla="*/ 1122790 w 9533023"/>
              <a:gd name="connsiteY228" fmla="*/ 5590573 h 6628773"/>
              <a:gd name="connsiteX229" fmla="*/ 891296 w 9533023"/>
              <a:gd name="connsiteY229" fmla="*/ 5428527 h 6628773"/>
              <a:gd name="connsiteX230" fmla="*/ 763975 w 9533023"/>
              <a:gd name="connsiteY230" fmla="*/ 5335930 h 6628773"/>
              <a:gd name="connsiteX231" fmla="*/ 729251 w 9533023"/>
              <a:gd name="connsiteY231" fmla="*/ 5312780 h 6628773"/>
              <a:gd name="connsiteX232" fmla="*/ 648228 w 9533023"/>
              <a:gd name="connsiteY232" fmla="*/ 5254907 h 6628773"/>
              <a:gd name="connsiteX233" fmla="*/ 463033 w 9533023"/>
              <a:gd name="connsiteY233" fmla="*/ 5127585 h 6628773"/>
              <a:gd name="connsiteX234" fmla="*/ 335712 w 9533023"/>
              <a:gd name="connsiteY234" fmla="*/ 4965540 h 6628773"/>
              <a:gd name="connsiteX235" fmla="*/ 277838 w 9533023"/>
              <a:gd name="connsiteY235" fmla="*/ 4757195 h 6628773"/>
              <a:gd name="connsiteX236" fmla="*/ 266263 w 9533023"/>
              <a:gd name="connsiteY236" fmla="*/ 4560426 h 6628773"/>
              <a:gd name="connsiteX237" fmla="*/ 358861 w 9533023"/>
              <a:gd name="connsiteY237" fmla="*/ 4294208 h 6628773"/>
              <a:gd name="connsiteX238" fmla="*/ 463033 w 9533023"/>
              <a:gd name="connsiteY238" fmla="*/ 4178461 h 6628773"/>
              <a:gd name="connsiteX239" fmla="*/ 810274 w 9533023"/>
              <a:gd name="connsiteY239" fmla="*/ 4039565 h 6628773"/>
              <a:gd name="connsiteX240" fmla="*/ 1099641 w 9533023"/>
              <a:gd name="connsiteY240" fmla="*/ 3981692 h 6628773"/>
              <a:gd name="connsiteX241" fmla="*/ 1365858 w 9533023"/>
              <a:gd name="connsiteY241" fmla="*/ 3946968 h 6628773"/>
              <a:gd name="connsiteX242" fmla="*/ 1635163 w 9533023"/>
              <a:gd name="connsiteY242" fmla="*/ 3896859 h 6628773"/>
              <a:gd name="connsiteX243" fmla="*/ 1909868 w 9533023"/>
              <a:gd name="connsiteY243" fmla="*/ 3831221 h 6628773"/>
              <a:gd name="connsiteX244" fmla="*/ 2048765 w 9533023"/>
              <a:gd name="connsiteY244" fmla="*/ 3819646 h 6628773"/>
              <a:gd name="connsiteX245" fmla="*/ 2777970 w 9533023"/>
              <a:gd name="connsiteY245" fmla="*/ 3819646 h 6628773"/>
              <a:gd name="connsiteX246" fmla="*/ 3032613 w 9533023"/>
              <a:gd name="connsiteY246" fmla="*/ 3784922 h 6628773"/>
              <a:gd name="connsiteX247" fmla="*/ 3495600 w 9533023"/>
              <a:gd name="connsiteY247" fmla="*/ 3669175 h 6628773"/>
              <a:gd name="connsiteX248" fmla="*/ 3622922 w 9533023"/>
              <a:gd name="connsiteY248" fmla="*/ 3576578 h 6628773"/>
              <a:gd name="connsiteX249" fmla="*/ 3646071 w 9533023"/>
              <a:gd name="connsiteY249" fmla="*/ 3553428 h 6628773"/>
              <a:gd name="connsiteX250" fmla="*/ 3738668 w 9533023"/>
              <a:gd name="connsiteY250" fmla="*/ 3437681 h 6628773"/>
              <a:gd name="connsiteX251" fmla="*/ 3808117 w 9533023"/>
              <a:gd name="connsiteY251" fmla="*/ 3298785 h 6628773"/>
              <a:gd name="connsiteX252" fmla="*/ 3877565 w 9533023"/>
              <a:gd name="connsiteY252" fmla="*/ 3171464 h 6628773"/>
              <a:gd name="connsiteX253" fmla="*/ 3912289 w 9533023"/>
              <a:gd name="connsiteY253" fmla="*/ 2997843 h 6628773"/>
              <a:gd name="connsiteX254" fmla="*/ 3947013 w 9533023"/>
              <a:gd name="connsiteY254" fmla="*/ 2766350 h 6628773"/>
              <a:gd name="connsiteX255" fmla="*/ 3923863 w 9533023"/>
              <a:gd name="connsiteY255" fmla="*/ 2558005 h 6628773"/>
              <a:gd name="connsiteX256" fmla="*/ 3877565 w 9533023"/>
              <a:gd name="connsiteY256" fmla="*/ 2465408 h 6628773"/>
              <a:gd name="connsiteX257" fmla="*/ 3784967 w 9533023"/>
              <a:gd name="connsiteY257" fmla="*/ 2361236 h 6628773"/>
              <a:gd name="connsiteX258" fmla="*/ 3692370 w 9533023"/>
              <a:gd name="connsiteY258" fmla="*/ 2291788 h 6628773"/>
              <a:gd name="connsiteX259" fmla="*/ 3646071 w 9533023"/>
              <a:gd name="connsiteY259" fmla="*/ 2268638 h 6628773"/>
              <a:gd name="connsiteX260" fmla="*/ 3472451 w 9533023"/>
              <a:gd name="connsiteY260" fmla="*/ 2187616 h 6628773"/>
              <a:gd name="connsiteX261" fmla="*/ 3345129 w 9533023"/>
              <a:gd name="connsiteY261" fmla="*/ 2164466 h 6628773"/>
              <a:gd name="connsiteX262" fmla="*/ 2858993 w 9533023"/>
              <a:gd name="connsiteY262" fmla="*/ 2245489 h 6628773"/>
              <a:gd name="connsiteX263" fmla="*/ 2801119 w 9533023"/>
              <a:gd name="connsiteY263" fmla="*/ 2291788 h 6628773"/>
              <a:gd name="connsiteX264" fmla="*/ 2766395 w 9533023"/>
              <a:gd name="connsiteY264" fmla="*/ 2361236 h 6628773"/>
              <a:gd name="connsiteX265" fmla="*/ 2789544 w 9533023"/>
              <a:gd name="connsiteY265" fmla="*/ 2766350 h 6628773"/>
              <a:gd name="connsiteX266" fmla="*/ 2858993 w 9533023"/>
              <a:gd name="connsiteY266" fmla="*/ 3136740 h 6628773"/>
              <a:gd name="connsiteX267" fmla="*/ 2882142 w 9533023"/>
              <a:gd name="connsiteY267" fmla="*/ 3171464 h 6628773"/>
              <a:gd name="connsiteX268" fmla="*/ 2963165 w 9533023"/>
              <a:gd name="connsiteY268" fmla="*/ 3356659 h 6628773"/>
              <a:gd name="connsiteX269" fmla="*/ 3159934 w 9533023"/>
              <a:gd name="connsiteY269" fmla="*/ 3634451 h 6628773"/>
              <a:gd name="connsiteX270" fmla="*/ 3472451 w 9533023"/>
              <a:gd name="connsiteY270" fmla="*/ 3865945 h 6628773"/>
              <a:gd name="connsiteX271" fmla="*/ 4190081 w 9533023"/>
              <a:gd name="connsiteY271" fmla="*/ 4259484 h 6628773"/>
              <a:gd name="connsiteX272" fmla="*/ 4761485 w 9533023"/>
              <a:gd name="connsiteY272" fmla="*/ 4514416 h 6628773"/>
              <a:gd name="connsiteX273" fmla="*/ 5081332 w 9533023"/>
              <a:gd name="connsiteY273" fmla="*/ 4687747 h 6628773"/>
              <a:gd name="connsiteX274" fmla="*/ 5150780 w 9533023"/>
              <a:gd name="connsiteY274" fmla="*/ 4734046 h 6628773"/>
              <a:gd name="connsiteX275" fmla="*/ 5405423 w 9533023"/>
              <a:gd name="connsiteY275" fmla="*/ 4872942 h 6628773"/>
              <a:gd name="connsiteX276" fmla="*/ 5625342 w 9533023"/>
              <a:gd name="connsiteY276" fmla="*/ 5058137 h 6628773"/>
              <a:gd name="connsiteX277" fmla="*/ 5671641 w 9533023"/>
              <a:gd name="connsiteY277" fmla="*/ 5092861 h 6628773"/>
              <a:gd name="connsiteX278" fmla="*/ 5787387 w 9533023"/>
              <a:gd name="connsiteY278" fmla="*/ 5278056 h 6628773"/>
              <a:gd name="connsiteX279" fmla="*/ 5891560 w 9533023"/>
              <a:gd name="connsiteY279" fmla="*/ 5428527 h 6628773"/>
              <a:gd name="connsiteX280" fmla="*/ 5926284 w 9533023"/>
              <a:gd name="connsiteY280" fmla="*/ 5497975 h 6628773"/>
              <a:gd name="connsiteX281" fmla="*/ 6042031 w 9533023"/>
              <a:gd name="connsiteY281" fmla="*/ 5613722 h 6628773"/>
              <a:gd name="connsiteX282" fmla="*/ 6076755 w 9533023"/>
              <a:gd name="connsiteY282" fmla="*/ 5671595 h 6628773"/>
              <a:gd name="connsiteX283" fmla="*/ 6227225 w 9533023"/>
              <a:gd name="connsiteY283" fmla="*/ 5914664 h 6628773"/>
              <a:gd name="connsiteX284" fmla="*/ 6227225 w 9533023"/>
              <a:gd name="connsiteY284" fmla="*/ 6111433 h 6628773"/>
              <a:gd name="connsiteX285" fmla="*/ 6076755 w 9533023"/>
              <a:gd name="connsiteY285" fmla="*/ 6319778 h 6628773"/>
              <a:gd name="connsiteX286" fmla="*/ 5868410 w 9533023"/>
              <a:gd name="connsiteY286" fmla="*/ 6447099 h 6628773"/>
              <a:gd name="connsiteX287" fmla="*/ 5706365 w 9533023"/>
              <a:gd name="connsiteY287" fmla="*/ 6528122 h 6628773"/>
              <a:gd name="connsiteX288" fmla="*/ 5544319 w 9533023"/>
              <a:gd name="connsiteY288" fmla="*/ 6585995 h 6628773"/>
              <a:gd name="connsiteX289" fmla="*/ 5213331 w 9533023"/>
              <a:gd name="connsiteY289" fmla="*/ 6628773 h 6628773"/>
              <a:gd name="connsiteX290" fmla="*/ 4722517 w 9533023"/>
              <a:gd name="connsiteY290" fmla="*/ 6597570 h 6628773"/>
              <a:gd name="connsiteX291" fmla="*/ 4491023 w 9533023"/>
              <a:gd name="connsiteY291" fmla="*/ 6551271 h 6628773"/>
              <a:gd name="connsiteX292" fmla="*/ 4176915 w 9533023"/>
              <a:gd name="connsiteY292" fmla="*/ 6500584 h 6628773"/>
              <a:gd name="connsiteX293" fmla="*/ 3907611 w 9533023"/>
              <a:gd name="connsiteY293" fmla="*/ 6427470 h 6628773"/>
              <a:gd name="connsiteX294" fmla="*/ 3773393 w 9533023"/>
              <a:gd name="connsiteY294" fmla="*/ 6389226 h 6628773"/>
              <a:gd name="connsiteX295" fmla="*/ 3676551 w 9533023"/>
              <a:gd name="connsiteY295" fmla="*/ 6327253 h 6628773"/>
              <a:gd name="connsiteX296" fmla="*/ 3611058 w 9533023"/>
              <a:gd name="connsiteY296" fmla="*/ 6162410 h 6628773"/>
              <a:gd name="connsiteX297" fmla="*/ 3634496 w 9533023"/>
              <a:gd name="connsiteY297" fmla="*/ 5960962 h 6628773"/>
              <a:gd name="connsiteX298" fmla="*/ 3696469 w 9533023"/>
              <a:gd name="connsiteY298" fmla="*/ 5826166 h 6628773"/>
              <a:gd name="connsiteX299" fmla="*/ 3761818 w 9533023"/>
              <a:gd name="connsiteY299" fmla="*/ 5683170 h 6628773"/>
              <a:gd name="connsiteX300" fmla="*/ 3784967 w 9533023"/>
              <a:gd name="connsiteY300" fmla="*/ 5648446 h 6628773"/>
              <a:gd name="connsiteX301" fmla="*/ 3865990 w 9533023"/>
              <a:gd name="connsiteY301" fmla="*/ 5509550 h 6628773"/>
              <a:gd name="connsiteX302" fmla="*/ 4004886 w 9533023"/>
              <a:gd name="connsiteY302" fmla="*/ 5393803 h 6628773"/>
              <a:gd name="connsiteX303" fmla="*/ 4097484 w 9533023"/>
              <a:gd name="connsiteY303" fmla="*/ 5359079 h 6628773"/>
              <a:gd name="connsiteX304" fmla="*/ 4340552 w 9533023"/>
              <a:gd name="connsiteY304" fmla="*/ 5289631 h 6628773"/>
              <a:gd name="connsiteX305" fmla="*/ 4491023 w 9533023"/>
              <a:gd name="connsiteY305" fmla="*/ 5278056 h 6628773"/>
              <a:gd name="connsiteX306" fmla="*/ 5254952 w 9533023"/>
              <a:gd name="connsiteY306" fmla="*/ 5266481 h 6628773"/>
              <a:gd name="connsiteX307" fmla="*/ 5764238 w 9533023"/>
              <a:gd name="connsiteY307" fmla="*/ 5254907 h 6628773"/>
              <a:gd name="connsiteX308" fmla="*/ 6944856 w 9533023"/>
              <a:gd name="connsiteY308" fmla="*/ 5197033 h 6628773"/>
              <a:gd name="connsiteX309" fmla="*/ 7488866 w 9533023"/>
              <a:gd name="connsiteY309" fmla="*/ 5116011 h 6628773"/>
              <a:gd name="connsiteX310" fmla="*/ 7639337 w 9533023"/>
              <a:gd name="connsiteY310" fmla="*/ 5081286 h 6628773"/>
              <a:gd name="connsiteX311" fmla="*/ 8090749 w 9533023"/>
              <a:gd name="connsiteY311" fmla="*/ 4907666 h 6628773"/>
              <a:gd name="connsiteX312" fmla="*/ 8368542 w 9533023"/>
              <a:gd name="connsiteY312" fmla="*/ 4791919 h 6628773"/>
              <a:gd name="connsiteX313" fmla="*/ 8727357 w 9533023"/>
              <a:gd name="connsiteY313" fmla="*/ 4572000 h 6628773"/>
              <a:gd name="connsiteX314" fmla="*/ 8831529 w 9533023"/>
              <a:gd name="connsiteY314" fmla="*/ 4479403 h 6628773"/>
              <a:gd name="connsiteX315" fmla="*/ 9109322 w 9533023"/>
              <a:gd name="connsiteY315" fmla="*/ 4120588 h 6628773"/>
              <a:gd name="connsiteX316" fmla="*/ 9259793 w 9533023"/>
              <a:gd name="connsiteY316" fmla="*/ 3865945 h 6628773"/>
              <a:gd name="connsiteX317" fmla="*/ 9282942 w 9533023"/>
              <a:gd name="connsiteY317" fmla="*/ 3773347 h 6628773"/>
              <a:gd name="connsiteX318" fmla="*/ 9387114 w 9533023"/>
              <a:gd name="connsiteY318" fmla="*/ 3576578 h 6628773"/>
              <a:gd name="connsiteX319" fmla="*/ 9444987 w 9533023"/>
              <a:gd name="connsiteY319" fmla="*/ 3449256 h 6628773"/>
              <a:gd name="connsiteX320" fmla="*/ 9456562 w 9533023"/>
              <a:gd name="connsiteY320" fmla="*/ 3275636 h 6628773"/>
              <a:gd name="connsiteX321" fmla="*/ 9502861 w 9533023"/>
              <a:gd name="connsiteY321" fmla="*/ 3067292 h 6628773"/>
              <a:gd name="connsiteX322" fmla="*/ 9529676 w 9533023"/>
              <a:gd name="connsiteY322" fmla="*/ 2970016 h 6628773"/>
              <a:gd name="connsiteX323" fmla="*/ 9526010 w 9533023"/>
              <a:gd name="connsiteY323" fmla="*/ 2870522 h 6628773"/>
              <a:gd name="connsiteX324" fmla="*/ 9456562 w 9533023"/>
              <a:gd name="connsiteY324" fmla="*/ 2534856 h 6628773"/>
              <a:gd name="connsiteX325" fmla="*/ 9425359 w 9533023"/>
              <a:gd name="connsiteY325" fmla="*/ 2477127 h 6628773"/>
              <a:gd name="connsiteX326" fmla="*/ 9356055 w 9533023"/>
              <a:gd name="connsiteY326" fmla="*/ 2384675 h 6628773"/>
              <a:gd name="connsiteX327" fmla="*/ 9213494 w 9533023"/>
              <a:gd name="connsiteY327" fmla="*/ 2291788 h 6628773"/>
              <a:gd name="connsiteX328" fmla="*/ 9140236 w 9533023"/>
              <a:gd name="connsiteY328" fmla="*/ 2291643 h 6628773"/>
              <a:gd name="connsiteX329" fmla="*/ 9005294 w 9533023"/>
              <a:gd name="connsiteY329" fmla="*/ 2299697 h 6628773"/>
              <a:gd name="connsiteX330" fmla="*/ 8900977 w 9533023"/>
              <a:gd name="connsiteY330" fmla="*/ 2361236 h 6628773"/>
              <a:gd name="connsiteX331" fmla="*/ 8738932 w 9533023"/>
              <a:gd name="connsiteY331" fmla="*/ 2569580 h 6628773"/>
              <a:gd name="connsiteX332" fmla="*/ 8692633 w 9533023"/>
              <a:gd name="connsiteY332" fmla="*/ 2650603 h 6628773"/>
              <a:gd name="connsiteX333" fmla="*/ 8646334 w 9533023"/>
              <a:gd name="connsiteY333" fmla="*/ 2824223 h 6628773"/>
              <a:gd name="connsiteX334" fmla="*/ 8611610 w 9533023"/>
              <a:gd name="connsiteY334" fmla="*/ 2905246 h 6628773"/>
              <a:gd name="connsiteX335" fmla="*/ 8588461 w 9533023"/>
              <a:gd name="connsiteY335" fmla="*/ 3229337 h 6628773"/>
              <a:gd name="connsiteX336" fmla="*/ 8576886 w 9533023"/>
              <a:gd name="connsiteY336" fmla="*/ 3321935 h 6628773"/>
              <a:gd name="connsiteX337" fmla="*/ 8495863 w 9533023"/>
              <a:gd name="connsiteY337" fmla="*/ 3588152 h 6628773"/>
              <a:gd name="connsiteX338" fmla="*/ 8449565 w 9533023"/>
              <a:gd name="connsiteY338" fmla="*/ 3796497 h 6628773"/>
              <a:gd name="connsiteX339" fmla="*/ 8264370 w 9533023"/>
              <a:gd name="connsiteY339" fmla="*/ 4259484 h 6628773"/>
              <a:gd name="connsiteX340" fmla="*/ 8102324 w 9533023"/>
              <a:gd name="connsiteY340" fmla="*/ 4572000 h 6628773"/>
              <a:gd name="connsiteX341" fmla="*/ 7836106 w 9533023"/>
              <a:gd name="connsiteY341" fmla="*/ 4896092 h 6628773"/>
              <a:gd name="connsiteX342" fmla="*/ 7743509 w 9533023"/>
              <a:gd name="connsiteY342" fmla="*/ 4977114 h 6628773"/>
              <a:gd name="connsiteX343" fmla="*/ 7326820 w 9533023"/>
              <a:gd name="connsiteY343" fmla="*/ 5243332 h 6628773"/>
              <a:gd name="connsiteX344" fmla="*/ 7168585 w 9533023"/>
              <a:gd name="connsiteY344" fmla="*/ 5304871 h 6628773"/>
              <a:gd name="connsiteX345" fmla="*/ 6868801 w 9533023"/>
              <a:gd name="connsiteY345" fmla="*/ 5427948 h 6628773"/>
              <a:gd name="connsiteX346" fmla="*/ 6493443 w 9533023"/>
              <a:gd name="connsiteY346" fmla="*/ 5578998 h 6628773"/>
              <a:gd name="connsiteX347" fmla="*/ 6342972 w 9533023"/>
              <a:gd name="connsiteY347" fmla="*/ 5648446 h 6628773"/>
              <a:gd name="connsiteX348" fmla="*/ 5949433 w 9533023"/>
              <a:gd name="connsiteY348" fmla="*/ 5717894 h 6628773"/>
              <a:gd name="connsiteX349" fmla="*/ 5486446 w 9533023"/>
              <a:gd name="connsiteY349" fmla="*/ 5706319 h 6628773"/>
              <a:gd name="connsiteX350" fmla="*/ 5393848 w 9533023"/>
              <a:gd name="connsiteY350" fmla="*/ 5683170 h 6628773"/>
              <a:gd name="connsiteX351" fmla="*/ 5104481 w 9533023"/>
              <a:gd name="connsiteY351" fmla="*/ 5613722 h 6628773"/>
              <a:gd name="connsiteX352" fmla="*/ 4907712 w 9533023"/>
              <a:gd name="connsiteY352" fmla="*/ 5567423 h 6628773"/>
              <a:gd name="connsiteX353" fmla="*/ 4745666 w 9533023"/>
              <a:gd name="connsiteY353" fmla="*/ 5521124 h 6628773"/>
              <a:gd name="connsiteX354" fmla="*/ 4051185 w 9533023"/>
              <a:gd name="connsiteY354" fmla="*/ 5324355 h 6628773"/>
              <a:gd name="connsiteX355" fmla="*/ 3495600 w 9533023"/>
              <a:gd name="connsiteY355" fmla="*/ 5046562 h 6628773"/>
              <a:gd name="connsiteX356" fmla="*/ 3414577 w 9533023"/>
              <a:gd name="connsiteY356" fmla="*/ 4942390 h 6628773"/>
              <a:gd name="connsiteX357" fmla="*/ 3345129 w 9533023"/>
              <a:gd name="connsiteY357" fmla="*/ 4757195 h 6628773"/>
              <a:gd name="connsiteX358" fmla="*/ 3287256 w 9533023"/>
              <a:gd name="connsiteY358" fmla="*/ 4595150 h 6628773"/>
              <a:gd name="connsiteX359" fmla="*/ 3183084 w 9533023"/>
              <a:gd name="connsiteY359" fmla="*/ 4421530 h 6628773"/>
              <a:gd name="connsiteX360" fmla="*/ 3148360 w 9533023"/>
              <a:gd name="connsiteY360" fmla="*/ 4363656 h 6628773"/>
              <a:gd name="connsiteX361" fmla="*/ 3090486 w 9533023"/>
              <a:gd name="connsiteY361" fmla="*/ 4236335 h 6628773"/>
              <a:gd name="connsiteX362" fmla="*/ 2893717 w 9533023"/>
              <a:gd name="connsiteY362" fmla="*/ 3993266 h 6628773"/>
              <a:gd name="connsiteX363" fmla="*/ 2615924 w 9533023"/>
              <a:gd name="connsiteY363" fmla="*/ 3680750 h 6628773"/>
              <a:gd name="connsiteX364" fmla="*/ 2280258 w 9533023"/>
              <a:gd name="connsiteY364" fmla="*/ 3414532 h 6628773"/>
              <a:gd name="connsiteX365" fmla="*/ 2152937 w 9533023"/>
              <a:gd name="connsiteY365" fmla="*/ 3345084 h 6628773"/>
              <a:gd name="connsiteX366" fmla="*/ 2095063 w 9533023"/>
              <a:gd name="connsiteY366" fmla="*/ 3310360 h 6628773"/>
              <a:gd name="connsiteX367" fmla="*/ 2060339 w 9533023"/>
              <a:gd name="connsiteY367" fmla="*/ 3287211 h 6628773"/>
              <a:gd name="connsiteX368" fmla="*/ 1956167 w 9533023"/>
              <a:gd name="connsiteY368" fmla="*/ 3252486 h 6628773"/>
              <a:gd name="connsiteX369" fmla="*/ 1886719 w 9533023"/>
              <a:gd name="connsiteY369" fmla="*/ 3229337 h 6628773"/>
              <a:gd name="connsiteX370" fmla="*/ 1851995 w 9533023"/>
              <a:gd name="connsiteY370" fmla="*/ 3217762 h 6628773"/>
              <a:gd name="connsiteX371" fmla="*/ 1759398 w 9533023"/>
              <a:gd name="connsiteY371" fmla="*/ 3194613 h 6628773"/>
              <a:gd name="connsiteX372" fmla="*/ 1701524 w 9533023"/>
              <a:gd name="connsiteY372" fmla="*/ 3183038 h 6628773"/>
              <a:gd name="connsiteX373" fmla="*/ 1551053 w 9533023"/>
              <a:gd name="connsiteY373" fmla="*/ 3148314 h 6628773"/>
              <a:gd name="connsiteX374" fmla="*/ 1389008 w 9533023"/>
              <a:gd name="connsiteY374" fmla="*/ 3125165 h 6628773"/>
              <a:gd name="connsiteX375" fmla="*/ 1226962 w 9533023"/>
              <a:gd name="connsiteY375" fmla="*/ 3102016 h 6628773"/>
              <a:gd name="connsiteX376" fmla="*/ 1157514 w 9533023"/>
              <a:gd name="connsiteY376" fmla="*/ 3090441 h 6628773"/>
              <a:gd name="connsiteX377" fmla="*/ 949170 w 9533023"/>
              <a:gd name="connsiteY377" fmla="*/ 3078866 h 6628773"/>
              <a:gd name="connsiteX378" fmla="*/ 833423 w 9533023"/>
              <a:gd name="connsiteY378" fmla="*/ 3067292 h 6628773"/>
              <a:gd name="connsiteX379" fmla="*/ 625079 w 9533023"/>
              <a:gd name="connsiteY379" fmla="*/ 3044142 h 6628773"/>
              <a:gd name="connsiteX380" fmla="*/ 405160 w 9533023"/>
              <a:gd name="connsiteY380" fmla="*/ 3055717 h 6628773"/>
              <a:gd name="connsiteX381" fmla="*/ 358861 w 9533023"/>
              <a:gd name="connsiteY381" fmla="*/ 3067292 h 6628773"/>
              <a:gd name="connsiteX382" fmla="*/ 266263 w 9533023"/>
              <a:gd name="connsiteY382" fmla="*/ 3113590 h 6628773"/>
              <a:gd name="connsiteX383" fmla="*/ 243114 w 9533023"/>
              <a:gd name="connsiteY383" fmla="*/ 3148314 h 6628773"/>
              <a:gd name="connsiteX384" fmla="*/ 208390 w 9533023"/>
              <a:gd name="connsiteY384" fmla="*/ 3275636 h 6628773"/>
              <a:gd name="connsiteX385" fmla="*/ 254689 w 9533023"/>
              <a:gd name="connsiteY385" fmla="*/ 3426107 h 6628773"/>
              <a:gd name="connsiteX386" fmla="*/ 382010 w 9533023"/>
              <a:gd name="connsiteY386" fmla="*/ 3565003 h 6628773"/>
              <a:gd name="connsiteX387" fmla="*/ 512129 w 9533023"/>
              <a:gd name="connsiteY387" fmla="*/ 364178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10942 w 9533023"/>
              <a:gd name="connsiteY156" fmla="*/ 4930816 h 6628773"/>
              <a:gd name="connsiteX157" fmla="*/ 4687793 w 9533023"/>
              <a:gd name="connsiteY157" fmla="*/ 4838218 h 6628773"/>
              <a:gd name="connsiteX158" fmla="*/ 4795341 w 9533023"/>
              <a:gd name="connsiteY158" fmla="*/ 4556471 h 6628773"/>
              <a:gd name="connsiteX159" fmla="*/ 4815114 w 9533023"/>
              <a:gd name="connsiteY159" fmla="*/ 4490978 h 6628773"/>
              <a:gd name="connsiteX160" fmla="*/ 4887793 w 9533023"/>
              <a:gd name="connsiteY160" fmla="*/ 4425629 h 6628773"/>
              <a:gd name="connsiteX161" fmla="*/ 4930861 w 9533023"/>
              <a:gd name="connsiteY161" fmla="*/ 4386805 h 6628773"/>
              <a:gd name="connsiteX162" fmla="*/ 5035033 w 9533023"/>
              <a:gd name="connsiteY162" fmla="*/ 4282633 h 6628773"/>
              <a:gd name="connsiteX163" fmla="*/ 5231803 w 9533023"/>
              <a:gd name="connsiteY163" fmla="*/ 4166886 h 6628773"/>
              <a:gd name="connsiteX164" fmla="*/ 5335975 w 9533023"/>
              <a:gd name="connsiteY164" fmla="*/ 4109013 h 6628773"/>
              <a:gd name="connsiteX165" fmla="*/ 5463296 w 9533023"/>
              <a:gd name="connsiteY165" fmla="*/ 4016416 h 6628773"/>
              <a:gd name="connsiteX166" fmla="*/ 5613767 w 9533023"/>
              <a:gd name="connsiteY166" fmla="*/ 3889094 h 6628773"/>
              <a:gd name="connsiteX167" fmla="*/ 5845261 w 9533023"/>
              <a:gd name="connsiteY167" fmla="*/ 3657600 h 6628773"/>
              <a:gd name="connsiteX168" fmla="*/ 5914709 w 9533023"/>
              <a:gd name="connsiteY168" fmla="*/ 3611302 h 6628773"/>
              <a:gd name="connsiteX169" fmla="*/ 6053316 w 9533023"/>
              <a:gd name="connsiteY169" fmla="*/ 3484270 h 6628773"/>
              <a:gd name="connsiteX170" fmla="*/ 6157777 w 9533023"/>
              <a:gd name="connsiteY170" fmla="*/ 3391383 h 6628773"/>
              <a:gd name="connsiteX171" fmla="*/ 6319823 w 9533023"/>
              <a:gd name="connsiteY171" fmla="*/ 3287211 h 6628773"/>
              <a:gd name="connsiteX172" fmla="*/ 6366122 w 9533023"/>
              <a:gd name="connsiteY172" fmla="*/ 326406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805960 w 9533023"/>
              <a:gd name="connsiteY177" fmla="*/ 2893671 h 6628773"/>
              <a:gd name="connsiteX178" fmla="*/ 6956431 w 9533023"/>
              <a:gd name="connsiteY178" fmla="*/ 2777924 h 6628773"/>
              <a:gd name="connsiteX179" fmla="*/ 7095327 w 9533023"/>
              <a:gd name="connsiteY179" fmla="*/ 2650603 h 6628773"/>
              <a:gd name="connsiteX180" fmla="*/ 7130051 w 9533023"/>
              <a:gd name="connsiteY180" fmla="*/ 2558005 h 6628773"/>
              <a:gd name="connsiteX181" fmla="*/ 7118476 w 9533023"/>
              <a:gd name="connsiteY181" fmla="*/ 2210765 h 6628773"/>
              <a:gd name="connsiteX182" fmla="*/ 7072177 w 9533023"/>
              <a:gd name="connsiteY182" fmla="*/ 2083443 h 6628773"/>
              <a:gd name="connsiteX183" fmla="*/ 6771236 w 9533023"/>
              <a:gd name="connsiteY183" fmla="*/ 1828800 h 6628773"/>
              <a:gd name="connsiteX184" fmla="*/ 6458719 w 9533023"/>
              <a:gd name="connsiteY184" fmla="*/ 1655180 h 6628773"/>
              <a:gd name="connsiteX185" fmla="*/ 6412420 w 9533023"/>
              <a:gd name="connsiteY185" fmla="*/ 1632031 h 6628773"/>
              <a:gd name="connsiteX186" fmla="*/ 6285099 w 9533023"/>
              <a:gd name="connsiteY186" fmla="*/ 1608881 h 6628773"/>
              <a:gd name="connsiteX187" fmla="*/ 6111479 w 9533023"/>
              <a:gd name="connsiteY187" fmla="*/ 1585732 h 6628773"/>
              <a:gd name="connsiteX188" fmla="*/ 5879985 w 9533023"/>
              <a:gd name="connsiteY188" fmla="*/ 1620456 h 6628773"/>
              <a:gd name="connsiteX189" fmla="*/ 5822112 w 9533023"/>
              <a:gd name="connsiteY189" fmla="*/ 1632031 h 6628773"/>
              <a:gd name="connsiteX190" fmla="*/ 5660066 w 9533023"/>
              <a:gd name="connsiteY190" fmla="*/ 1724628 h 6628773"/>
              <a:gd name="connsiteX191" fmla="*/ 5590618 w 9533023"/>
              <a:gd name="connsiteY191" fmla="*/ 1759352 h 6628773"/>
              <a:gd name="connsiteX192" fmla="*/ 5405423 w 9533023"/>
              <a:gd name="connsiteY192" fmla="*/ 1909823 h 6628773"/>
              <a:gd name="connsiteX193" fmla="*/ 5347549 w 9533023"/>
              <a:gd name="connsiteY193" fmla="*/ 1944547 h 6628773"/>
              <a:gd name="connsiteX194" fmla="*/ 5046608 w 9533023"/>
              <a:gd name="connsiteY194" fmla="*/ 2210765 h 6628773"/>
              <a:gd name="connsiteX195" fmla="*/ 5023458 w 9533023"/>
              <a:gd name="connsiteY195" fmla="*/ 2245489 h 6628773"/>
              <a:gd name="connsiteX196" fmla="*/ 4861413 w 9533023"/>
              <a:gd name="connsiteY196" fmla="*/ 2523281 h 6628773"/>
              <a:gd name="connsiteX197" fmla="*/ 4830643 w 9533023"/>
              <a:gd name="connsiteY197" fmla="*/ 2601073 h 6628773"/>
              <a:gd name="connsiteX198" fmla="*/ 4803539 w 9533023"/>
              <a:gd name="connsiteY198" fmla="*/ 2673752 h 6628773"/>
              <a:gd name="connsiteX199" fmla="*/ 4768815 w 9533023"/>
              <a:gd name="connsiteY199" fmla="*/ 2824223 h 6628773"/>
              <a:gd name="connsiteX200" fmla="*/ 4745666 w 9533023"/>
              <a:gd name="connsiteY200" fmla="*/ 2870522 h 6628773"/>
              <a:gd name="connsiteX201" fmla="*/ 4710942 w 9533023"/>
              <a:gd name="connsiteY201" fmla="*/ 3032568 h 6628773"/>
              <a:gd name="connsiteX202" fmla="*/ 4687793 w 9533023"/>
              <a:gd name="connsiteY202" fmla="*/ 3078866 h 6628773"/>
              <a:gd name="connsiteX203" fmla="*/ 4525747 w 9533023"/>
              <a:gd name="connsiteY203" fmla="*/ 3472405 h 6628773"/>
              <a:gd name="connsiteX204" fmla="*/ 4514172 w 9533023"/>
              <a:gd name="connsiteY204" fmla="*/ 3541854 h 6628773"/>
              <a:gd name="connsiteX205" fmla="*/ 4444724 w 9533023"/>
              <a:gd name="connsiteY205" fmla="*/ 3669175 h 6628773"/>
              <a:gd name="connsiteX206" fmla="*/ 4410000 w 9533023"/>
              <a:gd name="connsiteY206" fmla="*/ 3715474 h 6628773"/>
              <a:gd name="connsiteX207" fmla="*/ 4363701 w 9533023"/>
              <a:gd name="connsiteY207" fmla="*/ 3819646 h 6628773"/>
              <a:gd name="connsiteX208" fmla="*/ 4352127 w 9533023"/>
              <a:gd name="connsiteY208" fmla="*/ 3854370 h 6628773"/>
              <a:gd name="connsiteX209" fmla="*/ 4282679 w 9533023"/>
              <a:gd name="connsiteY209" fmla="*/ 3958542 h 6628773"/>
              <a:gd name="connsiteX210" fmla="*/ 4182172 w 9533023"/>
              <a:gd name="connsiteY210" fmla="*/ 4097583 h 6628773"/>
              <a:gd name="connsiteX211" fmla="*/ 3935438 w 9533023"/>
              <a:gd name="connsiteY211" fmla="*/ 4433104 h 6628773"/>
              <a:gd name="connsiteX212" fmla="*/ 3889139 w 9533023"/>
              <a:gd name="connsiteY212" fmla="*/ 4502552 h 6628773"/>
              <a:gd name="connsiteX213" fmla="*/ 3727094 w 9533023"/>
              <a:gd name="connsiteY213" fmla="*/ 4641449 h 6628773"/>
              <a:gd name="connsiteX214" fmla="*/ 3657646 w 9533023"/>
              <a:gd name="connsiteY214" fmla="*/ 4722471 h 6628773"/>
              <a:gd name="connsiteX215" fmla="*/ 3449301 w 9533023"/>
              <a:gd name="connsiteY215" fmla="*/ 4861368 h 6628773"/>
              <a:gd name="connsiteX216" fmla="*/ 3391428 w 9533023"/>
              <a:gd name="connsiteY216" fmla="*/ 4930816 h 6628773"/>
              <a:gd name="connsiteX217" fmla="*/ 2928441 w 9533023"/>
              <a:gd name="connsiteY217" fmla="*/ 5278056 h 6628773"/>
              <a:gd name="connsiteX218" fmla="*/ 2639074 w 9533023"/>
              <a:gd name="connsiteY218" fmla="*/ 5405378 h 6628773"/>
              <a:gd name="connsiteX219" fmla="*/ 2546476 w 9533023"/>
              <a:gd name="connsiteY219" fmla="*/ 5451676 h 6628773"/>
              <a:gd name="connsiteX220" fmla="*/ 2314982 w 9533023"/>
              <a:gd name="connsiteY220" fmla="*/ 5521124 h 6628773"/>
              <a:gd name="connsiteX221" fmla="*/ 1979317 w 9533023"/>
              <a:gd name="connsiteY221" fmla="*/ 5636871 h 6628773"/>
              <a:gd name="connsiteX222" fmla="*/ 1886719 w 9533023"/>
              <a:gd name="connsiteY222" fmla="*/ 5648446 h 6628773"/>
              <a:gd name="connsiteX223" fmla="*/ 1655225 w 9533023"/>
              <a:gd name="connsiteY223" fmla="*/ 5671595 h 6628773"/>
              <a:gd name="connsiteX224" fmla="*/ 1250112 w 9533023"/>
              <a:gd name="connsiteY224" fmla="*/ 5660021 h 6628773"/>
              <a:gd name="connsiteX225" fmla="*/ 1215387 w 9533023"/>
              <a:gd name="connsiteY225" fmla="*/ 5648446 h 6628773"/>
              <a:gd name="connsiteX226" fmla="*/ 1122790 w 9533023"/>
              <a:gd name="connsiteY226" fmla="*/ 5590573 h 6628773"/>
              <a:gd name="connsiteX227" fmla="*/ 891296 w 9533023"/>
              <a:gd name="connsiteY227" fmla="*/ 5428527 h 6628773"/>
              <a:gd name="connsiteX228" fmla="*/ 763975 w 9533023"/>
              <a:gd name="connsiteY228" fmla="*/ 5335930 h 6628773"/>
              <a:gd name="connsiteX229" fmla="*/ 729251 w 9533023"/>
              <a:gd name="connsiteY229" fmla="*/ 5312780 h 6628773"/>
              <a:gd name="connsiteX230" fmla="*/ 648228 w 9533023"/>
              <a:gd name="connsiteY230" fmla="*/ 5254907 h 6628773"/>
              <a:gd name="connsiteX231" fmla="*/ 463033 w 9533023"/>
              <a:gd name="connsiteY231" fmla="*/ 5127585 h 6628773"/>
              <a:gd name="connsiteX232" fmla="*/ 335712 w 9533023"/>
              <a:gd name="connsiteY232" fmla="*/ 4965540 h 6628773"/>
              <a:gd name="connsiteX233" fmla="*/ 277838 w 9533023"/>
              <a:gd name="connsiteY233" fmla="*/ 4757195 h 6628773"/>
              <a:gd name="connsiteX234" fmla="*/ 266263 w 9533023"/>
              <a:gd name="connsiteY234" fmla="*/ 4560426 h 6628773"/>
              <a:gd name="connsiteX235" fmla="*/ 358861 w 9533023"/>
              <a:gd name="connsiteY235" fmla="*/ 4294208 h 6628773"/>
              <a:gd name="connsiteX236" fmla="*/ 463033 w 9533023"/>
              <a:gd name="connsiteY236" fmla="*/ 4178461 h 6628773"/>
              <a:gd name="connsiteX237" fmla="*/ 810274 w 9533023"/>
              <a:gd name="connsiteY237" fmla="*/ 4039565 h 6628773"/>
              <a:gd name="connsiteX238" fmla="*/ 1099641 w 9533023"/>
              <a:gd name="connsiteY238" fmla="*/ 3981692 h 6628773"/>
              <a:gd name="connsiteX239" fmla="*/ 1365858 w 9533023"/>
              <a:gd name="connsiteY239" fmla="*/ 3946968 h 6628773"/>
              <a:gd name="connsiteX240" fmla="*/ 1635163 w 9533023"/>
              <a:gd name="connsiteY240" fmla="*/ 3896859 h 6628773"/>
              <a:gd name="connsiteX241" fmla="*/ 1909868 w 9533023"/>
              <a:gd name="connsiteY241" fmla="*/ 3831221 h 6628773"/>
              <a:gd name="connsiteX242" fmla="*/ 2048765 w 9533023"/>
              <a:gd name="connsiteY242" fmla="*/ 3819646 h 6628773"/>
              <a:gd name="connsiteX243" fmla="*/ 2777970 w 9533023"/>
              <a:gd name="connsiteY243" fmla="*/ 3819646 h 6628773"/>
              <a:gd name="connsiteX244" fmla="*/ 3032613 w 9533023"/>
              <a:gd name="connsiteY244" fmla="*/ 3784922 h 6628773"/>
              <a:gd name="connsiteX245" fmla="*/ 3495600 w 9533023"/>
              <a:gd name="connsiteY245" fmla="*/ 3669175 h 6628773"/>
              <a:gd name="connsiteX246" fmla="*/ 3622922 w 9533023"/>
              <a:gd name="connsiteY246" fmla="*/ 3576578 h 6628773"/>
              <a:gd name="connsiteX247" fmla="*/ 3646071 w 9533023"/>
              <a:gd name="connsiteY247" fmla="*/ 3553428 h 6628773"/>
              <a:gd name="connsiteX248" fmla="*/ 3738668 w 9533023"/>
              <a:gd name="connsiteY248" fmla="*/ 3437681 h 6628773"/>
              <a:gd name="connsiteX249" fmla="*/ 3808117 w 9533023"/>
              <a:gd name="connsiteY249" fmla="*/ 3298785 h 6628773"/>
              <a:gd name="connsiteX250" fmla="*/ 3877565 w 9533023"/>
              <a:gd name="connsiteY250" fmla="*/ 3171464 h 6628773"/>
              <a:gd name="connsiteX251" fmla="*/ 3912289 w 9533023"/>
              <a:gd name="connsiteY251" fmla="*/ 2997843 h 6628773"/>
              <a:gd name="connsiteX252" fmla="*/ 3947013 w 9533023"/>
              <a:gd name="connsiteY252" fmla="*/ 2766350 h 6628773"/>
              <a:gd name="connsiteX253" fmla="*/ 3923863 w 9533023"/>
              <a:gd name="connsiteY253" fmla="*/ 2558005 h 6628773"/>
              <a:gd name="connsiteX254" fmla="*/ 3877565 w 9533023"/>
              <a:gd name="connsiteY254" fmla="*/ 2465408 h 6628773"/>
              <a:gd name="connsiteX255" fmla="*/ 3784967 w 9533023"/>
              <a:gd name="connsiteY255" fmla="*/ 2361236 h 6628773"/>
              <a:gd name="connsiteX256" fmla="*/ 3692370 w 9533023"/>
              <a:gd name="connsiteY256" fmla="*/ 2291788 h 6628773"/>
              <a:gd name="connsiteX257" fmla="*/ 3646071 w 9533023"/>
              <a:gd name="connsiteY257" fmla="*/ 2268638 h 6628773"/>
              <a:gd name="connsiteX258" fmla="*/ 3472451 w 9533023"/>
              <a:gd name="connsiteY258" fmla="*/ 2187616 h 6628773"/>
              <a:gd name="connsiteX259" fmla="*/ 3345129 w 9533023"/>
              <a:gd name="connsiteY259" fmla="*/ 2164466 h 6628773"/>
              <a:gd name="connsiteX260" fmla="*/ 2858993 w 9533023"/>
              <a:gd name="connsiteY260" fmla="*/ 2245489 h 6628773"/>
              <a:gd name="connsiteX261" fmla="*/ 2801119 w 9533023"/>
              <a:gd name="connsiteY261" fmla="*/ 2291788 h 6628773"/>
              <a:gd name="connsiteX262" fmla="*/ 2766395 w 9533023"/>
              <a:gd name="connsiteY262" fmla="*/ 2361236 h 6628773"/>
              <a:gd name="connsiteX263" fmla="*/ 2789544 w 9533023"/>
              <a:gd name="connsiteY263" fmla="*/ 2766350 h 6628773"/>
              <a:gd name="connsiteX264" fmla="*/ 2858993 w 9533023"/>
              <a:gd name="connsiteY264" fmla="*/ 3136740 h 6628773"/>
              <a:gd name="connsiteX265" fmla="*/ 2882142 w 9533023"/>
              <a:gd name="connsiteY265" fmla="*/ 3171464 h 6628773"/>
              <a:gd name="connsiteX266" fmla="*/ 2963165 w 9533023"/>
              <a:gd name="connsiteY266" fmla="*/ 3356659 h 6628773"/>
              <a:gd name="connsiteX267" fmla="*/ 3159934 w 9533023"/>
              <a:gd name="connsiteY267" fmla="*/ 3634451 h 6628773"/>
              <a:gd name="connsiteX268" fmla="*/ 3472451 w 9533023"/>
              <a:gd name="connsiteY268" fmla="*/ 3865945 h 6628773"/>
              <a:gd name="connsiteX269" fmla="*/ 4190081 w 9533023"/>
              <a:gd name="connsiteY269" fmla="*/ 4259484 h 6628773"/>
              <a:gd name="connsiteX270" fmla="*/ 4761485 w 9533023"/>
              <a:gd name="connsiteY270" fmla="*/ 4514416 h 6628773"/>
              <a:gd name="connsiteX271" fmla="*/ 5081332 w 9533023"/>
              <a:gd name="connsiteY271" fmla="*/ 4687747 h 6628773"/>
              <a:gd name="connsiteX272" fmla="*/ 5150780 w 9533023"/>
              <a:gd name="connsiteY272" fmla="*/ 4734046 h 6628773"/>
              <a:gd name="connsiteX273" fmla="*/ 5405423 w 9533023"/>
              <a:gd name="connsiteY273" fmla="*/ 4872942 h 6628773"/>
              <a:gd name="connsiteX274" fmla="*/ 5625342 w 9533023"/>
              <a:gd name="connsiteY274" fmla="*/ 5058137 h 6628773"/>
              <a:gd name="connsiteX275" fmla="*/ 5671641 w 9533023"/>
              <a:gd name="connsiteY275" fmla="*/ 5092861 h 6628773"/>
              <a:gd name="connsiteX276" fmla="*/ 5787387 w 9533023"/>
              <a:gd name="connsiteY276" fmla="*/ 5278056 h 6628773"/>
              <a:gd name="connsiteX277" fmla="*/ 5891560 w 9533023"/>
              <a:gd name="connsiteY277" fmla="*/ 5428527 h 6628773"/>
              <a:gd name="connsiteX278" fmla="*/ 5926284 w 9533023"/>
              <a:gd name="connsiteY278" fmla="*/ 5497975 h 6628773"/>
              <a:gd name="connsiteX279" fmla="*/ 6042031 w 9533023"/>
              <a:gd name="connsiteY279" fmla="*/ 5613722 h 6628773"/>
              <a:gd name="connsiteX280" fmla="*/ 6076755 w 9533023"/>
              <a:gd name="connsiteY280" fmla="*/ 5671595 h 6628773"/>
              <a:gd name="connsiteX281" fmla="*/ 6227225 w 9533023"/>
              <a:gd name="connsiteY281" fmla="*/ 5914664 h 6628773"/>
              <a:gd name="connsiteX282" fmla="*/ 6227225 w 9533023"/>
              <a:gd name="connsiteY282" fmla="*/ 6111433 h 6628773"/>
              <a:gd name="connsiteX283" fmla="*/ 6076755 w 9533023"/>
              <a:gd name="connsiteY283" fmla="*/ 6319778 h 6628773"/>
              <a:gd name="connsiteX284" fmla="*/ 5868410 w 9533023"/>
              <a:gd name="connsiteY284" fmla="*/ 6447099 h 6628773"/>
              <a:gd name="connsiteX285" fmla="*/ 5706365 w 9533023"/>
              <a:gd name="connsiteY285" fmla="*/ 6528122 h 6628773"/>
              <a:gd name="connsiteX286" fmla="*/ 5544319 w 9533023"/>
              <a:gd name="connsiteY286" fmla="*/ 6585995 h 6628773"/>
              <a:gd name="connsiteX287" fmla="*/ 5213331 w 9533023"/>
              <a:gd name="connsiteY287" fmla="*/ 6628773 h 6628773"/>
              <a:gd name="connsiteX288" fmla="*/ 4722517 w 9533023"/>
              <a:gd name="connsiteY288" fmla="*/ 6597570 h 6628773"/>
              <a:gd name="connsiteX289" fmla="*/ 4491023 w 9533023"/>
              <a:gd name="connsiteY289" fmla="*/ 6551271 h 6628773"/>
              <a:gd name="connsiteX290" fmla="*/ 4176915 w 9533023"/>
              <a:gd name="connsiteY290" fmla="*/ 6500584 h 6628773"/>
              <a:gd name="connsiteX291" fmla="*/ 3907611 w 9533023"/>
              <a:gd name="connsiteY291" fmla="*/ 6427470 h 6628773"/>
              <a:gd name="connsiteX292" fmla="*/ 3773393 w 9533023"/>
              <a:gd name="connsiteY292" fmla="*/ 6389226 h 6628773"/>
              <a:gd name="connsiteX293" fmla="*/ 3676551 w 9533023"/>
              <a:gd name="connsiteY293" fmla="*/ 6327253 h 6628773"/>
              <a:gd name="connsiteX294" fmla="*/ 3611058 w 9533023"/>
              <a:gd name="connsiteY294" fmla="*/ 6162410 h 6628773"/>
              <a:gd name="connsiteX295" fmla="*/ 3634496 w 9533023"/>
              <a:gd name="connsiteY295" fmla="*/ 5960962 h 6628773"/>
              <a:gd name="connsiteX296" fmla="*/ 3696469 w 9533023"/>
              <a:gd name="connsiteY296" fmla="*/ 5826166 h 6628773"/>
              <a:gd name="connsiteX297" fmla="*/ 3761818 w 9533023"/>
              <a:gd name="connsiteY297" fmla="*/ 5683170 h 6628773"/>
              <a:gd name="connsiteX298" fmla="*/ 3784967 w 9533023"/>
              <a:gd name="connsiteY298" fmla="*/ 5648446 h 6628773"/>
              <a:gd name="connsiteX299" fmla="*/ 3865990 w 9533023"/>
              <a:gd name="connsiteY299" fmla="*/ 5509550 h 6628773"/>
              <a:gd name="connsiteX300" fmla="*/ 4004886 w 9533023"/>
              <a:gd name="connsiteY300" fmla="*/ 5393803 h 6628773"/>
              <a:gd name="connsiteX301" fmla="*/ 4097484 w 9533023"/>
              <a:gd name="connsiteY301" fmla="*/ 5359079 h 6628773"/>
              <a:gd name="connsiteX302" fmla="*/ 4340552 w 9533023"/>
              <a:gd name="connsiteY302" fmla="*/ 5289631 h 6628773"/>
              <a:gd name="connsiteX303" fmla="*/ 4491023 w 9533023"/>
              <a:gd name="connsiteY303" fmla="*/ 5278056 h 6628773"/>
              <a:gd name="connsiteX304" fmla="*/ 5254952 w 9533023"/>
              <a:gd name="connsiteY304" fmla="*/ 5266481 h 6628773"/>
              <a:gd name="connsiteX305" fmla="*/ 5764238 w 9533023"/>
              <a:gd name="connsiteY305" fmla="*/ 5254907 h 6628773"/>
              <a:gd name="connsiteX306" fmla="*/ 6944856 w 9533023"/>
              <a:gd name="connsiteY306" fmla="*/ 5197033 h 6628773"/>
              <a:gd name="connsiteX307" fmla="*/ 7488866 w 9533023"/>
              <a:gd name="connsiteY307" fmla="*/ 5116011 h 6628773"/>
              <a:gd name="connsiteX308" fmla="*/ 7639337 w 9533023"/>
              <a:gd name="connsiteY308" fmla="*/ 5081286 h 6628773"/>
              <a:gd name="connsiteX309" fmla="*/ 8090749 w 9533023"/>
              <a:gd name="connsiteY309" fmla="*/ 4907666 h 6628773"/>
              <a:gd name="connsiteX310" fmla="*/ 8368542 w 9533023"/>
              <a:gd name="connsiteY310" fmla="*/ 4791919 h 6628773"/>
              <a:gd name="connsiteX311" fmla="*/ 8727357 w 9533023"/>
              <a:gd name="connsiteY311" fmla="*/ 4572000 h 6628773"/>
              <a:gd name="connsiteX312" fmla="*/ 8831529 w 9533023"/>
              <a:gd name="connsiteY312" fmla="*/ 4479403 h 6628773"/>
              <a:gd name="connsiteX313" fmla="*/ 9109322 w 9533023"/>
              <a:gd name="connsiteY313" fmla="*/ 4120588 h 6628773"/>
              <a:gd name="connsiteX314" fmla="*/ 9259793 w 9533023"/>
              <a:gd name="connsiteY314" fmla="*/ 3865945 h 6628773"/>
              <a:gd name="connsiteX315" fmla="*/ 9282942 w 9533023"/>
              <a:gd name="connsiteY315" fmla="*/ 3773347 h 6628773"/>
              <a:gd name="connsiteX316" fmla="*/ 9387114 w 9533023"/>
              <a:gd name="connsiteY316" fmla="*/ 3576578 h 6628773"/>
              <a:gd name="connsiteX317" fmla="*/ 9444987 w 9533023"/>
              <a:gd name="connsiteY317" fmla="*/ 3449256 h 6628773"/>
              <a:gd name="connsiteX318" fmla="*/ 9456562 w 9533023"/>
              <a:gd name="connsiteY318" fmla="*/ 3275636 h 6628773"/>
              <a:gd name="connsiteX319" fmla="*/ 9502861 w 9533023"/>
              <a:gd name="connsiteY319" fmla="*/ 3067292 h 6628773"/>
              <a:gd name="connsiteX320" fmla="*/ 9529676 w 9533023"/>
              <a:gd name="connsiteY320" fmla="*/ 2970016 h 6628773"/>
              <a:gd name="connsiteX321" fmla="*/ 9526010 w 9533023"/>
              <a:gd name="connsiteY321" fmla="*/ 2870522 h 6628773"/>
              <a:gd name="connsiteX322" fmla="*/ 9456562 w 9533023"/>
              <a:gd name="connsiteY322" fmla="*/ 2534856 h 6628773"/>
              <a:gd name="connsiteX323" fmla="*/ 9425359 w 9533023"/>
              <a:gd name="connsiteY323" fmla="*/ 2477127 h 6628773"/>
              <a:gd name="connsiteX324" fmla="*/ 9356055 w 9533023"/>
              <a:gd name="connsiteY324" fmla="*/ 2384675 h 6628773"/>
              <a:gd name="connsiteX325" fmla="*/ 9213494 w 9533023"/>
              <a:gd name="connsiteY325" fmla="*/ 2291788 h 6628773"/>
              <a:gd name="connsiteX326" fmla="*/ 9140236 w 9533023"/>
              <a:gd name="connsiteY326" fmla="*/ 2291643 h 6628773"/>
              <a:gd name="connsiteX327" fmla="*/ 9005294 w 9533023"/>
              <a:gd name="connsiteY327" fmla="*/ 2299697 h 6628773"/>
              <a:gd name="connsiteX328" fmla="*/ 8900977 w 9533023"/>
              <a:gd name="connsiteY328" fmla="*/ 2361236 h 6628773"/>
              <a:gd name="connsiteX329" fmla="*/ 8738932 w 9533023"/>
              <a:gd name="connsiteY329" fmla="*/ 2569580 h 6628773"/>
              <a:gd name="connsiteX330" fmla="*/ 8692633 w 9533023"/>
              <a:gd name="connsiteY330" fmla="*/ 2650603 h 6628773"/>
              <a:gd name="connsiteX331" fmla="*/ 8646334 w 9533023"/>
              <a:gd name="connsiteY331" fmla="*/ 2824223 h 6628773"/>
              <a:gd name="connsiteX332" fmla="*/ 8611610 w 9533023"/>
              <a:gd name="connsiteY332" fmla="*/ 2905246 h 6628773"/>
              <a:gd name="connsiteX333" fmla="*/ 8588461 w 9533023"/>
              <a:gd name="connsiteY333" fmla="*/ 3229337 h 6628773"/>
              <a:gd name="connsiteX334" fmla="*/ 8576886 w 9533023"/>
              <a:gd name="connsiteY334" fmla="*/ 3321935 h 6628773"/>
              <a:gd name="connsiteX335" fmla="*/ 8495863 w 9533023"/>
              <a:gd name="connsiteY335" fmla="*/ 3588152 h 6628773"/>
              <a:gd name="connsiteX336" fmla="*/ 8449565 w 9533023"/>
              <a:gd name="connsiteY336" fmla="*/ 3796497 h 6628773"/>
              <a:gd name="connsiteX337" fmla="*/ 8264370 w 9533023"/>
              <a:gd name="connsiteY337" fmla="*/ 4259484 h 6628773"/>
              <a:gd name="connsiteX338" fmla="*/ 8102324 w 9533023"/>
              <a:gd name="connsiteY338" fmla="*/ 4572000 h 6628773"/>
              <a:gd name="connsiteX339" fmla="*/ 7836106 w 9533023"/>
              <a:gd name="connsiteY339" fmla="*/ 4896092 h 6628773"/>
              <a:gd name="connsiteX340" fmla="*/ 7743509 w 9533023"/>
              <a:gd name="connsiteY340" fmla="*/ 4977114 h 6628773"/>
              <a:gd name="connsiteX341" fmla="*/ 7326820 w 9533023"/>
              <a:gd name="connsiteY341" fmla="*/ 5243332 h 6628773"/>
              <a:gd name="connsiteX342" fmla="*/ 7168585 w 9533023"/>
              <a:gd name="connsiteY342" fmla="*/ 5304871 h 6628773"/>
              <a:gd name="connsiteX343" fmla="*/ 6868801 w 9533023"/>
              <a:gd name="connsiteY343" fmla="*/ 5427948 h 6628773"/>
              <a:gd name="connsiteX344" fmla="*/ 6493443 w 9533023"/>
              <a:gd name="connsiteY344" fmla="*/ 5578998 h 6628773"/>
              <a:gd name="connsiteX345" fmla="*/ 6342972 w 9533023"/>
              <a:gd name="connsiteY345" fmla="*/ 5648446 h 6628773"/>
              <a:gd name="connsiteX346" fmla="*/ 5949433 w 9533023"/>
              <a:gd name="connsiteY346" fmla="*/ 5717894 h 6628773"/>
              <a:gd name="connsiteX347" fmla="*/ 5486446 w 9533023"/>
              <a:gd name="connsiteY347" fmla="*/ 5706319 h 6628773"/>
              <a:gd name="connsiteX348" fmla="*/ 5393848 w 9533023"/>
              <a:gd name="connsiteY348" fmla="*/ 5683170 h 6628773"/>
              <a:gd name="connsiteX349" fmla="*/ 5104481 w 9533023"/>
              <a:gd name="connsiteY349" fmla="*/ 5613722 h 6628773"/>
              <a:gd name="connsiteX350" fmla="*/ 4907712 w 9533023"/>
              <a:gd name="connsiteY350" fmla="*/ 5567423 h 6628773"/>
              <a:gd name="connsiteX351" fmla="*/ 4745666 w 9533023"/>
              <a:gd name="connsiteY351" fmla="*/ 5521124 h 6628773"/>
              <a:gd name="connsiteX352" fmla="*/ 4051185 w 9533023"/>
              <a:gd name="connsiteY352" fmla="*/ 5324355 h 6628773"/>
              <a:gd name="connsiteX353" fmla="*/ 3495600 w 9533023"/>
              <a:gd name="connsiteY353" fmla="*/ 5046562 h 6628773"/>
              <a:gd name="connsiteX354" fmla="*/ 3414577 w 9533023"/>
              <a:gd name="connsiteY354" fmla="*/ 4942390 h 6628773"/>
              <a:gd name="connsiteX355" fmla="*/ 3345129 w 9533023"/>
              <a:gd name="connsiteY355" fmla="*/ 4757195 h 6628773"/>
              <a:gd name="connsiteX356" fmla="*/ 3287256 w 9533023"/>
              <a:gd name="connsiteY356" fmla="*/ 4595150 h 6628773"/>
              <a:gd name="connsiteX357" fmla="*/ 3183084 w 9533023"/>
              <a:gd name="connsiteY357" fmla="*/ 4421530 h 6628773"/>
              <a:gd name="connsiteX358" fmla="*/ 3148360 w 9533023"/>
              <a:gd name="connsiteY358" fmla="*/ 4363656 h 6628773"/>
              <a:gd name="connsiteX359" fmla="*/ 3090486 w 9533023"/>
              <a:gd name="connsiteY359" fmla="*/ 4236335 h 6628773"/>
              <a:gd name="connsiteX360" fmla="*/ 2893717 w 9533023"/>
              <a:gd name="connsiteY360" fmla="*/ 3993266 h 6628773"/>
              <a:gd name="connsiteX361" fmla="*/ 2615924 w 9533023"/>
              <a:gd name="connsiteY361" fmla="*/ 3680750 h 6628773"/>
              <a:gd name="connsiteX362" fmla="*/ 2280258 w 9533023"/>
              <a:gd name="connsiteY362" fmla="*/ 3414532 h 6628773"/>
              <a:gd name="connsiteX363" fmla="*/ 2152937 w 9533023"/>
              <a:gd name="connsiteY363" fmla="*/ 3345084 h 6628773"/>
              <a:gd name="connsiteX364" fmla="*/ 2095063 w 9533023"/>
              <a:gd name="connsiteY364" fmla="*/ 3310360 h 6628773"/>
              <a:gd name="connsiteX365" fmla="*/ 2060339 w 9533023"/>
              <a:gd name="connsiteY365" fmla="*/ 3287211 h 6628773"/>
              <a:gd name="connsiteX366" fmla="*/ 1956167 w 9533023"/>
              <a:gd name="connsiteY366" fmla="*/ 3252486 h 6628773"/>
              <a:gd name="connsiteX367" fmla="*/ 1886719 w 9533023"/>
              <a:gd name="connsiteY367" fmla="*/ 3229337 h 6628773"/>
              <a:gd name="connsiteX368" fmla="*/ 1851995 w 9533023"/>
              <a:gd name="connsiteY368" fmla="*/ 3217762 h 6628773"/>
              <a:gd name="connsiteX369" fmla="*/ 1759398 w 9533023"/>
              <a:gd name="connsiteY369" fmla="*/ 3194613 h 6628773"/>
              <a:gd name="connsiteX370" fmla="*/ 1701524 w 9533023"/>
              <a:gd name="connsiteY370" fmla="*/ 3183038 h 6628773"/>
              <a:gd name="connsiteX371" fmla="*/ 1551053 w 9533023"/>
              <a:gd name="connsiteY371" fmla="*/ 3148314 h 6628773"/>
              <a:gd name="connsiteX372" fmla="*/ 1389008 w 9533023"/>
              <a:gd name="connsiteY372" fmla="*/ 3125165 h 6628773"/>
              <a:gd name="connsiteX373" fmla="*/ 1226962 w 9533023"/>
              <a:gd name="connsiteY373" fmla="*/ 3102016 h 6628773"/>
              <a:gd name="connsiteX374" fmla="*/ 1157514 w 9533023"/>
              <a:gd name="connsiteY374" fmla="*/ 3090441 h 6628773"/>
              <a:gd name="connsiteX375" fmla="*/ 949170 w 9533023"/>
              <a:gd name="connsiteY375" fmla="*/ 3078866 h 6628773"/>
              <a:gd name="connsiteX376" fmla="*/ 833423 w 9533023"/>
              <a:gd name="connsiteY376" fmla="*/ 3067292 h 6628773"/>
              <a:gd name="connsiteX377" fmla="*/ 625079 w 9533023"/>
              <a:gd name="connsiteY377" fmla="*/ 3044142 h 6628773"/>
              <a:gd name="connsiteX378" fmla="*/ 405160 w 9533023"/>
              <a:gd name="connsiteY378" fmla="*/ 3055717 h 6628773"/>
              <a:gd name="connsiteX379" fmla="*/ 358861 w 9533023"/>
              <a:gd name="connsiteY379" fmla="*/ 3067292 h 6628773"/>
              <a:gd name="connsiteX380" fmla="*/ 266263 w 9533023"/>
              <a:gd name="connsiteY380" fmla="*/ 3113590 h 6628773"/>
              <a:gd name="connsiteX381" fmla="*/ 243114 w 9533023"/>
              <a:gd name="connsiteY381" fmla="*/ 3148314 h 6628773"/>
              <a:gd name="connsiteX382" fmla="*/ 208390 w 9533023"/>
              <a:gd name="connsiteY382" fmla="*/ 3275636 h 6628773"/>
              <a:gd name="connsiteX383" fmla="*/ 254689 w 9533023"/>
              <a:gd name="connsiteY383" fmla="*/ 3426107 h 6628773"/>
              <a:gd name="connsiteX384" fmla="*/ 382010 w 9533023"/>
              <a:gd name="connsiteY384" fmla="*/ 3565003 h 6628773"/>
              <a:gd name="connsiteX385" fmla="*/ 512129 w 9533023"/>
              <a:gd name="connsiteY385" fmla="*/ 3641782 h 6628773"/>
              <a:gd name="connsiteX386" fmla="*/ 760599 w 9533023"/>
              <a:gd name="connsiteY386" fmla="*/ 3703899 h 6628773"/>
              <a:gd name="connsiteX387" fmla="*/ 856572 w 9533023"/>
              <a:gd name="connsiteY387" fmla="*/ 3727049 h 6628773"/>
              <a:gd name="connsiteX388" fmla="*/ 891296 w 9533023"/>
              <a:gd name="connsiteY388" fmla="*/ 3750198 h 6628773"/>
              <a:gd name="connsiteX389" fmla="*/ 1014808 w 9533023"/>
              <a:gd name="connsiteY389" fmla="*/ 3803972 h 6628773"/>
              <a:gd name="connsiteX390" fmla="*/ 1076491 w 9533023"/>
              <a:gd name="connsiteY390" fmla="*/ 3819646 h 6628773"/>
              <a:gd name="connsiteX391" fmla="*/ 1134365 w 9533023"/>
              <a:gd name="connsiteY391" fmla="*/ 3831221 h 6628773"/>
              <a:gd name="connsiteX392" fmla="*/ 1226962 w 9533023"/>
              <a:gd name="connsiteY392" fmla="*/ 3854370 h 6628773"/>
              <a:gd name="connsiteX393" fmla="*/ 1420066 w 9533023"/>
              <a:gd name="connsiteY393" fmla="*/ 3885573 h 6628773"/>
              <a:gd name="connsiteX394" fmla="*/ 1551053 w 9533023"/>
              <a:gd name="connsiteY394" fmla="*/ 3935393 h 6628773"/>
              <a:gd name="connsiteX395" fmla="*/ 1673552 w 9533023"/>
              <a:gd name="connsiteY395" fmla="*/ 3946968 h 6628773"/>
              <a:gd name="connsiteX396" fmla="*/ 1827109 w 9533023"/>
              <a:gd name="connsiteY396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12420 w 9533023"/>
              <a:gd name="connsiteY185" fmla="*/ 1632031 h 6628773"/>
              <a:gd name="connsiteX186" fmla="*/ 6285099 w 9533023"/>
              <a:gd name="connsiteY186" fmla="*/ 1608881 h 6628773"/>
              <a:gd name="connsiteX187" fmla="*/ 6111479 w 9533023"/>
              <a:gd name="connsiteY187" fmla="*/ 1585732 h 6628773"/>
              <a:gd name="connsiteX188" fmla="*/ 5879985 w 9533023"/>
              <a:gd name="connsiteY188" fmla="*/ 1620456 h 6628773"/>
              <a:gd name="connsiteX189" fmla="*/ 5822112 w 9533023"/>
              <a:gd name="connsiteY189" fmla="*/ 1632031 h 6628773"/>
              <a:gd name="connsiteX190" fmla="*/ 5660066 w 9533023"/>
              <a:gd name="connsiteY190" fmla="*/ 1724628 h 6628773"/>
              <a:gd name="connsiteX191" fmla="*/ 5590618 w 9533023"/>
              <a:gd name="connsiteY191" fmla="*/ 1759352 h 6628773"/>
              <a:gd name="connsiteX192" fmla="*/ 5405423 w 9533023"/>
              <a:gd name="connsiteY192" fmla="*/ 1909823 h 6628773"/>
              <a:gd name="connsiteX193" fmla="*/ 5347549 w 9533023"/>
              <a:gd name="connsiteY193" fmla="*/ 1944547 h 6628773"/>
              <a:gd name="connsiteX194" fmla="*/ 5046608 w 9533023"/>
              <a:gd name="connsiteY194" fmla="*/ 2210765 h 6628773"/>
              <a:gd name="connsiteX195" fmla="*/ 5023458 w 9533023"/>
              <a:gd name="connsiteY195" fmla="*/ 2245489 h 6628773"/>
              <a:gd name="connsiteX196" fmla="*/ 4861413 w 9533023"/>
              <a:gd name="connsiteY196" fmla="*/ 2523281 h 6628773"/>
              <a:gd name="connsiteX197" fmla="*/ 4830643 w 9533023"/>
              <a:gd name="connsiteY197" fmla="*/ 2601073 h 6628773"/>
              <a:gd name="connsiteX198" fmla="*/ 4803539 w 9533023"/>
              <a:gd name="connsiteY198" fmla="*/ 2673752 h 6628773"/>
              <a:gd name="connsiteX199" fmla="*/ 4768815 w 9533023"/>
              <a:gd name="connsiteY199" fmla="*/ 2824223 h 6628773"/>
              <a:gd name="connsiteX200" fmla="*/ 4745666 w 9533023"/>
              <a:gd name="connsiteY200" fmla="*/ 2870522 h 6628773"/>
              <a:gd name="connsiteX201" fmla="*/ 4710942 w 9533023"/>
              <a:gd name="connsiteY201" fmla="*/ 3032568 h 6628773"/>
              <a:gd name="connsiteX202" fmla="*/ 4687793 w 9533023"/>
              <a:gd name="connsiteY202" fmla="*/ 3078866 h 6628773"/>
              <a:gd name="connsiteX203" fmla="*/ 4525747 w 9533023"/>
              <a:gd name="connsiteY203" fmla="*/ 3472405 h 6628773"/>
              <a:gd name="connsiteX204" fmla="*/ 4514172 w 9533023"/>
              <a:gd name="connsiteY204" fmla="*/ 3541854 h 6628773"/>
              <a:gd name="connsiteX205" fmla="*/ 4444724 w 9533023"/>
              <a:gd name="connsiteY205" fmla="*/ 3669175 h 6628773"/>
              <a:gd name="connsiteX206" fmla="*/ 4410000 w 9533023"/>
              <a:gd name="connsiteY206" fmla="*/ 3715474 h 6628773"/>
              <a:gd name="connsiteX207" fmla="*/ 4363701 w 9533023"/>
              <a:gd name="connsiteY207" fmla="*/ 3819646 h 6628773"/>
              <a:gd name="connsiteX208" fmla="*/ 4352127 w 9533023"/>
              <a:gd name="connsiteY208" fmla="*/ 3854370 h 6628773"/>
              <a:gd name="connsiteX209" fmla="*/ 4282679 w 9533023"/>
              <a:gd name="connsiteY209" fmla="*/ 3958542 h 6628773"/>
              <a:gd name="connsiteX210" fmla="*/ 4182172 w 9533023"/>
              <a:gd name="connsiteY210" fmla="*/ 4097583 h 6628773"/>
              <a:gd name="connsiteX211" fmla="*/ 3935438 w 9533023"/>
              <a:gd name="connsiteY211" fmla="*/ 4433104 h 6628773"/>
              <a:gd name="connsiteX212" fmla="*/ 3889139 w 9533023"/>
              <a:gd name="connsiteY212" fmla="*/ 4502552 h 6628773"/>
              <a:gd name="connsiteX213" fmla="*/ 3727094 w 9533023"/>
              <a:gd name="connsiteY213" fmla="*/ 4641449 h 6628773"/>
              <a:gd name="connsiteX214" fmla="*/ 3657646 w 9533023"/>
              <a:gd name="connsiteY214" fmla="*/ 4722471 h 6628773"/>
              <a:gd name="connsiteX215" fmla="*/ 3449301 w 9533023"/>
              <a:gd name="connsiteY215" fmla="*/ 4861368 h 6628773"/>
              <a:gd name="connsiteX216" fmla="*/ 3391428 w 9533023"/>
              <a:gd name="connsiteY216" fmla="*/ 4930816 h 6628773"/>
              <a:gd name="connsiteX217" fmla="*/ 2928441 w 9533023"/>
              <a:gd name="connsiteY217" fmla="*/ 5278056 h 6628773"/>
              <a:gd name="connsiteX218" fmla="*/ 2639074 w 9533023"/>
              <a:gd name="connsiteY218" fmla="*/ 5405378 h 6628773"/>
              <a:gd name="connsiteX219" fmla="*/ 2546476 w 9533023"/>
              <a:gd name="connsiteY219" fmla="*/ 5451676 h 6628773"/>
              <a:gd name="connsiteX220" fmla="*/ 2314982 w 9533023"/>
              <a:gd name="connsiteY220" fmla="*/ 5521124 h 6628773"/>
              <a:gd name="connsiteX221" fmla="*/ 1979317 w 9533023"/>
              <a:gd name="connsiteY221" fmla="*/ 5636871 h 6628773"/>
              <a:gd name="connsiteX222" fmla="*/ 1886719 w 9533023"/>
              <a:gd name="connsiteY222" fmla="*/ 5648446 h 6628773"/>
              <a:gd name="connsiteX223" fmla="*/ 1655225 w 9533023"/>
              <a:gd name="connsiteY223" fmla="*/ 5671595 h 6628773"/>
              <a:gd name="connsiteX224" fmla="*/ 1250112 w 9533023"/>
              <a:gd name="connsiteY224" fmla="*/ 5660021 h 6628773"/>
              <a:gd name="connsiteX225" fmla="*/ 1215387 w 9533023"/>
              <a:gd name="connsiteY225" fmla="*/ 5648446 h 6628773"/>
              <a:gd name="connsiteX226" fmla="*/ 1122790 w 9533023"/>
              <a:gd name="connsiteY226" fmla="*/ 5590573 h 6628773"/>
              <a:gd name="connsiteX227" fmla="*/ 891296 w 9533023"/>
              <a:gd name="connsiteY227" fmla="*/ 5428527 h 6628773"/>
              <a:gd name="connsiteX228" fmla="*/ 763975 w 9533023"/>
              <a:gd name="connsiteY228" fmla="*/ 5335930 h 6628773"/>
              <a:gd name="connsiteX229" fmla="*/ 729251 w 9533023"/>
              <a:gd name="connsiteY229" fmla="*/ 5312780 h 6628773"/>
              <a:gd name="connsiteX230" fmla="*/ 648228 w 9533023"/>
              <a:gd name="connsiteY230" fmla="*/ 5254907 h 6628773"/>
              <a:gd name="connsiteX231" fmla="*/ 463033 w 9533023"/>
              <a:gd name="connsiteY231" fmla="*/ 5127585 h 6628773"/>
              <a:gd name="connsiteX232" fmla="*/ 335712 w 9533023"/>
              <a:gd name="connsiteY232" fmla="*/ 4965540 h 6628773"/>
              <a:gd name="connsiteX233" fmla="*/ 277838 w 9533023"/>
              <a:gd name="connsiteY233" fmla="*/ 4757195 h 6628773"/>
              <a:gd name="connsiteX234" fmla="*/ 266263 w 9533023"/>
              <a:gd name="connsiteY234" fmla="*/ 4560426 h 6628773"/>
              <a:gd name="connsiteX235" fmla="*/ 358861 w 9533023"/>
              <a:gd name="connsiteY235" fmla="*/ 4294208 h 6628773"/>
              <a:gd name="connsiteX236" fmla="*/ 463033 w 9533023"/>
              <a:gd name="connsiteY236" fmla="*/ 4178461 h 6628773"/>
              <a:gd name="connsiteX237" fmla="*/ 810274 w 9533023"/>
              <a:gd name="connsiteY237" fmla="*/ 4039565 h 6628773"/>
              <a:gd name="connsiteX238" fmla="*/ 1099641 w 9533023"/>
              <a:gd name="connsiteY238" fmla="*/ 3981692 h 6628773"/>
              <a:gd name="connsiteX239" fmla="*/ 1365858 w 9533023"/>
              <a:gd name="connsiteY239" fmla="*/ 3946968 h 6628773"/>
              <a:gd name="connsiteX240" fmla="*/ 1635163 w 9533023"/>
              <a:gd name="connsiteY240" fmla="*/ 3896859 h 6628773"/>
              <a:gd name="connsiteX241" fmla="*/ 1909868 w 9533023"/>
              <a:gd name="connsiteY241" fmla="*/ 3831221 h 6628773"/>
              <a:gd name="connsiteX242" fmla="*/ 2048765 w 9533023"/>
              <a:gd name="connsiteY242" fmla="*/ 3819646 h 6628773"/>
              <a:gd name="connsiteX243" fmla="*/ 2777970 w 9533023"/>
              <a:gd name="connsiteY243" fmla="*/ 3819646 h 6628773"/>
              <a:gd name="connsiteX244" fmla="*/ 3032613 w 9533023"/>
              <a:gd name="connsiteY244" fmla="*/ 3784922 h 6628773"/>
              <a:gd name="connsiteX245" fmla="*/ 3495600 w 9533023"/>
              <a:gd name="connsiteY245" fmla="*/ 3669175 h 6628773"/>
              <a:gd name="connsiteX246" fmla="*/ 3622922 w 9533023"/>
              <a:gd name="connsiteY246" fmla="*/ 3576578 h 6628773"/>
              <a:gd name="connsiteX247" fmla="*/ 3646071 w 9533023"/>
              <a:gd name="connsiteY247" fmla="*/ 3553428 h 6628773"/>
              <a:gd name="connsiteX248" fmla="*/ 3738668 w 9533023"/>
              <a:gd name="connsiteY248" fmla="*/ 3437681 h 6628773"/>
              <a:gd name="connsiteX249" fmla="*/ 3808117 w 9533023"/>
              <a:gd name="connsiteY249" fmla="*/ 3298785 h 6628773"/>
              <a:gd name="connsiteX250" fmla="*/ 3877565 w 9533023"/>
              <a:gd name="connsiteY250" fmla="*/ 3171464 h 6628773"/>
              <a:gd name="connsiteX251" fmla="*/ 3912289 w 9533023"/>
              <a:gd name="connsiteY251" fmla="*/ 2997843 h 6628773"/>
              <a:gd name="connsiteX252" fmla="*/ 3947013 w 9533023"/>
              <a:gd name="connsiteY252" fmla="*/ 2766350 h 6628773"/>
              <a:gd name="connsiteX253" fmla="*/ 3923863 w 9533023"/>
              <a:gd name="connsiteY253" fmla="*/ 2558005 h 6628773"/>
              <a:gd name="connsiteX254" fmla="*/ 3877565 w 9533023"/>
              <a:gd name="connsiteY254" fmla="*/ 2465408 h 6628773"/>
              <a:gd name="connsiteX255" fmla="*/ 3784967 w 9533023"/>
              <a:gd name="connsiteY255" fmla="*/ 2361236 h 6628773"/>
              <a:gd name="connsiteX256" fmla="*/ 3692370 w 9533023"/>
              <a:gd name="connsiteY256" fmla="*/ 2291788 h 6628773"/>
              <a:gd name="connsiteX257" fmla="*/ 3646071 w 9533023"/>
              <a:gd name="connsiteY257" fmla="*/ 2268638 h 6628773"/>
              <a:gd name="connsiteX258" fmla="*/ 3472451 w 9533023"/>
              <a:gd name="connsiteY258" fmla="*/ 2187616 h 6628773"/>
              <a:gd name="connsiteX259" fmla="*/ 3345129 w 9533023"/>
              <a:gd name="connsiteY259" fmla="*/ 2164466 h 6628773"/>
              <a:gd name="connsiteX260" fmla="*/ 2858993 w 9533023"/>
              <a:gd name="connsiteY260" fmla="*/ 2245489 h 6628773"/>
              <a:gd name="connsiteX261" fmla="*/ 2801119 w 9533023"/>
              <a:gd name="connsiteY261" fmla="*/ 2291788 h 6628773"/>
              <a:gd name="connsiteX262" fmla="*/ 2766395 w 9533023"/>
              <a:gd name="connsiteY262" fmla="*/ 2361236 h 6628773"/>
              <a:gd name="connsiteX263" fmla="*/ 2789544 w 9533023"/>
              <a:gd name="connsiteY263" fmla="*/ 2766350 h 6628773"/>
              <a:gd name="connsiteX264" fmla="*/ 2858993 w 9533023"/>
              <a:gd name="connsiteY264" fmla="*/ 3136740 h 6628773"/>
              <a:gd name="connsiteX265" fmla="*/ 2882142 w 9533023"/>
              <a:gd name="connsiteY265" fmla="*/ 3171464 h 6628773"/>
              <a:gd name="connsiteX266" fmla="*/ 2963165 w 9533023"/>
              <a:gd name="connsiteY266" fmla="*/ 3356659 h 6628773"/>
              <a:gd name="connsiteX267" fmla="*/ 3159934 w 9533023"/>
              <a:gd name="connsiteY267" fmla="*/ 3634451 h 6628773"/>
              <a:gd name="connsiteX268" fmla="*/ 3472451 w 9533023"/>
              <a:gd name="connsiteY268" fmla="*/ 3865945 h 6628773"/>
              <a:gd name="connsiteX269" fmla="*/ 4190081 w 9533023"/>
              <a:gd name="connsiteY269" fmla="*/ 4259484 h 6628773"/>
              <a:gd name="connsiteX270" fmla="*/ 4761485 w 9533023"/>
              <a:gd name="connsiteY270" fmla="*/ 4514416 h 6628773"/>
              <a:gd name="connsiteX271" fmla="*/ 5081332 w 9533023"/>
              <a:gd name="connsiteY271" fmla="*/ 4687747 h 6628773"/>
              <a:gd name="connsiteX272" fmla="*/ 5150780 w 9533023"/>
              <a:gd name="connsiteY272" fmla="*/ 4734046 h 6628773"/>
              <a:gd name="connsiteX273" fmla="*/ 5405423 w 9533023"/>
              <a:gd name="connsiteY273" fmla="*/ 4872942 h 6628773"/>
              <a:gd name="connsiteX274" fmla="*/ 5625342 w 9533023"/>
              <a:gd name="connsiteY274" fmla="*/ 5058137 h 6628773"/>
              <a:gd name="connsiteX275" fmla="*/ 5671641 w 9533023"/>
              <a:gd name="connsiteY275" fmla="*/ 5092861 h 6628773"/>
              <a:gd name="connsiteX276" fmla="*/ 5787387 w 9533023"/>
              <a:gd name="connsiteY276" fmla="*/ 5278056 h 6628773"/>
              <a:gd name="connsiteX277" fmla="*/ 5891560 w 9533023"/>
              <a:gd name="connsiteY277" fmla="*/ 5428527 h 6628773"/>
              <a:gd name="connsiteX278" fmla="*/ 5926284 w 9533023"/>
              <a:gd name="connsiteY278" fmla="*/ 5497975 h 6628773"/>
              <a:gd name="connsiteX279" fmla="*/ 6042031 w 9533023"/>
              <a:gd name="connsiteY279" fmla="*/ 5613722 h 6628773"/>
              <a:gd name="connsiteX280" fmla="*/ 6076755 w 9533023"/>
              <a:gd name="connsiteY280" fmla="*/ 5671595 h 6628773"/>
              <a:gd name="connsiteX281" fmla="*/ 6227225 w 9533023"/>
              <a:gd name="connsiteY281" fmla="*/ 5914664 h 6628773"/>
              <a:gd name="connsiteX282" fmla="*/ 6227225 w 9533023"/>
              <a:gd name="connsiteY282" fmla="*/ 6111433 h 6628773"/>
              <a:gd name="connsiteX283" fmla="*/ 6076755 w 9533023"/>
              <a:gd name="connsiteY283" fmla="*/ 6319778 h 6628773"/>
              <a:gd name="connsiteX284" fmla="*/ 5868410 w 9533023"/>
              <a:gd name="connsiteY284" fmla="*/ 6447099 h 6628773"/>
              <a:gd name="connsiteX285" fmla="*/ 5706365 w 9533023"/>
              <a:gd name="connsiteY285" fmla="*/ 6528122 h 6628773"/>
              <a:gd name="connsiteX286" fmla="*/ 5544319 w 9533023"/>
              <a:gd name="connsiteY286" fmla="*/ 6585995 h 6628773"/>
              <a:gd name="connsiteX287" fmla="*/ 5213331 w 9533023"/>
              <a:gd name="connsiteY287" fmla="*/ 6628773 h 6628773"/>
              <a:gd name="connsiteX288" fmla="*/ 4722517 w 9533023"/>
              <a:gd name="connsiteY288" fmla="*/ 6597570 h 6628773"/>
              <a:gd name="connsiteX289" fmla="*/ 4491023 w 9533023"/>
              <a:gd name="connsiteY289" fmla="*/ 6551271 h 6628773"/>
              <a:gd name="connsiteX290" fmla="*/ 4176915 w 9533023"/>
              <a:gd name="connsiteY290" fmla="*/ 6500584 h 6628773"/>
              <a:gd name="connsiteX291" fmla="*/ 3907611 w 9533023"/>
              <a:gd name="connsiteY291" fmla="*/ 6427470 h 6628773"/>
              <a:gd name="connsiteX292" fmla="*/ 3773393 w 9533023"/>
              <a:gd name="connsiteY292" fmla="*/ 6389226 h 6628773"/>
              <a:gd name="connsiteX293" fmla="*/ 3676551 w 9533023"/>
              <a:gd name="connsiteY293" fmla="*/ 6327253 h 6628773"/>
              <a:gd name="connsiteX294" fmla="*/ 3611058 w 9533023"/>
              <a:gd name="connsiteY294" fmla="*/ 6162410 h 6628773"/>
              <a:gd name="connsiteX295" fmla="*/ 3634496 w 9533023"/>
              <a:gd name="connsiteY295" fmla="*/ 5960962 h 6628773"/>
              <a:gd name="connsiteX296" fmla="*/ 3696469 w 9533023"/>
              <a:gd name="connsiteY296" fmla="*/ 5826166 h 6628773"/>
              <a:gd name="connsiteX297" fmla="*/ 3761818 w 9533023"/>
              <a:gd name="connsiteY297" fmla="*/ 5683170 h 6628773"/>
              <a:gd name="connsiteX298" fmla="*/ 3784967 w 9533023"/>
              <a:gd name="connsiteY298" fmla="*/ 5648446 h 6628773"/>
              <a:gd name="connsiteX299" fmla="*/ 3865990 w 9533023"/>
              <a:gd name="connsiteY299" fmla="*/ 5509550 h 6628773"/>
              <a:gd name="connsiteX300" fmla="*/ 4004886 w 9533023"/>
              <a:gd name="connsiteY300" fmla="*/ 5393803 h 6628773"/>
              <a:gd name="connsiteX301" fmla="*/ 4097484 w 9533023"/>
              <a:gd name="connsiteY301" fmla="*/ 5359079 h 6628773"/>
              <a:gd name="connsiteX302" fmla="*/ 4340552 w 9533023"/>
              <a:gd name="connsiteY302" fmla="*/ 5289631 h 6628773"/>
              <a:gd name="connsiteX303" fmla="*/ 4491023 w 9533023"/>
              <a:gd name="connsiteY303" fmla="*/ 5278056 h 6628773"/>
              <a:gd name="connsiteX304" fmla="*/ 5254952 w 9533023"/>
              <a:gd name="connsiteY304" fmla="*/ 5266481 h 6628773"/>
              <a:gd name="connsiteX305" fmla="*/ 5764238 w 9533023"/>
              <a:gd name="connsiteY305" fmla="*/ 5254907 h 6628773"/>
              <a:gd name="connsiteX306" fmla="*/ 6944856 w 9533023"/>
              <a:gd name="connsiteY306" fmla="*/ 5197033 h 6628773"/>
              <a:gd name="connsiteX307" fmla="*/ 7488866 w 9533023"/>
              <a:gd name="connsiteY307" fmla="*/ 5116011 h 6628773"/>
              <a:gd name="connsiteX308" fmla="*/ 7639337 w 9533023"/>
              <a:gd name="connsiteY308" fmla="*/ 5081286 h 6628773"/>
              <a:gd name="connsiteX309" fmla="*/ 8090749 w 9533023"/>
              <a:gd name="connsiteY309" fmla="*/ 4907666 h 6628773"/>
              <a:gd name="connsiteX310" fmla="*/ 8368542 w 9533023"/>
              <a:gd name="connsiteY310" fmla="*/ 4791919 h 6628773"/>
              <a:gd name="connsiteX311" fmla="*/ 8727357 w 9533023"/>
              <a:gd name="connsiteY311" fmla="*/ 4572000 h 6628773"/>
              <a:gd name="connsiteX312" fmla="*/ 8831529 w 9533023"/>
              <a:gd name="connsiteY312" fmla="*/ 4479403 h 6628773"/>
              <a:gd name="connsiteX313" fmla="*/ 9109322 w 9533023"/>
              <a:gd name="connsiteY313" fmla="*/ 4120588 h 6628773"/>
              <a:gd name="connsiteX314" fmla="*/ 9259793 w 9533023"/>
              <a:gd name="connsiteY314" fmla="*/ 3865945 h 6628773"/>
              <a:gd name="connsiteX315" fmla="*/ 9282942 w 9533023"/>
              <a:gd name="connsiteY315" fmla="*/ 3773347 h 6628773"/>
              <a:gd name="connsiteX316" fmla="*/ 9387114 w 9533023"/>
              <a:gd name="connsiteY316" fmla="*/ 3576578 h 6628773"/>
              <a:gd name="connsiteX317" fmla="*/ 9444987 w 9533023"/>
              <a:gd name="connsiteY317" fmla="*/ 3449256 h 6628773"/>
              <a:gd name="connsiteX318" fmla="*/ 9456562 w 9533023"/>
              <a:gd name="connsiteY318" fmla="*/ 3275636 h 6628773"/>
              <a:gd name="connsiteX319" fmla="*/ 9502861 w 9533023"/>
              <a:gd name="connsiteY319" fmla="*/ 3067292 h 6628773"/>
              <a:gd name="connsiteX320" fmla="*/ 9529676 w 9533023"/>
              <a:gd name="connsiteY320" fmla="*/ 2970016 h 6628773"/>
              <a:gd name="connsiteX321" fmla="*/ 9526010 w 9533023"/>
              <a:gd name="connsiteY321" fmla="*/ 2870522 h 6628773"/>
              <a:gd name="connsiteX322" fmla="*/ 9456562 w 9533023"/>
              <a:gd name="connsiteY322" fmla="*/ 2534856 h 6628773"/>
              <a:gd name="connsiteX323" fmla="*/ 9425359 w 9533023"/>
              <a:gd name="connsiteY323" fmla="*/ 2477127 h 6628773"/>
              <a:gd name="connsiteX324" fmla="*/ 9356055 w 9533023"/>
              <a:gd name="connsiteY324" fmla="*/ 2384675 h 6628773"/>
              <a:gd name="connsiteX325" fmla="*/ 9213494 w 9533023"/>
              <a:gd name="connsiteY325" fmla="*/ 2291788 h 6628773"/>
              <a:gd name="connsiteX326" fmla="*/ 9140236 w 9533023"/>
              <a:gd name="connsiteY326" fmla="*/ 2291643 h 6628773"/>
              <a:gd name="connsiteX327" fmla="*/ 9005294 w 9533023"/>
              <a:gd name="connsiteY327" fmla="*/ 2299697 h 6628773"/>
              <a:gd name="connsiteX328" fmla="*/ 8900977 w 9533023"/>
              <a:gd name="connsiteY328" fmla="*/ 2361236 h 6628773"/>
              <a:gd name="connsiteX329" fmla="*/ 8738932 w 9533023"/>
              <a:gd name="connsiteY329" fmla="*/ 2569580 h 6628773"/>
              <a:gd name="connsiteX330" fmla="*/ 8692633 w 9533023"/>
              <a:gd name="connsiteY330" fmla="*/ 2650603 h 6628773"/>
              <a:gd name="connsiteX331" fmla="*/ 8646334 w 9533023"/>
              <a:gd name="connsiteY331" fmla="*/ 2824223 h 6628773"/>
              <a:gd name="connsiteX332" fmla="*/ 8611610 w 9533023"/>
              <a:gd name="connsiteY332" fmla="*/ 2905246 h 6628773"/>
              <a:gd name="connsiteX333" fmla="*/ 8588461 w 9533023"/>
              <a:gd name="connsiteY333" fmla="*/ 3229337 h 6628773"/>
              <a:gd name="connsiteX334" fmla="*/ 8576886 w 9533023"/>
              <a:gd name="connsiteY334" fmla="*/ 3321935 h 6628773"/>
              <a:gd name="connsiteX335" fmla="*/ 8495863 w 9533023"/>
              <a:gd name="connsiteY335" fmla="*/ 3588152 h 6628773"/>
              <a:gd name="connsiteX336" fmla="*/ 8449565 w 9533023"/>
              <a:gd name="connsiteY336" fmla="*/ 3796497 h 6628773"/>
              <a:gd name="connsiteX337" fmla="*/ 8264370 w 9533023"/>
              <a:gd name="connsiteY337" fmla="*/ 4259484 h 6628773"/>
              <a:gd name="connsiteX338" fmla="*/ 8102324 w 9533023"/>
              <a:gd name="connsiteY338" fmla="*/ 4572000 h 6628773"/>
              <a:gd name="connsiteX339" fmla="*/ 7836106 w 9533023"/>
              <a:gd name="connsiteY339" fmla="*/ 4896092 h 6628773"/>
              <a:gd name="connsiteX340" fmla="*/ 7743509 w 9533023"/>
              <a:gd name="connsiteY340" fmla="*/ 4977114 h 6628773"/>
              <a:gd name="connsiteX341" fmla="*/ 7326820 w 9533023"/>
              <a:gd name="connsiteY341" fmla="*/ 5243332 h 6628773"/>
              <a:gd name="connsiteX342" fmla="*/ 7168585 w 9533023"/>
              <a:gd name="connsiteY342" fmla="*/ 5304871 h 6628773"/>
              <a:gd name="connsiteX343" fmla="*/ 6868801 w 9533023"/>
              <a:gd name="connsiteY343" fmla="*/ 5427948 h 6628773"/>
              <a:gd name="connsiteX344" fmla="*/ 6493443 w 9533023"/>
              <a:gd name="connsiteY344" fmla="*/ 5578998 h 6628773"/>
              <a:gd name="connsiteX345" fmla="*/ 6342972 w 9533023"/>
              <a:gd name="connsiteY345" fmla="*/ 5648446 h 6628773"/>
              <a:gd name="connsiteX346" fmla="*/ 5949433 w 9533023"/>
              <a:gd name="connsiteY346" fmla="*/ 5717894 h 6628773"/>
              <a:gd name="connsiteX347" fmla="*/ 5486446 w 9533023"/>
              <a:gd name="connsiteY347" fmla="*/ 5706319 h 6628773"/>
              <a:gd name="connsiteX348" fmla="*/ 5393848 w 9533023"/>
              <a:gd name="connsiteY348" fmla="*/ 5683170 h 6628773"/>
              <a:gd name="connsiteX349" fmla="*/ 5104481 w 9533023"/>
              <a:gd name="connsiteY349" fmla="*/ 5613722 h 6628773"/>
              <a:gd name="connsiteX350" fmla="*/ 4907712 w 9533023"/>
              <a:gd name="connsiteY350" fmla="*/ 5567423 h 6628773"/>
              <a:gd name="connsiteX351" fmla="*/ 4745666 w 9533023"/>
              <a:gd name="connsiteY351" fmla="*/ 5521124 h 6628773"/>
              <a:gd name="connsiteX352" fmla="*/ 4051185 w 9533023"/>
              <a:gd name="connsiteY352" fmla="*/ 5324355 h 6628773"/>
              <a:gd name="connsiteX353" fmla="*/ 3495600 w 9533023"/>
              <a:gd name="connsiteY353" fmla="*/ 5046562 h 6628773"/>
              <a:gd name="connsiteX354" fmla="*/ 3414577 w 9533023"/>
              <a:gd name="connsiteY354" fmla="*/ 4942390 h 6628773"/>
              <a:gd name="connsiteX355" fmla="*/ 3345129 w 9533023"/>
              <a:gd name="connsiteY355" fmla="*/ 4757195 h 6628773"/>
              <a:gd name="connsiteX356" fmla="*/ 3287256 w 9533023"/>
              <a:gd name="connsiteY356" fmla="*/ 4595150 h 6628773"/>
              <a:gd name="connsiteX357" fmla="*/ 3183084 w 9533023"/>
              <a:gd name="connsiteY357" fmla="*/ 4421530 h 6628773"/>
              <a:gd name="connsiteX358" fmla="*/ 3148360 w 9533023"/>
              <a:gd name="connsiteY358" fmla="*/ 4363656 h 6628773"/>
              <a:gd name="connsiteX359" fmla="*/ 3090486 w 9533023"/>
              <a:gd name="connsiteY359" fmla="*/ 4236335 h 6628773"/>
              <a:gd name="connsiteX360" fmla="*/ 2893717 w 9533023"/>
              <a:gd name="connsiteY360" fmla="*/ 3993266 h 6628773"/>
              <a:gd name="connsiteX361" fmla="*/ 2615924 w 9533023"/>
              <a:gd name="connsiteY361" fmla="*/ 3680750 h 6628773"/>
              <a:gd name="connsiteX362" fmla="*/ 2280258 w 9533023"/>
              <a:gd name="connsiteY362" fmla="*/ 3414532 h 6628773"/>
              <a:gd name="connsiteX363" fmla="*/ 2152937 w 9533023"/>
              <a:gd name="connsiteY363" fmla="*/ 3345084 h 6628773"/>
              <a:gd name="connsiteX364" fmla="*/ 2095063 w 9533023"/>
              <a:gd name="connsiteY364" fmla="*/ 3310360 h 6628773"/>
              <a:gd name="connsiteX365" fmla="*/ 2060339 w 9533023"/>
              <a:gd name="connsiteY365" fmla="*/ 3287211 h 6628773"/>
              <a:gd name="connsiteX366" fmla="*/ 1956167 w 9533023"/>
              <a:gd name="connsiteY366" fmla="*/ 3252486 h 6628773"/>
              <a:gd name="connsiteX367" fmla="*/ 1886719 w 9533023"/>
              <a:gd name="connsiteY367" fmla="*/ 3229337 h 6628773"/>
              <a:gd name="connsiteX368" fmla="*/ 1851995 w 9533023"/>
              <a:gd name="connsiteY368" fmla="*/ 3217762 h 6628773"/>
              <a:gd name="connsiteX369" fmla="*/ 1759398 w 9533023"/>
              <a:gd name="connsiteY369" fmla="*/ 3194613 h 6628773"/>
              <a:gd name="connsiteX370" fmla="*/ 1701524 w 9533023"/>
              <a:gd name="connsiteY370" fmla="*/ 3183038 h 6628773"/>
              <a:gd name="connsiteX371" fmla="*/ 1551053 w 9533023"/>
              <a:gd name="connsiteY371" fmla="*/ 3148314 h 6628773"/>
              <a:gd name="connsiteX372" fmla="*/ 1389008 w 9533023"/>
              <a:gd name="connsiteY372" fmla="*/ 3125165 h 6628773"/>
              <a:gd name="connsiteX373" fmla="*/ 1226962 w 9533023"/>
              <a:gd name="connsiteY373" fmla="*/ 3102016 h 6628773"/>
              <a:gd name="connsiteX374" fmla="*/ 1157514 w 9533023"/>
              <a:gd name="connsiteY374" fmla="*/ 3090441 h 6628773"/>
              <a:gd name="connsiteX375" fmla="*/ 949170 w 9533023"/>
              <a:gd name="connsiteY375" fmla="*/ 3078866 h 6628773"/>
              <a:gd name="connsiteX376" fmla="*/ 833423 w 9533023"/>
              <a:gd name="connsiteY376" fmla="*/ 3067292 h 6628773"/>
              <a:gd name="connsiteX377" fmla="*/ 625079 w 9533023"/>
              <a:gd name="connsiteY377" fmla="*/ 3044142 h 6628773"/>
              <a:gd name="connsiteX378" fmla="*/ 405160 w 9533023"/>
              <a:gd name="connsiteY378" fmla="*/ 3055717 h 6628773"/>
              <a:gd name="connsiteX379" fmla="*/ 358861 w 9533023"/>
              <a:gd name="connsiteY379" fmla="*/ 3067292 h 6628773"/>
              <a:gd name="connsiteX380" fmla="*/ 266263 w 9533023"/>
              <a:gd name="connsiteY380" fmla="*/ 3113590 h 6628773"/>
              <a:gd name="connsiteX381" fmla="*/ 243114 w 9533023"/>
              <a:gd name="connsiteY381" fmla="*/ 3148314 h 6628773"/>
              <a:gd name="connsiteX382" fmla="*/ 208390 w 9533023"/>
              <a:gd name="connsiteY382" fmla="*/ 3275636 h 6628773"/>
              <a:gd name="connsiteX383" fmla="*/ 254689 w 9533023"/>
              <a:gd name="connsiteY383" fmla="*/ 3426107 h 6628773"/>
              <a:gd name="connsiteX384" fmla="*/ 382010 w 9533023"/>
              <a:gd name="connsiteY384" fmla="*/ 3565003 h 6628773"/>
              <a:gd name="connsiteX385" fmla="*/ 512129 w 9533023"/>
              <a:gd name="connsiteY385" fmla="*/ 3641782 h 6628773"/>
              <a:gd name="connsiteX386" fmla="*/ 760599 w 9533023"/>
              <a:gd name="connsiteY386" fmla="*/ 3703899 h 6628773"/>
              <a:gd name="connsiteX387" fmla="*/ 856572 w 9533023"/>
              <a:gd name="connsiteY387" fmla="*/ 3727049 h 6628773"/>
              <a:gd name="connsiteX388" fmla="*/ 891296 w 9533023"/>
              <a:gd name="connsiteY388" fmla="*/ 3750198 h 6628773"/>
              <a:gd name="connsiteX389" fmla="*/ 1014808 w 9533023"/>
              <a:gd name="connsiteY389" fmla="*/ 3803972 h 6628773"/>
              <a:gd name="connsiteX390" fmla="*/ 1076491 w 9533023"/>
              <a:gd name="connsiteY390" fmla="*/ 3819646 h 6628773"/>
              <a:gd name="connsiteX391" fmla="*/ 1134365 w 9533023"/>
              <a:gd name="connsiteY391" fmla="*/ 3831221 h 6628773"/>
              <a:gd name="connsiteX392" fmla="*/ 1226962 w 9533023"/>
              <a:gd name="connsiteY392" fmla="*/ 3854370 h 6628773"/>
              <a:gd name="connsiteX393" fmla="*/ 1420066 w 9533023"/>
              <a:gd name="connsiteY393" fmla="*/ 3885573 h 6628773"/>
              <a:gd name="connsiteX394" fmla="*/ 1551053 w 9533023"/>
              <a:gd name="connsiteY394" fmla="*/ 3935393 h 6628773"/>
              <a:gd name="connsiteX395" fmla="*/ 1673552 w 9533023"/>
              <a:gd name="connsiteY395" fmla="*/ 3946968 h 6628773"/>
              <a:gd name="connsiteX396" fmla="*/ 1827109 w 9533023"/>
              <a:gd name="connsiteY396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12420 w 9533023"/>
              <a:gd name="connsiteY185" fmla="*/ 1632031 h 6628773"/>
              <a:gd name="connsiteX186" fmla="*/ 6111479 w 9533023"/>
              <a:gd name="connsiteY186" fmla="*/ 1585732 h 6628773"/>
              <a:gd name="connsiteX187" fmla="*/ 5879985 w 9533023"/>
              <a:gd name="connsiteY187" fmla="*/ 1620456 h 6628773"/>
              <a:gd name="connsiteX188" fmla="*/ 5822112 w 9533023"/>
              <a:gd name="connsiteY188" fmla="*/ 1632031 h 6628773"/>
              <a:gd name="connsiteX189" fmla="*/ 5660066 w 9533023"/>
              <a:gd name="connsiteY189" fmla="*/ 1724628 h 6628773"/>
              <a:gd name="connsiteX190" fmla="*/ 5590618 w 9533023"/>
              <a:gd name="connsiteY190" fmla="*/ 1759352 h 6628773"/>
              <a:gd name="connsiteX191" fmla="*/ 5405423 w 9533023"/>
              <a:gd name="connsiteY191" fmla="*/ 1909823 h 6628773"/>
              <a:gd name="connsiteX192" fmla="*/ 5347549 w 9533023"/>
              <a:gd name="connsiteY192" fmla="*/ 1944547 h 6628773"/>
              <a:gd name="connsiteX193" fmla="*/ 5046608 w 9533023"/>
              <a:gd name="connsiteY193" fmla="*/ 2210765 h 6628773"/>
              <a:gd name="connsiteX194" fmla="*/ 5023458 w 9533023"/>
              <a:gd name="connsiteY194" fmla="*/ 2245489 h 6628773"/>
              <a:gd name="connsiteX195" fmla="*/ 4861413 w 9533023"/>
              <a:gd name="connsiteY195" fmla="*/ 2523281 h 6628773"/>
              <a:gd name="connsiteX196" fmla="*/ 4830643 w 9533023"/>
              <a:gd name="connsiteY196" fmla="*/ 2601073 h 6628773"/>
              <a:gd name="connsiteX197" fmla="*/ 4803539 w 9533023"/>
              <a:gd name="connsiteY197" fmla="*/ 2673752 h 6628773"/>
              <a:gd name="connsiteX198" fmla="*/ 4768815 w 9533023"/>
              <a:gd name="connsiteY198" fmla="*/ 2824223 h 6628773"/>
              <a:gd name="connsiteX199" fmla="*/ 4745666 w 9533023"/>
              <a:gd name="connsiteY199" fmla="*/ 2870522 h 6628773"/>
              <a:gd name="connsiteX200" fmla="*/ 4710942 w 9533023"/>
              <a:gd name="connsiteY200" fmla="*/ 3032568 h 6628773"/>
              <a:gd name="connsiteX201" fmla="*/ 4687793 w 9533023"/>
              <a:gd name="connsiteY201" fmla="*/ 3078866 h 6628773"/>
              <a:gd name="connsiteX202" fmla="*/ 4525747 w 9533023"/>
              <a:gd name="connsiteY202" fmla="*/ 3472405 h 6628773"/>
              <a:gd name="connsiteX203" fmla="*/ 4514172 w 9533023"/>
              <a:gd name="connsiteY203" fmla="*/ 3541854 h 6628773"/>
              <a:gd name="connsiteX204" fmla="*/ 4444724 w 9533023"/>
              <a:gd name="connsiteY204" fmla="*/ 3669175 h 6628773"/>
              <a:gd name="connsiteX205" fmla="*/ 4410000 w 9533023"/>
              <a:gd name="connsiteY205" fmla="*/ 3715474 h 6628773"/>
              <a:gd name="connsiteX206" fmla="*/ 4363701 w 9533023"/>
              <a:gd name="connsiteY206" fmla="*/ 3819646 h 6628773"/>
              <a:gd name="connsiteX207" fmla="*/ 4352127 w 9533023"/>
              <a:gd name="connsiteY207" fmla="*/ 3854370 h 6628773"/>
              <a:gd name="connsiteX208" fmla="*/ 4282679 w 9533023"/>
              <a:gd name="connsiteY208" fmla="*/ 3958542 h 6628773"/>
              <a:gd name="connsiteX209" fmla="*/ 4182172 w 9533023"/>
              <a:gd name="connsiteY209" fmla="*/ 4097583 h 6628773"/>
              <a:gd name="connsiteX210" fmla="*/ 3935438 w 9533023"/>
              <a:gd name="connsiteY210" fmla="*/ 4433104 h 6628773"/>
              <a:gd name="connsiteX211" fmla="*/ 3889139 w 9533023"/>
              <a:gd name="connsiteY211" fmla="*/ 4502552 h 6628773"/>
              <a:gd name="connsiteX212" fmla="*/ 3727094 w 9533023"/>
              <a:gd name="connsiteY212" fmla="*/ 4641449 h 6628773"/>
              <a:gd name="connsiteX213" fmla="*/ 3657646 w 9533023"/>
              <a:gd name="connsiteY213" fmla="*/ 4722471 h 6628773"/>
              <a:gd name="connsiteX214" fmla="*/ 3449301 w 9533023"/>
              <a:gd name="connsiteY214" fmla="*/ 4861368 h 6628773"/>
              <a:gd name="connsiteX215" fmla="*/ 3391428 w 9533023"/>
              <a:gd name="connsiteY215" fmla="*/ 4930816 h 6628773"/>
              <a:gd name="connsiteX216" fmla="*/ 2928441 w 9533023"/>
              <a:gd name="connsiteY216" fmla="*/ 5278056 h 6628773"/>
              <a:gd name="connsiteX217" fmla="*/ 2639074 w 9533023"/>
              <a:gd name="connsiteY217" fmla="*/ 5405378 h 6628773"/>
              <a:gd name="connsiteX218" fmla="*/ 2546476 w 9533023"/>
              <a:gd name="connsiteY218" fmla="*/ 5451676 h 6628773"/>
              <a:gd name="connsiteX219" fmla="*/ 2314982 w 9533023"/>
              <a:gd name="connsiteY219" fmla="*/ 5521124 h 6628773"/>
              <a:gd name="connsiteX220" fmla="*/ 1979317 w 9533023"/>
              <a:gd name="connsiteY220" fmla="*/ 5636871 h 6628773"/>
              <a:gd name="connsiteX221" fmla="*/ 1886719 w 9533023"/>
              <a:gd name="connsiteY221" fmla="*/ 5648446 h 6628773"/>
              <a:gd name="connsiteX222" fmla="*/ 1655225 w 9533023"/>
              <a:gd name="connsiteY222" fmla="*/ 5671595 h 6628773"/>
              <a:gd name="connsiteX223" fmla="*/ 1250112 w 9533023"/>
              <a:gd name="connsiteY223" fmla="*/ 5660021 h 6628773"/>
              <a:gd name="connsiteX224" fmla="*/ 1215387 w 9533023"/>
              <a:gd name="connsiteY224" fmla="*/ 5648446 h 6628773"/>
              <a:gd name="connsiteX225" fmla="*/ 1122790 w 9533023"/>
              <a:gd name="connsiteY225" fmla="*/ 5590573 h 6628773"/>
              <a:gd name="connsiteX226" fmla="*/ 891296 w 9533023"/>
              <a:gd name="connsiteY226" fmla="*/ 5428527 h 6628773"/>
              <a:gd name="connsiteX227" fmla="*/ 763975 w 9533023"/>
              <a:gd name="connsiteY227" fmla="*/ 5335930 h 6628773"/>
              <a:gd name="connsiteX228" fmla="*/ 729251 w 9533023"/>
              <a:gd name="connsiteY228" fmla="*/ 5312780 h 6628773"/>
              <a:gd name="connsiteX229" fmla="*/ 648228 w 9533023"/>
              <a:gd name="connsiteY229" fmla="*/ 5254907 h 6628773"/>
              <a:gd name="connsiteX230" fmla="*/ 463033 w 9533023"/>
              <a:gd name="connsiteY230" fmla="*/ 5127585 h 6628773"/>
              <a:gd name="connsiteX231" fmla="*/ 335712 w 9533023"/>
              <a:gd name="connsiteY231" fmla="*/ 4965540 h 6628773"/>
              <a:gd name="connsiteX232" fmla="*/ 277838 w 9533023"/>
              <a:gd name="connsiteY232" fmla="*/ 4757195 h 6628773"/>
              <a:gd name="connsiteX233" fmla="*/ 266263 w 9533023"/>
              <a:gd name="connsiteY233" fmla="*/ 4560426 h 6628773"/>
              <a:gd name="connsiteX234" fmla="*/ 358861 w 9533023"/>
              <a:gd name="connsiteY234" fmla="*/ 4294208 h 6628773"/>
              <a:gd name="connsiteX235" fmla="*/ 463033 w 9533023"/>
              <a:gd name="connsiteY235" fmla="*/ 4178461 h 6628773"/>
              <a:gd name="connsiteX236" fmla="*/ 810274 w 9533023"/>
              <a:gd name="connsiteY236" fmla="*/ 4039565 h 6628773"/>
              <a:gd name="connsiteX237" fmla="*/ 1099641 w 9533023"/>
              <a:gd name="connsiteY237" fmla="*/ 3981692 h 6628773"/>
              <a:gd name="connsiteX238" fmla="*/ 1365858 w 9533023"/>
              <a:gd name="connsiteY238" fmla="*/ 3946968 h 6628773"/>
              <a:gd name="connsiteX239" fmla="*/ 1635163 w 9533023"/>
              <a:gd name="connsiteY239" fmla="*/ 3896859 h 6628773"/>
              <a:gd name="connsiteX240" fmla="*/ 1909868 w 9533023"/>
              <a:gd name="connsiteY240" fmla="*/ 3831221 h 6628773"/>
              <a:gd name="connsiteX241" fmla="*/ 2048765 w 9533023"/>
              <a:gd name="connsiteY241" fmla="*/ 3819646 h 6628773"/>
              <a:gd name="connsiteX242" fmla="*/ 2777970 w 9533023"/>
              <a:gd name="connsiteY242" fmla="*/ 3819646 h 6628773"/>
              <a:gd name="connsiteX243" fmla="*/ 3032613 w 9533023"/>
              <a:gd name="connsiteY243" fmla="*/ 3784922 h 6628773"/>
              <a:gd name="connsiteX244" fmla="*/ 3495600 w 9533023"/>
              <a:gd name="connsiteY244" fmla="*/ 3669175 h 6628773"/>
              <a:gd name="connsiteX245" fmla="*/ 3622922 w 9533023"/>
              <a:gd name="connsiteY245" fmla="*/ 3576578 h 6628773"/>
              <a:gd name="connsiteX246" fmla="*/ 3646071 w 9533023"/>
              <a:gd name="connsiteY246" fmla="*/ 3553428 h 6628773"/>
              <a:gd name="connsiteX247" fmla="*/ 3738668 w 9533023"/>
              <a:gd name="connsiteY247" fmla="*/ 3437681 h 6628773"/>
              <a:gd name="connsiteX248" fmla="*/ 3808117 w 9533023"/>
              <a:gd name="connsiteY248" fmla="*/ 3298785 h 6628773"/>
              <a:gd name="connsiteX249" fmla="*/ 3877565 w 9533023"/>
              <a:gd name="connsiteY249" fmla="*/ 3171464 h 6628773"/>
              <a:gd name="connsiteX250" fmla="*/ 3912289 w 9533023"/>
              <a:gd name="connsiteY250" fmla="*/ 2997843 h 6628773"/>
              <a:gd name="connsiteX251" fmla="*/ 3947013 w 9533023"/>
              <a:gd name="connsiteY251" fmla="*/ 2766350 h 6628773"/>
              <a:gd name="connsiteX252" fmla="*/ 3923863 w 9533023"/>
              <a:gd name="connsiteY252" fmla="*/ 2558005 h 6628773"/>
              <a:gd name="connsiteX253" fmla="*/ 3877565 w 9533023"/>
              <a:gd name="connsiteY253" fmla="*/ 2465408 h 6628773"/>
              <a:gd name="connsiteX254" fmla="*/ 3784967 w 9533023"/>
              <a:gd name="connsiteY254" fmla="*/ 2361236 h 6628773"/>
              <a:gd name="connsiteX255" fmla="*/ 3692370 w 9533023"/>
              <a:gd name="connsiteY255" fmla="*/ 2291788 h 6628773"/>
              <a:gd name="connsiteX256" fmla="*/ 3646071 w 9533023"/>
              <a:gd name="connsiteY256" fmla="*/ 2268638 h 6628773"/>
              <a:gd name="connsiteX257" fmla="*/ 3472451 w 9533023"/>
              <a:gd name="connsiteY257" fmla="*/ 2187616 h 6628773"/>
              <a:gd name="connsiteX258" fmla="*/ 3345129 w 9533023"/>
              <a:gd name="connsiteY258" fmla="*/ 2164466 h 6628773"/>
              <a:gd name="connsiteX259" fmla="*/ 2858993 w 9533023"/>
              <a:gd name="connsiteY259" fmla="*/ 2245489 h 6628773"/>
              <a:gd name="connsiteX260" fmla="*/ 2801119 w 9533023"/>
              <a:gd name="connsiteY260" fmla="*/ 2291788 h 6628773"/>
              <a:gd name="connsiteX261" fmla="*/ 2766395 w 9533023"/>
              <a:gd name="connsiteY261" fmla="*/ 2361236 h 6628773"/>
              <a:gd name="connsiteX262" fmla="*/ 2789544 w 9533023"/>
              <a:gd name="connsiteY262" fmla="*/ 2766350 h 6628773"/>
              <a:gd name="connsiteX263" fmla="*/ 2858993 w 9533023"/>
              <a:gd name="connsiteY263" fmla="*/ 3136740 h 6628773"/>
              <a:gd name="connsiteX264" fmla="*/ 2882142 w 9533023"/>
              <a:gd name="connsiteY264" fmla="*/ 3171464 h 6628773"/>
              <a:gd name="connsiteX265" fmla="*/ 2963165 w 9533023"/>
              <a:gd name="connsiteY265" fmla="*/ 3356659 h 6628773"/>
              <a:gd name="connsiteX266" fmla="*/ 3159934 w 9533023"/>
              <a:gd name="connsiteY266" fmla="*/ 3634451 h 6628773"/>
              <a:gd name="connsiteX267" fmla="*/ 3472451 w 9533023"/>
              <a:gd name="connsiteY267" fmla="*/ 3865945 h 6628773"/>
              <a:gd name="connsiteX268" fmla="*/ 4190081 w 9533023"/>
              <a:gd name="connsiteY268" fmla="*/ 4259484 h 6628773"/>
              <a:gd name="connsiteX269" fmla="*/ 4761485 w 9533023"/>
              <a:gd name="connsiteY269" fmla="*/ 4514416 h 6628773"/>
              <a:gd name="connsiteX270" fmla="*/ 5081332 w 9533023"/>
              <a:gd name="connsiteY270" fmla="*/ 4687747 h 6628773"/>
              <a:gd name="connsiteX271" fmla="*/ 5150780 w 9533023"/>
              <a:gd name="connsiteY271" fmla="*/ 4734046 h 6628773"/>
              <a:gd name="connsiteX272" fmla="*/ 5405423 w 9533023"/>
              <a:gd name="connsiteY272" fmla="*/ 4872942 h 6628773"/>
              <a:gd name="connsiteX273" fmla="*/ 5625342 w 9533023"/>
              <a:gd name="connsiteY273" fmla="*/ 5058137 h 6628773"/>
              <a:gd name="connsiteX274" fmla="*/ 5671641 w 9533023"/>
              <a:gd name="connsiteY274" fmla="*/ 5092861 h 6628773"/>
              <a:gd name="connsiteX275" fmla="*/ 5787387 w 9533023"/>
              <a:gd name="connsiteY275" fmla="*/ 5278056 h 6628773"/>
              <a:gd name="connsiteX276" fmla="*/ 5891560 w 9533023"/>
              <a:gd name="connsiteY276" fmla="*/ 5428527 h 6628773"/>
              <a:gd name="connsiteX277" fmla="*/ 5926284 w 9533023"/>
              <a:gd name="connsiteY277" fmla="*/ 5497975 h 6628773"/>
              <a:gd name="connsiteX278" fmla="*/ 6042031 w 9533023"/>
              <a:gd name="connsiteY278" fmla="*/ 5613722 h 6628773"/>
              <a:gd name="connsiteX279" fmla="*/ 6076755 w 9533023"/>
              <a:gd name="connsiteY279" fmla="*/ 5671595 h 6628773"/>
              <a:gd name="connsiteX280" fmla="*/ 6227225 w 9533023"/>
              <a:gd name="connsiteY280" fmla="*/ 5914664 h 6628773"/>
              <a:gd name="connsiteX281" fmla="*/ 6227225 w 9533023"/>
              <a:gd name="connsiteY281" fmla="*/ 6111433 h 6628773"/>
              <a:gd name="connsiteX282" fmla="*/ 6076755 w 9533023"/>
              <a:gd name="connsiteY282" fmla="*/ 6319778 h 6628773"/>
              <a:gd name="connsiteX283" fmla="*/ 5868410 w 9533023"/>
              <a:gd name="connsiteY283" fmla="*/ 6447099 h 6628773"/>
              <a:gd name="connsiteX284" fmla="*/ 5706365 w 9533023"/>
              <a:gd name="connsiteY284" fmla="*/ 6528122 h 6628773"/>
              <a:gd name="connsiteX285" fmla="*/ 5544319 w 9533023"/>
              <a:gd name="connsiteY285" fmla="*/ 6585995 h 6628773"/>
              <a:gd name="connsiteX286" fmla="*/ 5213331 w 9533023"/>
              <a:gd name="connsiteY286" fmla="*/ 6628773 h 6628773"/>
              <a:gd name="connsiteX287" fmla="*/ 4722517 w 9533023"/>
              <a:gd name="connsiteY287" fmla="*/ 6597570 h 6628773"/>
              <a:gd name="connsiteX288" fmla="*/ 4491023 w 9533023"/>
              <a:gd name="connsiteY288" fmla="*/ 6551271 h 6628773"/>
              <a:gd name="connsiteX289" fmla="*/ 4176915 w 9533023"/>
              <a:gd name="connsiteY289" fmla="*/ 6500584 h 6628773"/>
              <a:gd name="connsiteX290" fmla="*/ 3907611 w 9533023"/>
              <a:gd name="connsiteY290" fmla="*/ 6427470 h 6628773"/>
              <a:gd name="connsiteX291" fmla="*/ 3773393 w 9533023"/>
              <a:gd name="connsiteY291" fmla="*/ 6389226 h 6628773"/>
              <a:gd name="connsiteX292" fmla="*/ 3676551 w 9533023"/>
              <a:gd name="connsiteY292" fmla="*/ 6327253 h 6628773"/>
              <a:gd name="connsiteX293" fmla="*/ 3611058 w 9533023"/>
              <a:gd name="connsiteY293" fmla="*/ 6162410 h 6628773"/>
              <a:gd name="connsiteX294" fmla="*/ 3634496 w 9533023"/>
              <a:gd name="connsiteY294" fmla="*/ 5960962 h 6628773"/>
              <a:gd name="connsiteX295" fmla="*/ 3696469 w 9533023"/>
              <a:gd name="connsiteY295" fmla="*/ 5826166 h 6628773"/>
              <a:gd name="connsiteX296" fmla="*/ 3761818 w 9533023"/>
              <a:gd name="connsiteY296" fmla="*/ 5683170 h 6628773"/>
              <a:gd name="connsiteX297" fmla="*/ 3784967 w 9533023"/>
              <a:gd name="connsiteY297" fmla="*/ 5648446 h 6628773"/>
              <a:gd name="connsiteX298" fmla="*/ 3865990 w 9533023"/>
              <a:gd name="connsiteY298" fmla="*/ 5509550 h 6628773"/>
              <a:gd name="connsiteX299" fmla="*/ 4004886 w 9533023"/>
              <a:gd name="connsiteY299" fmla="*/ 5393803 h 6628773"/>
              <a:gd name="connsiteX300" fmla="*/ 4097484 w 9533023"/>
              <a:gd name="connsiteY300" fmla="*/ 5359079 h 6628773"/>
              <a:gd name="connsiteX301" fmla="*/ 4340552 w 9533023"/>
              <a:gd name="connsiteY301" fmla="*/ 5289631 h 6628773"/>
              <a:gd name="connsiteX302" fmla="*/ 4491023 w 9533023"/>
              <a:gd name="connsiteY302" fmla="*/ 5278056 h 6628773"/>
              <a:gd name="connsiteX303" fmla="*/ 5254952 w 9533023"/>
              <a:gd name="connsiteY303" fmla="*/ 5266481 h 6628773"/>
              <a:gd name="connsiteX304" fmla="*/ 5764238 w 9533023"/>
              <a:gd name="connsiteY304" fmla="*/ 5254907 h 6628773"/>
              <a:gd name="connsiteX305" fmla="*/ 6944856 w 9533023"/>
              <a:gd name="connsiteY305" fmla="*/ 5197033 h 6628773"/>
              <a:gd name="connsiteX306" fmla="*/ 7488866 w 9533023"/>
              <a:gd name="connsiteY306" fmla="*/ 5116011 h 6628773"/>
              <a:gd name="connsiteX307" fmla="*/ 7639337 w 9533023"/>
              <a:gd name="connsiteY307" fmla="*/ 5081286 h 6628773"/>
              <a:gd name="connsiteX308" fmla="*/ 8090749 w 9533023"/>
              <a:gd name="connsiteY308" fmla="*/ 4907666 h 6628773"/>
              <a:gd name="connsiteX309" fmla="*/ 8368542 w 9533023"/>
              <a:gd name="connsiteY309" fmla="*/ 4791919 h 6628773"/>
              <a:gd name="connsiteX310" fmla="*/ 8727357 w 9533023"/>
              <a:gd name="connsiteY310" fmla="*/ 4572000 h 6628773"/>
              <a:gd name="connsiteX311" fmla="*/ 8831529 w 9533023"/>
              <a:gd name="connsiteY311" fmla="*/ 4479403 h 6628773"/>
              <a:gd name="connsiteX312" fmla="*/ 9109322 w 9533023"/>
              <a:gd name="connsiteY312" fmla="*/ 4120588 h 6628773"/>
              <a:gd name="connsiteX313" fmla="*/ 9259793 w 9533023"/>
              <a:gd name="connsiteY313" fmla="*/ 3865945 h 6628773"/>
              <a:gd name="connsiteX314" fmla="*/ 9282942 w 9533023"/>
              <a:gd name="connsiteY314" fmla="*/ 3773347 h 6628773"/>
              <a:gd name="connsiteX315" fmla="*/ 9387114 w 9533023"/>
              <a:gd name="connsiteY315" fmla="*/ 3576578 h 6628773"/>
              <a:gd name="connsiteX316" fmla="*/ 9444987 w 9533023"/>
              <a:gd name="connsiteY316" fmla="*/ 3449256 h 6628773"/>
              <a:gd name="connsiteX317" fmla="*/ 9456562 w 9533023"/>
              <a:gd name="connsiteY317" fmla="*/ 3275636 h 6628773"/>
              <a:gd name="connsiteX318" fmla="*/ 9502861 w 9533023"/>
              <a:gd name="connsiteY318" fmla="*/ 3067292 h 6628773"/>
              <a:gd name="connsiteX319" fmla="*/ 9529676 w 9533023"/>
              <a:gd name="connsiteY319" fmla="*/ 2970016 h 6628773"/>
              <a:gd name="connsiteX320" fmla="*/ 9526010 w 9533023"/>
              <a:gd name="connsiteY320" fmla="*/ 2870522 h 6628773"/>
              <a:gd name="connsiteX321" fmla="*/ 9456562 w 9533023"/>
              <a:gd name="connsiteY321" fmla="*/ 2534856 h 6628773"/>
              <a:gd name="connsiteX322" fmla="*/ 9425359 w 9533023"/>
              <a:gd name="connsiteY322" fmla="*/ 2477127 h 6628773"/>
              <a:gd name="connsiteX323" fmla="*/ 9356055 w 9533023"/>
              <a:gd name="connsiteY323" fmla="*/ 2384675 h 6628773"/>
              <a:gd name="connsiteX324" fmla="*/ 9213494 w 9533023"/>
              <a:gd name="connsiteY324" fmla="*/ 2291788 h 6628773"/>
              <a:gd name="connsiteX325" fmla="*/ 9140236 w 9533023"/>
              <a:gd name="connsiteY325" fmla="*/ 2291643 h 6628773"/>
              <a:gd name="connsiteX326" fmla="*/ 9005294 w 9533023"/>
              <a:gd name="connsiteY326" fmla="*/ 2299697 h 6628773"/>
              <a:gd name="connsiteX327" fmla="*/ 8900977 w 9533023"/>
              <a:gd name="connsiteY327" fmla="*/ 2361236 h 6628773"/>
              <a:gd name="connsiteX328" fmla="*/ 8738932 w 9533023"/>
              <a:gd name="connsiteY328" fmla="*/ 2569580 h 6628773"/>
              <a:gd name="connsiteX329" fmla="*/ 8692633 w 9533023"/>
              <a:gd name="connsiteY329" fmla="*/ 2650603 h 6628773"/>
              <a:gd name="connsiteX330" fmla="*/ 8646334 w 9533023"/>
              <a:gd name="connsiteY330" fmla="*/ 2824223 h 6628773"/>
              <a:gd name="connsiteX331" fmla="*/ 8611610 w 9533023"/>
              <a:gd name="connsiteY331" fmla="*/ 2905246 h 6628773"/>
              <a:gd name="connsiteX332" fmla="*/ 8588461 w 9533023"/>
              <a:gd name="connsiteY332" fmla="*/ 3229337 h 6628773"/>
              <a:gd name="connsiteX333" fmla="*/ 8576886 w 9533023"/>
              <a:gd name="connsiteY333" fmla="*/ 3321935 h 6628773"/>
              <a:gd name="connsiteX334" fmla="*/ 8495863 w 9533023"/>
              <a:gd name="connsiteY334" fmla="*/ 3588152 h 6628773"/>
              <a:gd name="connsiteX335" fmla="*/ 8449565 w 9533023"/>
              <a:gd name="connsiteY335" fmla="*/ 3796497 h 6628773"/>
              <a:gd name="connsiteX336" fmla="*/ 8264370 w 9533023"/>
              <a:gd name="connsiteY336" fmla="*/ 4259484 h 6628773"/>
              <a:gd name="connsiteX337" fmla="*/ 8102324 w 9533023"/>
              <a:gd name="connsiteY337" fmla="*/ 4572000 h 6628773"/>
              <a:gd name="connsiteX338" fmla="*/ 7836106 w 9533023"/>
              <a:gd name="connsiteY338" fmla="*/ 4896092 h 6628773"/>
              <a:gd name="connsiteX339" fmla="*/ 7743509 w 9533023"/>
              <a:gd name="connsiteY339" fmla="*/ 4977114 h 6628773"/>
              <a:gd name="connsiteX340" fmla="*/ 7326820 w 9533023"/>
              <a:gd name="connsiteY340" fmla="*/ 5243332 h 6628773"/>
              <a:gd name="connsiteX341" fmla="*/ 7168585 w 9533023"/>
              <a:gd name="connsiteY341" fmla="*/ 5304871 h 6628773"/>
              <a:gd name="connsiteX342" fmla="*/ 6868801 w 9533023"/>
              <a:gd name="connsiteY342" fmla="*/ 5427948 h 6628773"/>
              <a:gd name="connsiteX343" fmla="*/ 6493443 w 9533023"/>
              <a:gd name="connsiteY343" fmla="*/ 5578998 h 6628773"/>
              <a:gd name="connsiteX344" fmla="*/ 6342972 w 9533023"/>
              <a:gd name="connsiteY344" fmla="*/ 5648446 h 6628773"/>
              <a:gd name="connsiteX345" fmla="*/ 5949433 w 9533023"/>
              <a:gd name="connsiteY345" fmla="*/ 5717894 h 6628773"/>
              <a:gd name="connsiteX346" fmla="*/ 5486446 w 9533023"/>
              <a:gd name="connsiteY346" fmla="*/ 5706319 h 6628773"/>
              <a:gd name="connsiteX347" fmla="*/ 5393848 w 9533023"/>
              <a:gd name="connsiteY347" fmla="*/ 5683170 h 6628773"/>
              <a:gd name="connsiteX348" fmla="*/ 5104481 w 9533023"/>
              <a:gd name="connsiteY348" fmla="*/ 5613722 h 6628773"/>
              <a:gd name="connsiteX349" fmla="*/ 4907712 w 9533023"/>
              <a:gd name="connsiteY349" fmla="*/ 5567423 h 6628773"/>
              <a:gd name="connsiteX350" fmla="*/ 4745666 w 9533023"/>
              <a:gd name="connsiteY350" fmla="*/ 5521124 h 6628773"/>
              <a:gd name="connsiteX351" fmla="*/ 4051185 w 9533023"/>
              <a:gd name="connsiteY351" fmla="*/ 5324355 h 6628773"/>
              <a:gd name="connsiteX352" fmla="*/ 3495600 w 9533023"/>
              <a:gd name="connsiteY352" fmla="*/ 5046562 h 6628773"/>
              <a:gd name="connsiteX353" fmla="*/ 3414577 w 9533023"/>
              <a:gd name="connsiteY353" fmla="*/ 4942390 h 6628773"/>
              <a:gd name="connsiteX354" fmla="*/ 3345129 w 9533023"/>
              <a:gd name="connsiteY354" fmla="*/ 4757195 h 6628773"/>
              <a:gd name="connsiteX355" fmla="*/ 3287256 w 9533023"/>
              <a:gd name="connsiteY355" fmla="*/ 4595150 h 6628773"/>
              <a:gd name="connsiteX356" fmla="*/ 3183084 w 9533023"/>
              <a:gd name="connsiteY356" fmla="*/ 4421530 h 6628773"/>
              <a:gd name="connsiteX357" fmla="*/ 3148360 w 9533023"/>
              <a:gd name="connsiteY357" fmla="*/ 4363656 h 6628773"/>
              <a:gd name="connsiteX358" fmla="*/ 3090486 w 9533023"/>
              <a:gd name="connsiteY358" fmla="*/ 4236335 h 6628773"/>
              <a:gd name="connsiteX359" fmla="*/ 2893717 w 9533023"/>
              <a:gd name="connsiteY359" fmla="*/ 3993266 h 6628773"/>
              <a:gd name="connsiteX360" fmla="*/ 2615924 w 9533023"/>
              <a:gd name="connsiteY360" fmla="*/ 3680750 h 6628773"/>
              <a:gd name="connsiteX361" fmla="*/ 2280258 w 9533023"/>
              <a:gd name="connsiteY361" fmla="*/ 3414532 h 6628773"/>
              <a:gd name="connsiteX362" fmla="*/ 2152937 w 9533023"/>
              <a:gd name="connsiteY362" fmla="*/ 3345084 h 6628773"/>
              <a:gd name="connsiteX363" fmla="*/ 2095063 w 9533023"/>
              <a:gd name="connsiteY363" fmla="*/ 3310360 h 6628773"/>
              <a:gd name="connsiteX364" fmla="*/ 2060339 w 9533023"/>
              <a:gd name="connsiteY364" fmla="*/ 3287211 h 6628773"/>
              <a:gd name="connsiteX365" fmla="*/ 1956167 w 9533023"/>
              <a:gd name="connsiteY365" fmla="*/ 3252486 h 6628773"/>
              <a:gd name="connsiteX366" fmla="*/ 1886719 w 9533023"/>
              <a:gd name="connsiteY366" fmla="*/ 3229337 h 6628773"/>
              <a:gd name="connsiteX367" fmla="*/ 1851995 w 9533023"/>
              <a:gd name="connsiteY367" fmla="*/ 3217762 h 6628773"/>
              <a:gd name="connsiteX368" fmla="*/ 1759398 w 9533023"/>
              <a:gd name="connsiteY368" fmla="*/ 3194613 h 6628773"/>
              <a:gd name="connsiteX369" fmla="*/ 1701524 w 9533023"/>
              <a:gd name="connsiteY369" fmla="*/ 3183038 h 6628773"/>
              <a:gd name="connsiteX370" fmla="*/ 1551053 w 9533023"/>
              <a:gd name="connsiteY370" fmla="*/ 3148314 h 6628773"/>
              <a:gd name="connsiteX371" fmla="*/ 1389008 w 9533023"/>
              <a:gd name="connsiteY371" fmla="*/ 3125165 h 6628773"/>
              <a:gd name="connsiteX372" fmla="*/ 1226962 w 9533023"/>
              <a:gd name="connsiteY372" fmla="*/ 3102016 h 6628773"/>
              <a:gd name="connsiteX373" fmla="*/ 1157514 w 9533023"/>
              <a:gd name="connsiteY373" fmla="*/ 3090441 h 6628773"/>
              <a:gd name="connsiteX374" fmla="*/ 949170 w 9533023"/>
              <a:gd name="connsiteY374" fmla="*/ 3078866 h 6628773"/>
              <a:gd name="connsiteX375" fmla="*/ 833423 w 9533023"/>
              <a:gd name="connsiteY375" fmla="*/ 3067292 h 6628773"/>
              <a:gd name="connsiteX376" fmla="*/ 625079 w 9533023"/>
              <a:gd name="connsiteY376" fmla="*/ 3044142 h 6628773"/>
              <a:gd name="connsiteX377" fmla="*/ 405160 w 9533023"/>
              <a:gd name="connsiteY377" fmla="*/ 3055717 h 6628773"/>
              <a:gd name="connsiteX378" fmla="*/ 358861 w 9533023"/>
              <a:gd name="connsiteY378" fmla="*/ 3067292 h 6628773"/>
              <a:gd name="connsiteX379" fmla="*/ 266263 w 9533023"/>
              <a:gd name="connsiteY379" fmla="*/ 3113590 h 6628773"/>
              <a:gd name="connsiteX380" fmla="*/ 243114 w 9533023"/>
              <a:gd name="connsiteY380" fmla="*/ 3148314 h 6628773"/>
              <a:gd name="connsiteX381" fmla="*/ 208390 w 9533023"/>
              <a:gd name="connsiteY381" fmla="*/ 3275636 h 6628773"/>
              <a:gd name="connsiteX382" fmla="*/ 254689 w 9533023"/>
              <a:gd name="connsiteY382" fmla="*/ 3426107 h 6628773"/>
              <a:gd name="connsiteX383" fmla="*/ 382010 w 9533023"/>
              <a:gd name="connsiteY383" fmla="*/ 3565003 h 6628773"/>
              <a:gd name="connsiteX384" fmla="*/ 512129 w 9533023"/>
              <a:gd name="connsiteY384" fmla="*/ 3641782 h 6628773"/>
              <a:gd name="connsiteX385" fmla="*/ 760599 w 9533023"/>
              <a:gd name="connsiteY385" fmla="*/ 3703899 h 6628773"/>
              <a:gd name="connsiteX386" fmla="*/ 856572 w 9533023"/>
              <a:gd name="connsiteY386" fmla="*/ 3727049 h 6628773"/>
              <a:gd name="connsiteX387" fmla="*/ 891296 w 9533023"/>
              <a:gd name="connsiteY387" fmla="*/ 3750198 h 6628773"/>
              <a:gd name="connsiteX388" fmla="*/ 1014808 w 9533023"/>
              <a:gd name="connsiteY388" fmla="*/ 3803972 h 6628773"/>
              <a:gd name="connsiteX389" fmla="*/ 1076491 w 9533023"/>
              <a:gd name="connsiteY389" fmla="*/ 3819646 h 6628773"/>
              <a:gd name="connsiteX390" fmla="*/ 1134365 w 9533023"/>
              <a:gd name="connsiteY390" fmla="*/ 3831221 h 6628773"/>
              <a:gd name="connsiteX391" fmla="*/ 1226962 w 9533023"/>
              <a:gd name="connsiteY391" fmla="*/ 3854370 h 6628773"/>
              <a:gd name="connsiteX392" fmla="*/ 1420066 w 9533023"/>
              <a:gd name="connsiteY392" fmla="*/ 3885573 h 6628773"/>
              <a:gd name="connsiteX393" fmla="*/ 1551053 w 9533023"/>
              <a:gd name="connsiteY393" fmla="*/ 3935393 h 6628773"/>
              <a:gd name="connsiteX394" fmla="*/ 1673552 w 9533023"/>
              <a:gd name="connsiteY394" fmla="*/ 3946968 h 6628773"/>
              <a:gd name="connsiteX395" fmla="*/ 1827109 w 9533023"/>
              <a:gd name="connsiteY395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6771236 w 9533023"/>
              <a:gd name="connsiteY183" fmla="*/ 1828800 h 6628773"/>
              <a:gd name="connsiteX184" fmla="*/ 6412420 w 9533023"/>
              <a:gd name="connsiteY184" fmla="*/ 1632031 h 6628773"/>
              <a:gd name="connsiteX185" fmla="*/ 6111479 w 9533023"/>
              <a:gd name="connsiteY185" fmla="*/ 1585732 h 6628773"/>
              <a:gd name="connsiteX186" fmla="*/ 5879985 w 9533023"/>
              <a:gd name="connsiteY186" fmla="*/ 1620456 h 6628773"/>
              <a:gd name="connsiteX187" fmla="*/ 5822112 w 9533023"/>
              <a:gd name="connsiteY187" fmla="*/ 1632031 h 6628773"/>
              <a:gd name="connsiteX188" fmla="*/ 5660066 w 9533023"/>
              <a:gd name="connsiteY188" fmla="*/ 1724628 h 6628773"/>
              <a:gd name="connsiteX189" fmla="*/ 5590618 w 9533023"/>
              <a:gd name="connsiteY189" fmla="*/ 1759352 h 6628773"/>
              <a:gd name="connsiteX190" fmla="*/ 5405423 w 9533023"/>
              <a:gd name="connsiteY190" fmla="*/ 1909823 h 6628773"/>
              <a:gd name="connsiteX191" fmla="*/ 5347549 w 9533023"/>
              <a:gd name="connsiteY191" fmla="*/ 1944547 h 6628773"/>
              <a:gd name="connsiteX192" fmla="*/ 5046608 w 9533023"/>
              <a:gd name="connsiteY192" fmla="*/ 2210765 h 6628773"/>
              <a:gd name="connsiteX193" fmla="*/ 5023458 w 9533023"/>
              <a:gd name="connsiteY193" fmla="*/ 2245489 h 6628773"/>
              <a:gd name="connsiteX194" fmla="*/ 4861413 w 9533023"/>
              <a:gd name="connsiteY194" fmla="*/ 2523281 h 6628773"/>
              <a:gd name="connsiteX195" fmla="*/ 4830643 w 9533023"/>
              <a:gd name="connsiteY195" fmla="*/ 2601073 h 6628773"/>
              <a:gd name="connsiteX196" fmla="*/ 4803539 w 9533023"/>
              <a:gd name="connsiteY196" fmla="*/ 2673752 h 6628773"/>
              <a:gd name="connsiteX197" fmla="*/ 4768815 w 9533023"/>
              <a:gd name="connsiteY197" fmla="*/ 2824223 h 6628773"/>
              <a:gd name="connsiteX198" fmla="*/ 4745666 w 9533023"/>
              <a:gd name="connsiteY198" fmla="*/ 2870522 h 6628773"/>
              <a:gd name="connsiteX199" fmla="*/ 4710942 w 9533023"/>
              <a:gd name="connsiteY199" fmla="*/ 3032568 h 6628773"/>
              <a:gd name="connsiteX200" fmla="*/ 4687793 w 9533023"/>
              <a:gd name="connsiteY200" fmla="*/ 3078866 h 6628773"/>
              <a:gd name="connsiteX201" fmla="*/ 4525747 w 9533023"/>
              <a:gd name="connsiteY201" fmla="*/ 3472405 h 6628773"/>
              <a:gd name="connsiteX202" fmla="*/ 4514172 w 9533023"/>
              <a:gd name="connsiteY202" fmla="*/ 3541854 h 6628773"/>
              <a:gd name="connsiteX203" fmla="*/ 4444724 w 9533023"/>
              <a:gd name="connsiteY203" fmla="*/ 3669175 h 6628773"/>
              <a:gd name="connsiteX204" fmla="*/ 4410000 w 9533023"/>
              <a:gd name="connsiteY204" fmla="*/ 3715474 h 6628773"/>
              <a:gd name="connsiteX205" fmla="*/ 4363701 w 9533023"/>
              <a:gd name="connsiteY205" fmla="*/ 3819646 h 6628773"/>
              <a:gd name="connsiteX206" fmla="*/ 4352127 w 9533023"/>
              <a:gd name="connsiteY206" fmla="*/ 3854370 h 6628773"/>
              <a:gd name="connsiteX207" fmla="*/ 4282679 w 9533023"/>
              <a:gd name="connsiteY207" fmla="*/ 3958542 h 6628773"/>
              <a:gd name="connsiteX208" fmla="*/ 4182172 w 9533023"/>
              <a:gd name="connsiteY208" fmla="*/ 4097583 h 6628773"/>
              <a:gd name="connsiteX209" fmla="*/ 3935438 w 9533023"/>
              <a:gd name="connsiteY209" fmla="*/ 4433104 h 6628773"/>
              <a:gd name="connsiteX210" fmla="*/ 3889139 w 9533023"/>
              <a:gd name="connsiteY210" fmla="*/ 4502552 h 6628773"/>
              <a:gd name="connsiteX211" fmla="*/ 3727094 w 9533023"/>
              <a:gd name="connsiteY211" fmla="*/ 4641449 h 6628773"/>
              <a:gd name="connsiteX212" fmla="*/ 3657646 w 9533023"/>
              <a:gd name="connsiteY212" fmla="*/ 4722471 h 6628773"/>
              <a:gd name="connsiteX213" fmla="*/ 3449301 w 9533023"/>
              <a:gd name="connsiteY213" fmla="*/ 4861368 h 6628773"/>
              <a:gd name="connsiteX214" fmla="*/ 3391428 w 9533023"/>
              <a:gd name="connsiteY214" fmla="*/ 4930816 h 6628773"/>
              <a:gd name="connsiteX215" fmla="*/ 2928441 w 9533023"/>
              <a:gd name="connsiteY215" fmla="*/ 5278056 h 6628773"/>
              <a:gd name="connsiteX216" fmla="*/ 2639074 w 9533023"/>
              <a:gd name="connsiteY216" fmla="*/ 5405378 h 6628773"/>
              <a:gd name="connsiteX217" fmla="*/ 2546476 w 9533023"/>
              <a:gd name="connsiteY217" fmla="*/ 5451676 h 6628773"/>
              <a:gd name="connsiteX218" fmla="*/ 2314982 w 9533023"/>
              <a:gd name="connsiteY218" fmla="*/ 5521124 h 6628773"/>
              <a:gd name="connsiteX219" fmla="*/ 1979317 w 9533023"/>
              <a:gd name="connsiteY219" fmla="*/ 5636871 h 6628773"/>
              <a:gd name="connsiteX220" fmla="*/ 1886719 w 9533023"/>
              <a:gd name="connsiteY220" fmla="*/ 5648446 h 6628773"/>
              <a:gd name="connsiteX221" fmla="*/ 1655225 w 9533023"/>
              <a:gd name="connsiteY221" fmla="*/ 5671595 h 6628773"/>
              <a:gd name="connsiteX222" fmla="*/ 1250112 w 9533023"/>
              <a:gd name="connsiteY222" fmla="*/ 5660021 h 6628773"/>
              <a:gd name="connsiteX223" fmla="*/ 1215387 w 9533023"/>
              <a:gd name="connsiteY223" fmla="*/ 5648446 h 6628773"/>
              <a:gd name="connsiteX224" fmla="*/ 1122790 w 9533023"/>
              <a:gd name="connsiteY224" fmla="*/ 5590573 h 6628773"/>
              <a:gd name="connsiteX225" fmla="*/ 891296 w 9533023"/>
              <a:gd name="connsiteY225" fmla="*/ 5428527 h 6628773"/>
              <a:gd name="connsiteX226" fmla="*/ 763975 w 9533023"/>
              <a:gd name="connsiteY226" fmla="*/ 5335930 h 6628773"/>
              <a:gd name="connsiteX227" fmla="*/ 729251 w 9533023"/>
              <a:gd name="connsiteY227" fmla="*/ 5312780 h 6628773"/>
              <a:gd name="connsiteX228" fmla="*/ 648228 w 9533023"/>
              <a:gd name="connsiteY228" fmla="*/ 5254907 h 6628773"/>
              <a:gd name="connsiteX229" fmla="*/ 463033 w 9533023"/>
              <a:gd name="connsiteY229" fmla="*/ 5127585 h 6628773"/>
              <a:gd name="connsiteX230" fmla="*/ 335712 w 9533023"/>
              <a:gd name="connsiteY230" fmla="*/ 4965540 h 6628773"/>
              <a:gd name="connsiteX231" fmla="*/ 277838 w 9533023"/>
              <a:gd name="connsiteY231" fmla="*/ 4757195 h 6628773"/>
              <a:gd name="connsiteX232" fmla="*/ 266263 w 9533023"/>
              <a:gd name="connsiteY232" fmla="*/ 4560426 h 6628773"/>
              <a:gd name="connsiteX233" fmla="*/ 358861 w 9533023"/>
              <a:gd name="connsiteY233" fmla="*/ 4294208 h 6628773"/>
              <a:gd name="connsiteX234" fmla="*/ 463033 w 9533023"/>
              <a:gd name="connsiteY234" fmla="*/ 4178461 h 6628773"/>
              <a:gd name="connsiteX235" fmla="*/ 810274 w 9533023"/>
              <a:gd name="connsiteY235" fmla="*/ 4039565 h 6628773"/>
              <a:gd name="connsiteX236" fmla="*/ 1099641 w 9533023"/>
              <a:gd name="connsiteY236" fmla="*/ 3981692 h 6628773"/>
              <a:gd name="connsiteX237" fmla="*/ 1365858 w 9533023"/>
              <a:gd name="connsiteY237" fmla="*/ 3946968 h 6628773"/>
              <a:gd name="connsiteX238" fmla="*/ 1635163 w 9533023"/>
              <a:gd name="connsiteY238" fmla="*/ 3896859 h 6628773"/>
              <a:gd name="connsiteX239" fmla="*/ 1909868 w 9533023"/>
              <a:gd name="connsiteY239" fmla="*/ 3831221 h 6628773"/>
              <a:gd name="connsiteX240" fmla="*/ 2048765 w 9533023"/>
              <a:gd name="connsiteY240" fmla="*/ 3819646 h 6628773"/>
              <a:gd name="connsiteX241" fmla="*/ 2777970 w 9533023"/>
              <a:gd name="connsiteY241" fmla="*/ 3819646 h 6628773"/>
              <a:gd name="connsiteX242" fmla="*/ 3032613 w 9533023"/>
              <a:gd name="connsiteY242" fmla="*/ 3784922 h 6628773"/>
              <a:gd name="connsiteX243" fmla="*/ 3495600 w 9533023"/>
              <a:gd name="connsiteY243" fmla="*/ 3669175 h 6628773"/>
              <a:gd name="connsiteX244" fmla="*/ 3622922 w 9533023"/>
              <a:gd name="connsiteY244" fmla="*/ 3576578 h 6628773"/>
              <a:gd name="connsiteX245" fmla="*/ 3646071 w 9533023"/>
              <a:gd name="connsiteY245" fmla="*/ 3553428 h 6628773"/>
              <a:gd name="connsiteX246" fmla="*/ 3738668 w 9533023"/>
              <a:gd name="connsiteY246" fmla="*/ 3437681 h 6628773"/>
              <a:gd name="connsiteX247" fmla="*/ 3808117 w 9533023"/>
              <a:gd name="connsiteY247" fmla="*/ 3298785 h 6628773"/>
              <a:gd name="connsiteX248" fmla="*/ 3877565 w 9533023"/>
              <a:gd name="connsiteY248" fmla="*/ 3171464 h 6628773"/>
              <a:gd name="connsiteX249" fmla="*/ 3912289 w 9533023"/>
              <a:gd name="connsiteY249" fmla="*/ 2997843 h 6628773"/>
              <a:gd name="connsiteX250" fmla="*/ 3947013 w 9533023"/>
              <a:gd name="connsiteY250" fmla="*/ 2766350 h 6628773"/>
              <a:gd name="connsiteX251" fmla="*/ 3923863 w 9533023"/>
              <a:gd name="connsiteY251" fmla="*/ 2558005 h 6628773"/>
              <a:gd name="connsiteX252" fmla="*/ 3877565 w 9533023"/>
              <a:gd name="connsiteY252" fmla="*/ 2465408 h 6628773"/>
              <a:gd name="connsiteX253" fmla="*/ 3784967 w 9533023"/>
              <a:gd name="connsiteY253" fmla="*/ 2361236 h 6628773"/>
              <a:gd name="connsiteX254" fmla="*/ 3692370 w 9533023"/>
              <a:gd name="connsiteY254" fmla="*/ 2291788 h 6628773"/>
              <a:gd name="connsiteX255" fmla="*/ 3646071 w 9533023"/>
              <a:gd name="connsiteY255" fmla="*/ 2268638 h 6628773"/>
              <a:gd name="connsiteX256" fmla="*/ 3472451 w 9533023"/>
              <a:gd name="connsiteY256" fmla="*/ 2187616 h 6628773"/>
              <a:gd name="connsiteX257" fmla="*/ 3345129 w 9533023"/>
              <a:gd name="connsiteY257" fmla="*/ 2164466 h 6628773"/>
              <a:gd name="connsiteX258" fmla="*/ 2858993 w 9533023"/>
              <a:gd name="connsiteY258" fmla="*/ 2245489 h 6628773"/>
              <a:gd name="connsiteX259" fmla="*/ 2801119 w 9533023"/>
              <a:gd name="connsiteY259" fmla="*/ 2291788 h 6628773"/>
              <a:gd name="connsiteX260" fmla="*/ 2766395 w 9533023"/>
              <a:gd name="connsiteY260" fmla="*/ 2361236 h 6628773"/>
              <a:gd name="connsiteX261" fmla="*/ 2789544 w 9533023"/>
              <a:gd name="connsiteY261" fmla="*/ 2766350 h 6628773"/>
              <a:gd name="connsiteX262" fmla="*/ 2858993 w 9533023"/>
              <a:gd name="connsiteY262" fmla="*/ 3136740 h 6628773"/>
              <a:gd name="connsiteX263" fmla="*/ 2882142 w 9533023"/>
              <a:gd name="connsiteY263" fmla="*/ 3171464 h 6628773"/>
              <a:gd name="connsiteX264" fmla="*/ 2963165 w 9533023"/>
              <a:gd name="connsiteY264" fmla="*/ 3356659 h 6628773"/>
              <a:gd name="connsiteX265" fmla="*/ 3159934 w 9533023"/>
              <a:gd name="connsiteY265" fmla="*/ 3634451 h 6628773"/>
              <a:gd name="connsiteX266" fmla="*/ 3472451 w 9533023"/>
              <a:gd name="connsiteY266" fmla="*/ 3865945 h 6628773"/>
              <a:gd name="connsiteX267" fmla="*/ 4190081 w 9533023"/>
              <a:gd name="connsiteY267" fmla="*/ 4259484 h 6628773"/>
              <a:gd name="connsiteX268" fmla="*/ 4761485 w 9533023"/>
              <a:gd name="connsiteY268" fmla="*/ 4514416 h 6628773"/>
              <a:gd name="connsiteX269" fmla="*/ 5081332 w 9533023"/>
              <a:gd name="connsiteY269" fmla="*/ 4687747 h 6628773"/>
              <a:gd name="connsiteX270" fmla="*/ 5150780 w 9533023"/>
              <a:gd name="connsiteY270" fmla="*/ 4734046 h 6628773"/>
              <a:gd name="connsiteX271" fmla="*/ 5405423 w 9533023"/>
              <a:gd name="connsiteY271" fmla="*/ 4872942 h 6628773"/>
              <a:gd name="connsiteX272" fmla="*/ 5625342 w 9533023"/>
              <a:gd name="connsiteY272" fmla="*/ 5058137 h 6628773"/>
              <a:gd name="connsiteX273" fmla="*/ 5671641 w 9533023"/>
              <a:gd name="connsiteY273" fmla="*/ 5092861 h 6628773"/>
              <a:gd name="connsiteX274" fmla="*/ 5787387 w 9533023"/>
              <a:gd name="connsiteY274" fmla="*/ 5278056 h 6628773"/>
              <a:gd name="connsiteX275" fmla="*/ 5891560 w 9533023"/>
              <a:gd name="connsiteY275" fmla="*/ 5428527 h 6628773"/>
              <a:gd name="connsiteX276" fmla="*/ 5926284 w 9533023"/>
              <a:gd name="connsiteY276" fmla="*/ 5497975 h 6628773"/>
              <a:gd name="connsiteX277" fmla="*/ 6042031 w 9533023"/>
              <a:gd name="connsiteY277" fmla="*/ 5613722 h 6628773"/>
              <a:gd name="connsiteX278" fmla="*/ 6076755 w 9533023"/>
              <a:gd name="connsiteY278" fmla="*/ 5671595 h 6628773"/>
              <a:gd name="connsiteX279" fmla="*/ 6227225 w 9533023"/>
              <a:gd name="connsiteY279" fmla="*/ 5914664 h 6628773"/>
              <a:gd name="connsiteX280" fmla="*/ 6227225 w 9533023"/>
              <a:gd name="connsiteY280" fmla="*/ 6111433 h 6628773"/>
              <a:gd name="connsiteX281" fmla="*/ 6076755 w 9533023"/>
              <a:gd name="connsiteY281" fmla="*/ 6319778 h 6628773"/>
              <a:gd name="connsiteX282" fmla="*/ 5868410 w 9533023"/>
              <a:gd name="connsiteY282" fmla="*/ 6447099 h 6628773"/>
              <a:gd name="connsiteX283" fmla="*/ 5706365 w 9533023"/>
              <a:gd name="connsiteY283" fmla="*/ 6528122 h 6628773"/>
              <a:gd name="connsiteX284" fmla="*/ 5544319 w 9533023"/>
              <a:gd name="connsiteY284" fmla="*/ 6585995 h 6628773"/>
              <a:gd name="connsiteX285" fmla="*/ 5213331 w 9533023"/>
              <a:gd name="connsiteY285" fmla="*/ 6628773 h 6628773"/>
              <a:gd name="connsiteX286" fmla="*/ 4722517 w 9533023"/>
              <a:gd name="connsiteY286" fmla="*/ 6597570 h 6628773"/>
              <a:gd name="connsiteX287" fmla="*/ 4491023 w 9533023"/>
              <a:gd name="connsiteY287" fmla="*/ 6551271 h 6628773"/>
              <a:gd name="connsiteX288" fmla="*/ 4176915 w 9533023"/>
              <a:gd name="connsiteY288" fmla="*/ 6500584 h 6628773"/>
              <a:gd name="connsiteX289" fmla="*/ 3907611 w 9533023"/>
              <a:gd name="connsiteY289" fmla="*/ 6427470 h 6628773"/>
              <a:gd name="connsiteX290" fmla="*/ 3773393 w 9533023"/>
              <a:gd name="connsiteY290" fmla="*/ 6389226 h 6628773"/>
              <a:gd name="connsiteX291" fmla="*/ 3676551 w 9533023"/>
              <a:gd name="connsiteY291" fmla="*/ 6327253 h 6628773"/>
              <a:gd name="connsiteX292" fmla="*/ 3611058 w 9533023"/>
              <a:gd name="connsiteY292" fmla="*/ 6162410 h 6628773"/>
              <a:gd name="connsiteX293" fmla="*/ 3634496 w 9533023"/>
              <a:gd name="connsiteY293" fmla="*/ 5960962 h 6628773"/>
              <a:gd name="connsiteX294" fmla="*/ 3696469 w 9533023"/>
              <a:gd name="connsiteY294" fmla="*/ 5826166 h 6628773"/>
              <a:gd name="connsiteX295" fmla="*/ 3761818 w 9533023"/>
              <a:gd name="connsiteY295" fmla="*/ 5683170 h 6628773"/>
              <a:gd name="connsiteX296" fmla="*/ 3784967 w 9533023"/>
              <a:gd name="connsiteY296" fmla="*/ 5648446 h 6628773"/>
              <a:gd name="connsiteX297" fmla="*/ 3865990 w 9533023"/>
              <a:gd name="connsiteY297" fmla="*/ 5509550 h 6628773"/>
              <a:gd name="connsiteX298" fmla="*/ 4004886 w 9533023"/>
              <a:gd name="connsiteY298" fmla="*/ 5393803 h 6628773"/>
              <a:gd name="connsiteX299" fmla="*/ 4097484 w 9533023"/>
              <a:gd name="connsiteY299" fmla="*/ 5359079 h 6628773"/>
              <a:gd name="connsiteX300" fmla="*/ 4340552 w 9533023"/>
              <a:gd name="connsiteY300" fmla="*/ 5289631 h 6628773"/>
              <a:gd name="connsiteX301" fmla="*/ 4491023 w 9533023"/>
              <a:gd name="connsiteY301" fmla="*/ 5278056 h 6628773"/>
              <a:gd name="connsiteX302" fmla="*/ 5254952 w 9533023"/>
              <a:gd name="connsiteY302" fmla="*/ 5266481 h 6628773"/>
              <a:gd name="connsiteX303" fmla="*/ 5764238 w 9533023"/>
              <a:gd name="connsiteY303" fmla="*/ 5254907 h 6628773"/>
              <a:gd name="connsiteX304" fmla="*/ 6944856 w 9533023"/>
              <a:gd name="connsiteY304" fmla="*/ 5197033 h 6628773"/>
              <a:gd name="connsiteX305" fmla="*/ 7488866 w 9533023"/>
              <a:gd name="connsiteY305" fmla="*/ 5116011 h 6628773"/>
              <a:gd name="connsiteX306" fmla="*/ 7639337 w 9533023"/>
              <a:gd name="connsiteY306" fmla="*/ 5081286 h 6628773"/>
              <a:gd name="connsiteX307" fmla="*/ 8090749 w 9533023"/>
              <a:gd name="connsiteY307" fmla="*/ 4907666 h 6628773"/>
              <a:gd name="connsiteX308" fmla="*/ 8368542 w 9533023"/>
              <a:gd name="connsiteY308" fmla="*/ 4791919 h 6628773"/>
              <a:gd name="connsiteX309" fmla="*/ 8727357 w 9533023"/>
              <a:gd name="connsiteY309" fmla="*/ 4572000 h 6628773"/>
              <a:gd name="connsiteX310" fmla="*/ 8831529 w 9533023"/>
              <a:gd name="connsiteY310" fmla="*/ 4479403 h 6628773"/>
              <a:gd name="connsiteX311" fmla="*/ 9109322 w 9533023"/>
              <a:gd name="connsiteY311" fmla="*/ 4120588 h 6628773"/>
              <a:gd name="connsiteX312" fmla="*/ 9259793 w 9533023"/>
              <a:gd name="connsiteY312" fmla="*/ 3865945 h 6628773"/>
              <a:gd name="connsiteX313" fmla="*/ 9282942 w 9533023"/>
              <a:gd name="connsiteY313" fmla="*/ 3773347 h 6628773"/>
              <a:gd name="connsiteX314" fmla="*/ 9387114 w 9533023"/>
              <a:gd name="connsiteY314" fmla="*/ 3576578 h 6628773"/>
              <a:gd name="connsiteX315" fmla="*/ 9444987 w 9533023"/>
              <a:gd name="connsiteY315" fmla="*/ 3449256 h 6628773"/>
              <a:gd name="connsiteX316" fmla="*/ 9456562 w 9533023"/>
              <a:gd name="connsiteY316" fmla="*/ 3275636 h 6628773"/>
              <a:gd name="connsiteX317" fmla="*/ 9502861 w 9533023"/>
              <a:gd name="connsiteY317" fmla="*/ 3067292 h 6628773"/>
              <a:gd name="connsiteX318" fmla="*/ 9529676 w 9533023"/>
              <a:gd name="connsiteY318" fmla="*/ 2970016 h 6628773"/>
              <a:gd name="connsiteX319" fmla="*/ 9526010 w 9533023"/>
              <a:gd name="connsiteY319" fmla="*/ 2870522 h 6628773"/>
              <a:gd name="connsiteX320" fmla="*/ 9456562 w 9533023"/>
              <a:gd name="connsiteY320" fmla="*/ 2534856 h 6628773"/>
              <a:gd name="connsiteX321" fmla="*/ 9425359 w 9533023"/>
              <a:gd name="connsiteY321" fmla="*/ 2477127 h 6628773"/>
              <a:gd name="connsiteX322" fmla="*/ 9356055 w 9533023"/>
              <a:gd name="connsiteY322" fmla="*/ 2384675 h 6628773"/>
              <a:gd name="connsiteX323" fmla="*/ 9213494 w 9533023"/>
              <a:gd name="connsiteY323" fmla="*/ 2291788 h 6628773"/>
              <a:gd name="connsiteX324" fmla="*/ 9140236 w 9533023"/>
              <a:gd name="connsiteY324" fmla="*/ 2291643 h 6628773"/>
              <a:gd name="connsiteX325" fmla="*/ 9005294 w 9533023"/>
              <a:gd name="connsiteY325" fmla="*/ 2299697 h 6628773"/>
              <a:gd name="connsiteX326" fmla="*/ 8900977 w 9533023"/>
              <a:gd name="connsiteY326" fmla="*/ 2361236 h 6628773"/>
              <a:gd name="connsiteX327" fmla="*/ 8738932 w 9533023"/>
              <a:gd name="connsiteY327" fmla="*/ 2569580 h 6628773"/>
              <a:gd name="connsiteX328" fmla="*/ 8692633 w 9533023"/>
              <a:gd name="connsiteY328" fmla="*/ 2650603 h 6628773"/>
              <a:gd name="connsiteX329" fmla="*/ 8646334 w 9533023"/>
              <a:gd name="connsiteY329" fmla="*/ 2824223 h 6628773"/>
              <a:gd name="connsiteX330" fmla="*/ 8611610 w 9533023"/>
              <a:gd name="connsiteY330" fmla="*/ 2905246 h 6628773"/>
              <a:gd name="connsiteX331" fmla="*/ 8588461 w 9533023"/>
              <a:gd name="connsiteY331" fmla="*/ 3229337 h 6628773"/>
              <a:gd name="connsiteX332" fmla="*/ 8576886 w 9533023"/>
              <a:gd name="connsiteY332" fmla="*/ 3321935 h 6628773"/>
              <a:gd name="connsiteX333" fmla="*/ 8495863 w 9533023"/>
              <a:gd name="connsiteY333" fmla="*/ 3588152 h 6628773"/>
              <a:gd name="connsiteX334" fmla="*/ 8449565 w 9533023"/>
              <a:gd name="connsiteY334" fmla="*/ 3796497 h 6628773"/>
              <a:gd name="connsiteX335" fmla="*/ 8264370 w 9533023"/>
              <a:gd name="connsiteY335" fmla="*/ 4259484 h 6628773"/>
              <a:gd name="connsiteX336" fmla="*/ 8102324 w 9533023"/>
              <a:gd name="connsiteY336" fmla="*/ 4572000 h 6628773"/>
              <a:gd name="connsiteX337" fmla="*/ 7836106 w 9533023"/>
              <a:gd name="connsiteY337" fmla="*/ 4896092 h 6628773"/>
              <a:gd name="connsiteX338" fmla="*/ 7743509 w 9533023"/>
              <a:gd name="connsiteY338" fmla="*/ 4977114 h 6628773"/>
              <a:gd name="connsiteX339" fmla="*/ 7326820 w 9533023"/>
              <a:gd name="connsiteY339" fmla="*/ 5243332 h 6628773"/>
              <a:gd name="connsiteX340" fmla="*/ 7168585 w 9533023"/>
              <a:gd name="connsiteY340" fmla="*/ 5304871 h 6628773"/>
              <a:gd name="connsiteX341" fmla="*/ 6868801 w 9533023"/>
              <a:gd name="connsiteY341" fmla="*/ 5427948 h 6628773"/>
              <a:gd name="connsiteX342" fmla="*/ 6493443 w 9533023"/>
              <a:gd name="connsiteY342" fmla="*/ 5578998 h 6628773"/>
              <a:gd name="connsiteX343" fmla="*/ 6342972 w 9533023"/>
              <a:gd name="connsiteY343" fmla="*/ 5648446 h 6628773"/>
              <a:gd name="connsiteX344" fmla="*/ 5949433 w 9533023"/>
              <a:gd name="connsiteY344" fmla="*/ 5717894 h 6628773"/>
              <a:gd name="connsiteX345" fmla="*/ 5486446 w 9533023"/>
              <a:gd name="connsiteY345" fmla="*/ 5706319 h 6628773"/>
              <a:gd name="connsiteX346" fmla="*/ 5393848 w 9533023"/>
              <a:gd name="connsiteY346" fmla="*/ 5683170 h 6628773"/>
              <a:gd name="connsiteX347" fmla="*/ 5104481 w 9533023"/>
              <a:gd name="connsiteY347" fmla="*/ 5613722 h 6628773"/>
              <a:gd name="connsiteX348" fmla="*/ 4907712 w 9533023"/>
              <a:gd name="connsiteY348" fmla="*/ 5567423 h 6628773"/>
              <a:gd name="connsiteX349" fmla="*/ 4745666 w 9533023"/>
              <a:gd name="connsiteY349" fmla="*/ 5521124 h 6628773"/>
              <a:gd name="connsiteX350" fmla="*/ 4051185 w 9533023"/>
              <a:gd name="connsiteY350" fmla="*/ 5324355 h 6628773"/>
              <a:gd name="connsiteX351" fmla="*/ 3495600 w 9533023"/>
              <a:gd name="connsiteY351" fmla="*/ 5046562 h 6628773"/>
              <a:gd name="connsiteX352" fmla="*/ 3414577 w 9533023"/>
              <a:gd name="connsiteY352" fmla="*/ 4942390 h 6628773"/>
              <a:gd name="connsiteX353" fmla="*/ 3345129 w 9533023"/>
              <a:gd name="connsiteY353" fmla="*/ 4757195 h 6628773"/>
              <a:gd name="connsiteX354" fmla="*/ 3287256 w 9533023"/>
              <a:gd name="connsiteY354" fmla="*/ 4595150 h 6628773"/>
              <a:gd name="connsiteX355" fmla="*/ 3183084 w 9533023"/>
              <a:gd name="connsiteY355" fmla="*/ 4421530 h 6628773"/>
              <a:gd name="connsiteX356" fmla="*/ 3148360 w 9533023"/>
              <a:gd name="connsiteY356" fmla="*/ 4363656 h 6628773"/>
              <a:gd name="connsiteX357" fmla="*/ 3090486 w 9533023"/>
              <a:gd name="connsiteY357" fmla="*/ 4236335 h 6628773"/>
              <a:gd name="connsiteX358" fmla="*/ 2893717 w 9533023"/>
              <a:gd name="connsiteY358" fmla="*/ 3993266 h 6628773"/>
              <a:gd name="connsiteX359" fmla="*/ 2615924 w 9533023"/>
              <a:gd name="connsiteY359" fmla="*/ 3680750 h 6628773"/>
              <a:gd name="connsiteX360" fmla="*/ 2280258 w 9533023"/>
              <a:gd name="connsiteY360" fmla="*/ 3414532 h 6628773"/>
              <a:gd name="connsiteX361" fmla="*/ 2152937 w 9533023"/>
              <a:gd name="connsiteY361" fmla="*/ 3345084 h 6628773"/>
              <a:gd name="connsiteX362" fmla="*/ 2095063 w 9533023"/>
              <a:gd name="connsiteY362" fmla="*/ 3310360 h 6628773"/>
              <a:gd name="connsiteX363" fmla="*/ 2060339 w 9533023"/>
              <a:gd name="connsiteY363" fmla="*/ 3287211 h 6628773"/>
              <a:gd name="connsiteX364" fmla="*/ 1956167 w 9533023"/>
              <a:gd name="connsiteY364" fmla="*/ 3252486 h 6628773"/>
              <a:gd name="connsiteX365" fmla="*/ 1886719 w 9533023"/>
              <a:gd name="connsiteY365" fmla="*/ 3229337 h 6628773"/>
              <a:gd name="connsiteX366" fmla="*/ 1851995 w 9533023"/>
              <a:gd name="connsiteY366" fmla="*/ 3217762 h 6628773"/>
              <a:gd name="connsiteX367" fmla="*/ 1759398 w 9533023"/>
              <a:gd name="connsiteY367" fmla="*/ 3194613 h 6628773"/>
              <a:gd name="connsiteX368" fmla="*/ 1701524 w 9533023"/>
              <a:gd name="connsiteY368" fmla="*/ 3183038 h 6628773"/>
              <a:gd name="connsiteX369" fmla="*/ 1551053 w 9533023"/>
              <a:gd name="connsiteY369" fmla="*/ 3148314 h 6628773"/>
              <a:gd name="connsiteX370" fmla="*/ 1389008 w 9533023"/>
              <a:gd name="connsiteY370" fmla="*/ 3125165 h 6628773"/>
              <a:gd name="connsiteX371" fmla="*/ 1226962 w 9533023"/>
              <a:gd name="connsiteY371" fmla="*/ 3102016 h 6628773"/>
              <a:gd name="connsiteX372" fmla="*/ 1157514 w 9533023"/>
              <a:gd name="connsiteY372" fmla="*/ 3090441 h 6628773"/>
              <a:gd name="connsiteX373" fmla="*/ 949170 w 9533023"/>
              <a:gd name="connsiteY373" fmla="*/ 3078866 h 6628773"/>
              <a:gd name="connsiteX374" fmla="*/ 833423 w 9533023"/>
              <a:gd name="connsiteY374" fmla="*/ 3067292 h 6628773"/>
              <a:gd name="connsiteX375" fmla="*/ 625079 w 9533023"/>
              <a:gd name="connsiteY375" fmla="*/ 3044142 h 6628773"/>
              <a:gd name="connsiteX376" fmla="*/ 405160 w 9533023"/>
              <a:gd name="connsiteY376" fmla="*/ 3055717 h 6628773"/>
              <a:gd name="connsiteX377" fmla="*/ 358861 w 9533023"/>
              <a:gd name="connsiteY377" fmla="*/ 3067292 h 6628773"/>
              <a:gd name="connsiteX378" fmla="*/ 266263 w 9533023"/>
              <a:gd name="connsiteY378" fmla="*/ 3113590 h 6628773"/>
              <a:gd name="connsiteX379" fmla="*/ 243114 w 9533023"/>
              <a:gd name="connsiteY379" fmla="*/ 3148314 h 6628773"/>
              <a:gd name="connsiteX380" fmla="*/ 208390 w 9533023"/>
              <a:gd name="connsiteY380" fmla="*/ 3275636 h 6628773"/>
              <a:gd name="connsiteX381" fmla="*/ 254689 w 9533023"/>
              <a:gd name="connsiteY381" fmla="*/ 3426107 h 6628773"/>
              <a:gd name="connsiteX382" fmla="*/ 382010 w 9533023"/>
              <a:gd name="connsiteY382" fmla="*/ 3565003 h 6628773"/>
              <a:gd name="connsiteX383" fmla="*/ 512129 w 9533023"/>
              <a:gd name="connsiteY383" fmla="*/ 3641782 h 6628773"/>
              <a:gd name="connsiteX384" fmla="*/ 760599 w 9533023"/>
              <a:gd name="connsiteY384" fmla="*/ 3703899 h 6628773"/>
              <a:gd name="connsiteX385" fmla="*/ 856572 w 9533023"/>
              <a:gd name="connsiteY385" fmla="*/ 3727049 h 6628773"/>
              <a:gd name="connsiteX386" fmla="*/ 891296 w 9533023"/>
              <a:gd name="connsiteY386" fmla="*/ 3750198 h 6628773"/>
              <a:gd name="connsiteX387" fmla="*/ 1014808 w 9533023"/>
              <a:gd name="connsiteY387" fmla="*/ 3803972 h 6628773"/>
              <a:gd name="connsiteX388" fmla="*/ 1076491 w 9533023"/>
              <a:gd name="connsiteY388" fmla="*/ 3819646 h 6628773"/>
              <a:gd name="connsiteX389" fmla="*/ 1134365 w 9533023"/>
              <a:gd name="connsiteY389" fmla="*/ 3831221 h 6628773"/>
              <a:gd name="connsiteX390" fmla="*/ 1226962 w 9533023"/>
              <a:gd name="connsiteY390" fmla="*/ 3854370 h 6628773"/>
              <a:gd name="connsiteX391" fmla="*/ 1420066 w 9533023"/>
              <a:gd name="connsiteY391" fmla="*/ 3885573 h 6628773"/>
              <a:gd name="connsiteX392" fmla="*/ 1551053 w 9533023"/>
              <a:gd name="connsiteY392" fmla="*/ 3935393 h 6628773"/>
              <a:gd name="connsiteX393" fmla="*/ 1673552 w 9533023"/>
              <a:gd name="connsiteY393" fmla="*/ 3946968 h 6628773"/>
              <a:gd name="connsiteX394" fmla="*/ 1827109 w 9533023"/>
              <a:gd name="connsiteY394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18476 w 9533023"/>
              <a:gd name="connsiteY181" fmla="*/ 2210765 h 6628773"/>
              <a:gd name="connsiteX182" fmla="*/ 6771236 w 9533023"/>
              <a:gd name="connsiteY182" fmla="*/ 1828800 h 6628773"/>
              <a:gd name="connsiteX183" fmla="*/ 6412420 w 9533023"/>
              <a:gd name="connsiteY183" fmla="*/ 1632031 h 6628773"/>
              <a:gd name="connsiteX184" fmla="*/ 6111479 w 9533023"/>
              <a:gd name="connsiteY184" fmla="*/ 1585732 h 6628773"/>
              <a:gd name="connsiteX185" fmla="*/ 5879985 w 9533023"/>
              <a:gd name="connsiteY185" fmla="*/ 1620456 h 6628773"/>
              <a:gd name="connsiteX186" fmla="*/ 5822112 w 9533023"/>
              <a:gd name="connsiteY186" fmla="*/ 1632031 h 6628773"/>
              <a:gd name="connsiteX187" fmla="*/ 5660066 w 9533023"/>
              <a:gd name="connsiteY187" fmla="*/ 1724628 h 6628773"/>
              <a:gd name="connsiteX188" fmla="*/ 5590618 w 9533023"/>
              <a:gd name="connsiteY188" fmla="*/ 1759352 h 6628773"/>
              <a:gd name="connsiteX189" fmla="*/ 5405423 w 9533023"/>
              <a:gd name="connsiteY189" fmla="*/ 1909823 h 6628773"/>
              <a:gd name="connsiteX190" fmla="*/ 5347549 w 9533023"/>
              <a:gd name="connsiteY190" fmla="*/ 1944547 h 6628773"/>
              <a:gd name="connsiteX191" fmla="*/ 5046608 w 9533023"/>
              <a:gd name="connsiteY191" fmla="*/ 2210765 h 6628773"/>
              <a:gd name="connsiteX192" fmla="*/ 5023458 w 9533023"/>
              <a:gd name="connsiteY192" fmla="*/ 2245489 h 6628773"/>
              <a:gd name="connsiteX193" fmla="*/ 4861413 w 9533023"/>
              <a:gd name="connsiteY193" fmla="*/ 2523281 h 6628773"/>
              <a:gd name="connsiteX194" fmla="*/ 4830643 w 9533023"/>
              <a:gd name="connsiteY194" fmla="*/ 2601073 h 6628773"/>
              <a:gd name="connsiteX195" fmla="*/ 4803539 w 9533023"/>
              <a:gd name="connsiteY195" fmla="*/ 2673752 h 6628773"/>
              <a:gd name="connsiteX196" fmla="*/ 4768815 w 9533023"/>
              <a:gd name="connsiteY196" fmla="*/ 2824223 h 6628773"/>
              <a:gd name="connsiteX197" fmla="*/ 4745666 w 9533023"/>
              <a:gd name="connsiteY197" fmla="*/ 2870522 h 6628773"/>
              <a:gd name="connsiteX198" fmla="*/ 4710942 w 9533023"/>
              <a:gd name="connsiteY198" fmla="*/ 3032568 h 6628773"/>
              <a:gd name="connsiteX199" fmla="*/ 4687793 w 9533023"/>
              <a:gd name="connsiteY199" fmla="*/ 3078866 h 6628773"/>
              <a:gd name="connsiteX200" fmla="*/ 4525747 w 9533023"/>
              <a:gd name="connsiteY200" fmla="*/ 3472405 h 6628773"/>
              <a:gd name="connsiteX201" fmla="*/ 4514172 w 9533023"/>
              <a:gd name="connsiteY201" fmla="*/ 3541854 h 6628773"/>
              <a:gd name="connsiteX202" fmla="*/ 4444724 w 9533023"/>
              <a:gd name="connsiteY202" fmla="*/ 3669175 h 6628773"/>
              <a:gd name="connsiteX203" fmla="*/ 4410000 w 9533023"/>
              <a:gd name="connsiteY203" fmla="*/ 3715474 h 6628773"/>
              <a:gd name="connsiteX204" fmla="*/ 4363701 w 9533023"/>
              <a:gd name="connsiteY204" fmla="*/ 3819646 h 6628773"/>
              <a:gd name="connsiteX205" fmla="*/ 4352127 w 9533023"/>
              <a:gd name="connsiteY205" fmla="*/ 3854370 h 6628773"/>
              <a:gd name="connsiteX206" fmla="*/ 4282679 w 9533023"/>
              <a:gd name="connsiteY206" fmla="*/ 3958542 h 6628773"/>
              <a:gd name="connsiteX207" fmla="*/ 4182172 w 9533023"/>
              <a:gd name="connsiteY207" fmla="*/ 4097583 h 6628773"/>
              <a:gd name="connsiteX208" fmla="*/ 3935438 w 9533023"/>
              <a:gd name="connsiteY208" fmla="*/ 4433104 h 6628773"/>
              <a:gd name="connsiteX209" fmla="*/ 3889139 w 9533023"/>
              <a:gd name="connsiteY209" fmla="*/ 4502552 h 6628773"/>
              <a:gd name="connsiteX210" fmla="*/ 3727094 w 9533023"/>
              <a:gd name="connsiteY210" fmla="*/ 4641449 h 6628773"/>
              <a:gd name="connsiteX211" fmla="*/ 3657646 w 9533023"/>
              <a:gd name="connsiteY211" fmla="*/ 4722471 h 6628773"/>
              <a:gd name="connsiteX212" fmla="*/ 3449301 w 9533023"/>
              <a:gd name="connsiteY212" fmla="*/ 4861368 h 6628773"/>
              <a:gd name="connsiteX213" fmla="*/ 3391428 w 9533023"/>
              <a:gd name="connsiteY213" fmla="*/ 4930816 h 6628773"/>
              <a:gd name="connsiteX214" fmla="*/ 2928441 w 9533023"/>
              <a:gd name="connsiteY214" fmla="*/ 5278056 h 6628773"/>
              <a:gd name="connsiteX215" fmla="*/ 2639074 w 9533023"/>
              <a:gd name="connsiteY215" fmla="*/ 5405378 h 6628773"/>
              <a:gd name="connsiteX216" fmla="*/ 2546476 w 9533023"/>
              <a:gd name="connsiteY216" fmla="*/ 5451676 h 6628773"/>
              <a:gd name="connsiteX217" fmla="*/ 2314982 w 9533023"/>
              <a:gd name="connsiteY217" fmla="*/ 5521124 h 6628773"/>
              <a:gd name="connsiteX218" fmla="*/ 1979317 w 9533023"/>
              <a:gd name="connsiteY218" fmla="*/ 5636871 h 6628773"/>
              <a:gd name="connsiteX219" fmla="*/ 1886719 w 9533023"/>
              <a:gd name="connsiteY219" fmla="*/ 5648446 h 6628773"/>
              <a:gd name="connsiteX220" fmla="*/ 1655225 w 9533023"/>
              <a:gd name="connsiteY220" fmla="*/ 5671595 h 6628773"/>
              <a:gd name="connsiteX221" fmla="*/ 1250112 w 9533023"/>
              <a:gd name="connsiteY221" fmla="*/ 5660021 h 6628773"/>
              <a:gd name="connsiteX222" fmla="*/ 1215387 w 9533023"/>
              <a:gd name="connsiteY222" fmla="*/ 5648446 h 6628773"/>
              <a:gd name="connsiteX223" fmla="*/ 1122790 w 9533023"/>
              <a:gd name="connsiteY223" fmla="*/ 5590573 h 6628773"/>
              <a:gd name="connsiteX224" fmla="*/ 891296 w 9533023"/>
              <a:gd name="connsiteY224" fmla="*/ 5428527 h 6628773"/>
              <a:gd name="connsiteX225" fmla="*/ 763975 w 9533023"/>
              <a:gd name="connsiteY225" fmla="*/ 5335930 h 6628773"/>
              <a:gd name="connsiteX226" fmla="*/ 729251 w 9533023"/>
              <a:gd name="connsiteY226" fmla="*/ 5312780 h 6628773"/>
              <a:gd name="connsiteX227" fmla="*/ 648228 w 9533023"/>
              <a:gd name="connsiteY227" fmla="*/ 5254907 h 6628773"/>
              <a:gd name="connsiteX228" fmla="*/ 463033 w 9533023"/>
              <a:gd name="connsiteY228" fmla="*/ 5127585 h 6628773"/>
              <a:gd name="connsiteX229" fmla="*/ 335712 w 9533023"/>
              <a:gd name="connsiteY229" fmla="*/ 4965540 h 6628773"/>
              <a:gd name="connsiteX230" fmla="*/ 277838 w 9533023"/>
              <a:gd name="connsiteY230" fmla="*/ 4757195 h 6628773"/>
              <a:gd name="connsiteX231" fmla="*/ 266263 w 9533023"/>
              <a:gd name="connsiteY231" fmla="*/ 4560426 h 6628773"/>
              <a:gd name="connsiteX232" fmla="*/ 358861 w 9533023"/>
              <a:gd name="connsiteY232" fmla="*/ 4294208 h 6628773"/>
              <a:gd name="connsiteX233" fmla="*/ 463033 w 9533023"/>
              <a:gd name="connsiteY233" fmla="*/ 4178461 h 6628773"/>
              <a:gd name="connsiteX234" fmla="*/ 810274 w 9533023"/>
              <a:gd name="connsiteY234" fmla="*/ 4039565 h 6628773"/>
              <a:gd name="connsiteX235" fmla="*/ 1099641 w 9533023"/>
              <a:gd name="connsiteY235" fmla="*/ 3981692 h 6628773"/>
              <a:gd name="connsiteX236" fmla="*/ 1365858 w 9533023"/>
              <a:gd name="connsiteY236" fmla="*/ 3946968 h 6628773"/>
              <a:gd name="connsiteX237" fmla="*/ 1635163 w 9533023"/>
              <a:gd name="connsiteY237" fmla="*/ 3896859 h 6628773"/>
              <a:gd name="connsiteX238" fmla="*/ 1909868 w 9533023"/>
              <a:gd name="connsiteY238" fmla="*/ 3831221 h 6628773"/>
              <a:gd name="connsiteX239" fmla="*/ 2048765 w 9533023"/>
              <a:gd name="connsiteY239" fmla="*/ 3819646 h 6628773"/>
              <a:gd name="connsiteX240" fmla="*/ 2777970 w 9533023"/>
              <a:gd name="connsiteY240" fmla="*/ 3819646 h 6628773"/>
              <a:gd name="connsiteX241" fmla="*/ 3032613 w 9533023"/>
              <a:gd name="connsiteY241" fmla="*/ 3784922 h 6628773"/>
              <a:gd name="connsiteX242" fmla="*/ 3495600 w 9533023"/>
              <a:gd name="connsiteY242" fmla="*/ 3669175 h 6628773"/>
              <a:gd name="connsiteX243" fmla="*/ 3622922 w 9533023"/>
              <a:gd name="connsiteY243" fmla="*/ 3576578 h 6628773"/>
              <a:gd name="connsiteX244" fmla="*/ 3646071 w 9533023"/>
              <a:gd name="connsiteY244" fmla="*/ 3553428 h 6628773"/>
              <a:gd name="connsiteX245" fmla="*/ 3738668 w 9533023"/>
              <a:gd name="connsiteY245" fmla="*/ 3437681 h 6628773"/>
              <a:gd name="connsiteX246" fmla="*/ 3808117 w 9533023"/>
              <a:gd name="connsiteY246" fmla="*/ 3298785 h 6628773"/>
              <a:gd name="connsiteX247" fmla="*/ 3877565 w 9533023"/>
              <a:gd name="connsiteY247" fmla="*/ 3171464 h 6628773"/>
              <a:gd name="connsiteX248" fmla="*/ 3912289 w 9533023"/>
              <a:gd name="connsiteY248" fmla="*/ 2997843 h 6628773"/>
              <a:gd name="connsiteX249" fmla="*/ 3947013 w 9533023"/>
              <a:gd name="connsiteY249" fmla="*/ 2766350 h 6628773"/>
              <a:gd name="connsiteX250" fmla="*/ 3923863 w 9533023"/>
              <a:gd name="connsiteY250" fmla="*/ 2558005 h 6628773"/>
              <a:gd name="connsiteX251" fmla="*/ 3877565 w 9533023"/>
              <a:gd name="connsiteY251" fmla="*/ 2465408 h 6628773"/>
              <a:gd name="connsiteX252" fmla="*/ 3784967 w 9533023"/>
              <a:gd name="connsiteY252" fmla="*/ 2361236 h 6628773"/>
              <a:gd name="connsiteX253" fmla="*/ 3692370 w 9533023"/>
              <a:gd name="connsiteY253" fmla="*/ 2291788 h 6628773"/>
              <a:gd name="connsiteX254" fmla="*/ 3646071 w 9533023"/>
              <a:gd name="connsiteY254" fmla="*/ 2268638 h 6628773"/>
              <a:gd name="connsiteX255" fmla="*/ 3472451 w 9533023"/>
              <a:gd name="connsiteY255" fmla="*/ 2187616 h 6628773"/>
              <a:gd name="connsiteX256" fmla="*/ 3345129 w 9533023"/>
              <a:gd name="connsiteY256" fmla="*/ 2164466 h 6628773"/>
              <a:gd name="connsiteX257" fmla="*/ 2858993 w 9533023"/>
              <a:gd name="connsiteY257" fmla="*/ 2245489 h 6628773"/>
              <a:gd name="connsiteX258" fmla="*/ 2801119 w 9533023"/>
              <a:gd name="connsiteY258" fmla="*/ 2291788 h 6628773"/>
              <a:gd name="connsiteX259" fmla="*/ 2766395 w 9533023"/>
              <a:gd name="connsiteY259" fmla="*/ 2361236 h 6628773"/>
              <a:gd name="connsiteX260" fmla="*/ 2789544 w 9533023"/>
              <a:gd name="connsiteY260" fmla="*/ 2766350 h 6628773"/>
              <a:gd name="connsiteX261" fmla="*/ 2858993 w 9533023"/>
              <a:gd name="connsiteY261" fmla="*/ 3136740 h 6628773"/>
              <a:gd name="connsiteX262" fmla="*/ 2882142 w 9533023"/>
              <a:gd name="connsiteY262" fmla="*/ 3171464 h 6628773"/>
              <a:gd name="connsiteX263" fmla="*/ 2963165 w 9533023"/>
              <a:gd name="connsiteY263" fmla="*/ 3356659 h 6628773"/>
              <a:gd name="connsiteX264" fmla="*/ 3159934 w 9533023"/>
              <a:gd name="connsiteY264" fmla="*/ 3634451 h 6628773"/>
              <a:gd name="connsiteX265" fmla="*/ 3472451 w 9533023"/>
              <a:gd name="connsiteY265" fmla="*/ 3865945 h 6628773"/>
              <a:gd name="connsiteX266" fmla="*/ 4190081 w 9533023"/>
              <a:gd name="connsiteY266" fmla="*/ 4259484 h 6628773"/>
              <a:gd name="connsiteX267" fmla="*/ 4761485 w 9533023"/>
              <a:gd name="connsiteY267" fmla="*/ 4514416 h 6628773"/>
              <a:gd name="connsiteX268" fmla="*/ 5081332 w 9533023"/>
              <a:gd name="connsiteY268" fmla="*/ 4687747 h 6628773"/>
              <a:gd name="connsiteX269" fmla="*/ 5150780 w 9533023"/>
              <a:gd name="connsiteY269" fmla="*/ 4734046 h 6628773"/>
              <a:gd name="connsiteX270" fmla="*/ 5405423 w 9533023"/>
              <a:gd name="connsiteY270" fmla="*/ 4872942 h 6628773"/>
              <a:gd name="connsiteX271" fmla="*/ 5625342 w 9533023"/>
              <a:gd name="connsiteY271" fmla="*/ 5058137 h 6628773"/>
              <a:gd name="connsiteX272" fmla="*/ 5671641 w 9533023"/>
              <a:gd name="connsiteY272" fmla="*/ 5092861 h 6628773"/>
              <a:gd name="connsiteX273" fmla="*/ 5787387 w 9533023"/>
              <a:gd name="connsiteY273" fmla="*/ 5278056 h 6628773"/>
              <a:gd name="connsiteX274" fmla="*/ 5891560 w 9533023"/>
              <a:gd name="connsiteY274" fmla="*/ 5428527 h 6628773"/>
              <a:gd name="connsiteX275" fmla="*/ 5926284 w 9533023"/>
              <a:gd name="connsiteY275" fmla="*/ 5497975 h 6628773"/>
              <a:gd name="connsiteX276" fmla="*/ 6042031 w 9533023"/>
              <a:gd name="connsiteY276" fmla="*/ 5613722 h 6628773"/>
              <a:gd name="connsiteX277" fmla="*/ 6076755 w 9533023"/>
              <a:gd name="connsiteY277" fmla="*/ 5671595 h 6628773"/>
              <a:gd name="connsiteX278" fmla="*/ 6227225 w 9533023"/>
              <a:gd name="connsiteY278" fmla="*/ 5914664 h 6628773"/>
              <a:gd name="connsiteX279" fmla="*/ 6227225 w 9533023"/>
              <a:gd name="connsiteY279" fmla="*/ 6111433 h 6628773"/>
              <a:gd name="connsiteX280" fmla="*/ 6076755 w 9533023"/>
              <a:gd name="connsiteY280" fmla="*/ 6319778 h 6628773"/>
              <a:gd name="connsiteX281" fmla="*/ 5868410 w 9533023"/>
              <a:gd name="connsiteY281" fmla="*/ 6447099 h 6628773"/>
              <a:gd name="connsiteX282" fmla="*/ 5706365 w 9533023"/>
              <a:gd name="connsiteY282" fmla="*/ 6528122 h 6628773"/>
              <a:gd name="connsiteX283" fmla="*/ 5544319 w 9533023"/>
              <a:gd name="connsiteY283" fmla="*/ 6585995 h 6628773"/>
              <a:gd name="connsiteX284" fmla="*/ 5213331 w 9533023"/>
              <a:gd name="connsiteY284" fmla="*/ 6628773 h 6628773"/>
              <a:gd name="connsiteX285" fmla="*/ 4722517 w 9533023"/>
              <a:gd name="connsiteY285" fmla="*/ 6597570 h 6628773"/>
              <a:gd name="connsiteX286" fmla="*/ 4491023 w 9533023"/>
              <a:gd name="connsiteY286" fmla="*/ 6551271 h 6628773"/>
              <a:gd name="connsiteX287" fmla="*/ 4176915 w 9533023"/>
              <a:gd name="connsiteY287" fmla="*/ 6500584 h 6628773"/>
              <a:gd name="connsiteX288" fmla="*/ 3907611 w 9533023"/>
              <a:gd name="connsiteY288" fmla="*/ 6427470 h 6628773"/>
              <a:gd name="connsiteX289" fmla="*/ 3773393 w 9533023"/>
              <a:gd name="connsiteY289" fmla="*/ 6389226 h 6628773"/>
              <a:gd name="connsiteX290" fmla="*/ 3676551 w 9533023"/>
              <a:gd name="connsiteY290" fmla="*/ 6327253 h 6628773"/>
              <a:gd name="connsiteX291" fmla="*/ 3611058 w 9533023"/>
              <a:gd name="connsiteY291" fmla="*/ 6162410 h 6628773"/>
              <a:gd name="connsiteX292" fmla="*/ 3634496 w 9533023"/>
              <a:gd name="connsiteY292" fmla="*/ 5960962 h 6628773"/>
              <a:gd name="connsiteX293" fmla="*/ 3696469 w 9533023"/>
              <a:gd name="connsiteY293" fmla="*/ 5826166 h 6628773"/>
              <a:gd name="connsiteX294" fmla="*/ 3761818 w 9533023"/>
              <a:gd name="connsiteY294" fmla="*/ 5683170 h 6628773"/>
              <a:gd name="connsiteX295" fmla="*/ 3784967 w 9533023"/>
              <a:gd name="connsiteY295" fmla="*/ 5648446 h 6628773"/>
              <a:gd name="connsiteX296" fmla="*/ 3865990 w 9533023"/>
              <a:gd name="connsiteY296" fmla="*/ 5509550 h 6628773"/>
              <a:gd name="connsiteX297" fmla="*/ 4004886 w 9533023"/>
              <a:gd name="connsiteY297" fmla="*/ 5393803 h 6628773"/>
              <a:gd name="connsiteX298" fmla="*/ 4097484 w 9533023"/>
              <a:gd name="connsiteY298" fmla="*/ 5359079 h 6628773"/>
              <a:gd name="connsiteX299" fmla="*/ 4340552 w 9533023"/>
              <a:gd name="connsiteY299" fmla="*/ 5289631 h 6628773"/>
              <a:gd name="connsiteX300" fmla="*/ 4491023 w 9533023"/>
              <a:gd name="connsiteY300" fmla="*/ 5278056 h 6628773"/>
              <a:gd name="connsiteX301" fmla="*/ 5254952 w 9533023"/>
              <a:gd name="connsiteY301" fmla="*/ 5266481 h 6628773"/>
              <a:gd name="connsiteX302" fmla="*/ 5764238 w 9533023"/>
              <a:gd name="connsiteY302" fmla="*/ 5254907 h 6628773"/>
              <a:gd name="connsiteX303" fmla="*/ 6944856 w 9533023"/>
              <a:gd name="connsiteY303" fmla="*/ 5197033 h 6628773"/>
              <a:gd name="connsiteX304" fmla="*/ 7488866 w 9533023"/>
              <a:gd name="connsiteY304" fmla="*/ 5116011 h 6628773"/>
              <a:gd name="connsiteX305" fmla="*/ 7639337 w 9533023"/>
              <a:gd name="connsiteY305" fmla="*/ 5081286 h 6628773"/>
              <a:gd name="connsiteX306" fmla="*/ 8090749 w 9533023"/>
              <a:gd name="connsiteY306" fmla="*/ 4907666 h 6628773"/>
              <a:gd name="connsiteX307" fmla="*/ 8368542 w 9533023"/>
              <a:gd name="connsiteY307" fmla="*/ 4791919 h 6628773"/>
              <a:gd name="connsiteX308" fmla="*/ 8727357 w 9533023"/>
              <a:gd name="connsiteY308" fmla="*/ 4572000 h 6628773"/>
              <a:gd name="connsiteX309" fmla="*/ 8831529 w 9533023"/>
              <a:gd name="connsiteY309" fmla="*/ 4479403 h 6628773"/>
              <a:gd name="connsiteX310" fmla="*/ 9109322 w 9533023"/>
              <a:gd name="connsiteY310" fmla="*/ 4120588 h 6628773"/>
              <a:gd name="connsiteX311" fmla="*/ 9259793 w 9533023"/>
              <a:gd name="connsiteY311" fmla="*/ 3865945 h 6628773"/>
              <a:gd name="connsiteX312" fmla="*/ 9282942 w 9533023"/>
              <a:gd name="connsiteY312" fmla="*/ 3773347 h 6628773"/>
              <a:gd name="connsiteX313" fmla="*/ 9387114 w 9533023"/>
              <a:gd name="connsiteY313" fmla="*/ 3576578 h 6628773"/>
              <a:gd name="connsiteX314" fmla="*/ 9444987 w 9533023"/>
              <a:gd name="connsiteY314" fmla="*/ 3449256 h 6628773"/>
              <a:gd name="connsiteX315" fmla="*/ 9456562 w 9533023"/>
              <a:gd name="connsiteY315" fmla="*/ 3275636 h 6628773"/>
              <a:gd name="connsiteX316" fmla="*/ 9502861 w 9533023"/>
              <a:gd name="connsiteY316" fmla="*/ 3067292 h 6628773"/>
              <a:gd name="connsiteX317" fmla="*/ 9529676 w 9533023"/>
              <a:gd name="connsiteY317" fmla="*/ 2970016 h 6628773"/>
              <a:gd name="connsiteX318" fmla="*/ 9526010 w 9533023"/>
              <a:gd name="connsiteY318" fmla="*/ 2870522 h 6628773"/>
              <a:gd name="connsiteX319" fmla="*/ 9456562 w 9533023"/>
              <a:gd name="connsiteY319" fmla="*/ 2534856 h 6628773"/>
              <a:gd name="connsiteX320" fmla="*/ 9425359 w 9533023"/>
              <a:gd name="connsiteY320" fmla="*/ 2477127 h 6628773"/>
              <a:gd name="connsiteX321" fmla="*/ 9356055 w 9533023"/>
              <a:gd name="connsiteY321" fmla="*/ 2384675 h 6628773"/>
              <a:gd name="connsiteX322" fmla="*/ 9213494 w 9533023"/>
              <a:gd name="connsiteY322" fmla="*/ 2291788 h 6628773"/>
              <a:gd name="connsiteX323" fmla="*/ 9140236 w 9533023"/>
              <a:gd name="connsiteY323" fmla="*/ 2291643 h 6628773"/>
              <a:gd name="connsiteX324" fmla="*/ 9005294 w 9533023"/>
              <a:gd name="connsiteY324" fmla="*/ 2299697 h 6628773"/>
              <a:gd name="connsiteX325" fmla="*/ 8900977 w 9533023"/>
              <a:gd name="connsiteY325" fmla="*/ 2361236 h 6628773"/>
              <a:gd name="connsiteX326" fmla="*/ 8738932 w 9533023"/>
              <a:gd name="connsiteY326" fmla="*/ 2569580 h 6628773"/>
              <a:gd name="connsiteX327" fmla="*/ 8692633 w 9533023"/>
              <a:gd name="connsiteY327" fmla="*/ 2650603 h 6628773"/>
              <a:gd name="connsiteX328" fmla="*/ 8646334 w 9533023"/>
              <a:gd name="connsiteY328" fmla="*/ 2824223 h 6628773"/>
              <a:gd name="connsiteX329" fmla="*/ 8611610 w 9533023"/>
              <a:gd name="connsiteY329" fmla="*/ 2905246 h 6628773"/>
              <a:gd name="connsiteX330" fmla="*/ 8588461 w 9533023"/>
              <a:gd name="connsiteY330" fmla="*/ 3229337 h 6628773"/>
              <a:gd name="connsiteX331" fmla="*/ 8576886 w 9533023"/>
              <a:gd name="connsiteY331" fmla="*/ 3321935 h 6628773"/>
              <a:gd name="connsiteX332" fmla="*/ 8495863 w 9533023"/>
              <a:gd name="connsiteY332" fmla="*/ 3588152 h 6628773"/>
              <a:gd name="connsiteX333" fmla="*/ 8449565 w 9533023"/>
              <a:gd name="connsiteY333" fmla="*/ 3796497 h 6628773"/>
              <a:gd name="connsiteX334" fmla="*/ 8264370 w 9533023"/>
              <a:gd name="connsiteY334" fmla="*/ 4259484 h 6628773"/>
              <a:gd name="connsiteX335" fmla="*/ 8102324 w 9533023"/>
              <a:gd name="connsiteY335" fmla="*/ 4572000 h 6628773"/>
              <a:gd name="connsiteX336" fmla="*/ 7836106 w 9533023"/>
              <a:gd name="connsiteY336" fmla="*/ 4896092 h 6628773"/>
              <a:gd name="connsiteX337" fmla="*/ 7743509 w 9533023"/>
              <a:gd name="connsiteY337" fmla="*/ 4977114 h 6628773"/>
              <a:gd name="connsiteX338" fmla="*/ 7326820 w 9533023"/>
              <a:gd name="connsiteY338" fmla="*/ 5243332 h 6628773"/>
              <a:gd name="connsiteX339" fmla="*/ 7168585 w 9533023"/>
              <a:gd name="connsiteY339" fmla="*/ 5304871 h 6628773"/>
              <a:gd name="connsiteX340" fmla="*/ 6868801 w 9533023"/>
              <a:gd name="connsiteY340" fmla="*/ 5427948 h 6628773"/>
              <a:gd name="connsiteX341" fmla="*/ 6493443 w 9533023"/>
              <a:gd name="connsiteY341" fmla="*/ 5578998 h 6628773"/>
              <a:gd name="connsiteX342" fmla="*/ 6342972 w 9533023"/>
              <a:gd name="connsiteY342" fmla="*/ 5648446 h 6628773"/>
              <a:gd name="connsiteX343" fmla="*/ 5949433 w 9533023"/>
              <a:gd name="connsiteY343" fmla="*/ 5717894 h 6628773"/>
              <a:gd name="connsiteX344" fmla="*/ 5486446 w 9533023"/>
              <a:gd name="connsiteY344" fmla="*/ 5706319 h 6628773"/>
              <a:gd name="connsiteX345" fmla="*/ 5393848 w 9533023"/>
              <a:gd name="connsiteY345" fmla="*/ 5683170 h 6628773"/>
              <a:gd name="connsiteX346" fmla="*/ 5104481 w 9533023"/>
              <a:gd name="connsiteY346" fmla="*/ 5613722 h 6628773"/>
              <a:gd name="connsiteX347" fmla="*/ 4907712 w 9533023"/>
              <a:gd name="connsiteY347" fmla="*/ 5567423 h 6628773"/>
              <a:gd name="connsiteX348" fmla="*/ 4745666 w 9533023"/>
              <a:gd name="connsiteY348" fmla="*/ 5521124 h 6628773"/>
              <a:gd name="connsiteX349" fmla="*/ 4051185 w 9533023"/>
              <a:gd name="connsiteY349" fmla="*/ 5324355 h 6628773"/>
              <a:gd name="connsiteX350" fmla="*/ 3495600 w 9533023"/>
              <a:gd name="connsiteY350" fmla="*/ 5046562 h 6628773"/>
              <a:gd name="connsiteX351" fmla="*/ 3414577 w 9533023"/>
              <a:gd name="connsiteY351" fmla="*/ 4942390 h 6628773"/>
              <a:gd name="connsiteX352" fmla="*/ 3345129 w 9533023"/>
              <a:gd name="connsiteY352" fmla="*/ 4757195 h 6628773"/>
              <a:gd name="connsiteX353" fmla="*/ 3287256 w 9533023"/>
              <a:gd name="connsiteY353" fmla="*/ 4595150 h 6628773"/>
              <a:gd name="connsiteX354" fmla="*/ 3183084 w 9533023"/>
              <a:gd name="connsiteY354" fmla="*/ 4421530 h 6628773"/>
              <a:gd name="connsiteX355" fmla="*/ 3148360 w 9533023"/>
              <a:gd name="connsiteY355" fmla="*/ 4363656 h 6628773"/>
              <a:gd name="connsiteX356" fmla="*/ 3090486 w 9533023"/>
              <a:gd name="connsiteY356" fmla="*/ 4236335 h 6628773"/>
              <a:gd name="connsiteX357" fmla="*/ 2893717 w 9533023"/>
              <a:gd name="connsiteY357" fmla="*/ 3993266 h 6628773"/>
              <a:gd name="connsiteX358" fmla="*/ 2615924 w 9533023"/>
              <a:gd name="connsiteY358" fmla="*/ 3680750 h 6628773"/>
              <a:gd name="connsiteX359" fmla="*/ 2280258 w 9533023"/>
              <a:gd name="connsiteY359" fmla="*/ 3414532 h 6628773"/>
              <a:gd name="connsiteX360" fmla="*/ 2152937 w 9533023"/>
              <a:gd name="connsiteY360" fmla="*/ 3345084 h 6628773"/>
              <a:gd name="connsiteX361" fmla="*/ 2095063 w 9533023"/>
              <a:gd name="connsiteY361" fmla="*/ 3310360 h 6628773"/>
              <a:gd name="connsiteX362" fmla="*/ 2060339 w 9533023"/>
              <a:gd name="connsiteY362" fmla="*/ 3287211 h 6628773"/>
              <a:gd name="connsiteX363" fmla="*/ 1956167 w 9533023"/>
              <a:gd name="connsiteY363" fmla="*/ 3252486 h 6628773"/>
              <a:gd name="connsiteX364" fmla="*/ 1886719 w 9533023"/>
              <a:gd name="connsiteY364" fmla="*/ 3229337 h 6628773"/>
              <a:gd name="connsiteX365" fmla="*/ 1851995 w 9533023"/>
              <a:gd name="connsiteY365" fmla="*/ 3217762 h 6628773"/>
              <a:gd name="connsiteX366" fmla="*/ 1759398 w 9533023"/>
              <a:gd name="connsiteY366" fmla="*/ 3194613 h 6628773"/>
              <a:gd name="connsiteX367" fmla="*/ 1701524 w 9533023"/>
              <a:gd name="connsiteY367" fmla="*/ 3183038 h 6628773"/>
              <a:gd name="connsiteX368" fmla="*/ 1551053 w 9533023"/>
              <a:gd name="connsiteY368" fmla="*/ 3148314 h 6628773"/>
              <a:gd name="connsiteX369" fmla="*/ 1389008 w 9533023"/>
              <a:gd name="connsiteY369" fmla="*/ 3125165 h 6628773"/>
              <a:gd name="connsiteX370" fmla="*/ 1226962 w 9533023"/>
              <a:gd name="connsiteY370" fmla="*/ 3102016 h 6628773"/>
              <a:gd name="connsiteX371" fmla="*/ 1157514 w 9533023"/>
              <a:gd name="connsiteY371" fmla="*/ 3090441 h 6628773"/>
              <a:gd name="connsiteX372" fmla="*/ 949170 w 9533023"/>
              <a:gd name="connsiteY372" fmla="*/ 3078866 h 6628773"/>
              <a:gd name="connsiteX373" fmla="*/ 833423 w 9533023"/>
              <a:gd name="connsiteY373" fmla="*/ 3067292 h 6628773"/>
              <a:gd name="connsiteX374" fmla="*/ 625079 w 9533023"/>
              <a:gd name="connsiteY374" fmla="*/ 3044142 h 6628773"/>
              <a:gd name="connsiteX375" fmla="*/ 405160 w 9533023"/>
              <a:gd name="connsiteY375" fmla="*/ 3055717 h 6628773"/>
              <a:gd name="connsiteX376" fmla="*/ 358861 w 9533023"/>
              <a:gd name="connsiteY376" fmla="*/ 3067292 h 6628773"/>
              <a:gd name="connsiteX377" fmla="*/ 266263 w 9533023"/>
              <a:gd name="connsiteY377" fmla="*/ 3113590 h 6628773"/>
              <a:gd name="connsiteX378" fmla="*/ 243114 w 9533023"/>
              <a:gd name="connsiteY378" fmla="*/ 3148314 h 6628773"/>
              <a:gd name="connsiteX379" fmla="*/ 208390 w 9533023"/>
              <a:gd name="connsiteY379" fmla="*/ 3275636 h 6628773"/>
              <a:gd name="connsiteX380" fmla="*/ 254689 w 9533023"/>
              <a:gd name="connsiteY380" fmla="*/ 3426107 h 6628773"/>
              <a:gd name="connsiteX381" fmla="*/ 382010 w 9533023"/>
              <a:gd name="connsiteY381" fmla="*/ 3565003 h 6628773"/>
              <a:gd name="connsiteX382" fmla="*/ 512129 w 9533023"/>
              <a:gd name="connsiteY382" fmla="*/ 3641782 h 6628773"/>
              <a:gd name="connsiteX383" fmla="*/ 760599 w 9533023"/>
              <a:gd name="connsiteY383" fmla="*/ 3703899 h 6628773"/>
              <a:gd name="connsiteX384" fmla="*/ 856572 w 9533023"/>
              <a:gd name="connsiteY384" fmla="*/ 3727049 h 6628773"/>
              <a:gd name="connsiteX385" fmla="*/ 891296 w 9533023"/>
              <a:gd name="connsiteY385" fmla="*/ 3750198 h 6628773"/>
              <a:gd name="connsiteX386" fmla="*/ 1014808 w 9533023"/>
              <a:gd name="connsiteY386" fmla="*/ 3803972 h 6628773"/>
              <a:gd name="connsiteX387" fmla="*/ 1076491 w 9533023"/>
              <a:gd name="connsiteY387" fmla="*/ 3819646 h 6628773"/>
              <a:gd name="connsiteX388" fmla="*/ 1134365 w 9533023"/>
              <a:gd name="connsiteY388" fmla="*/ 3831221 h 6628773"/>
              <a:gd name="connsiteX389" fmla="*/ 1226962 w 9533023"/>
              <a:gd name="connsiteY389" fmla="*/ 3854370 h 6628773"/>
              <a:gd name="connsiteX390" fmla="*/ 1420066 w 9533023"/>
              <a:gd name="connsiteY390" fmla="*/ 3885573 h 6628773"/>
              <a:gd name="connsiteX391" fmla="*/ 1551053 w 9533023"/>
              <a:gd name="connsiteY391" fmla="*/ 3935393 h 6628773"/>
              <a:gd name="connsiteX392" fmla="*/ 1673552 w 9533023"/>
              <a:gd name="connsiteY392" fmla="*/ 3946968 h 6628773"/>
              <a:gd name="connsiteX393" fmla="*/ 1827109 w 9533023"/>
              <a:gd name="connsiteY393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63110 w 9533023"/>
              <a:gd name="connsiteY178" fmla="*/ 289748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2312 w 9533023"/>
              <a:gd name="connsiteY173" fmla="*/ 325263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63110 w 9533023"/>
              <a:gd name="connsiteY178" fmla="*/ 289748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863110 w 9533023"/>
              <a:gd name="connsiteY177" fmla="*/ 2897481 h 6628773"/>
              <a:gd name="connsiteX178" fmla="*/ 6956431 w 9533023"/>
              <a:gd name="connsiteY178" fmla="*/ 2777924 h 6628773"/>
              <a:gd name="connsiteX179" fmla="*/ 7118476 w 9533023"/>
              <a:gd name="connsiteY179" fmla="*/ 2210765 h 6628773"/>
              <a:gd name="connsiteX180" fmla="*/ 6771236 w 9533023"/>
              <a:gd name="connsiteY180" fmla="*/ 1828800 h 6628773"/>
              <a:gd name="connsiteX181" fmla="*/ 6412420 w 9533023"/>
              <a:gd name="connsiteY181" fmla="*/ 1632031 h 6628773"/>
              <a:gd name="connsiteX182" fmla="*/ 6111479 w 9533023"/>
              <a:gd name="connsiteY182" fmla="*/ 1585732 h 6628773"/>
              <a:gd name="connsiteX183" fmla="*/ 5879985 w 9533023"/>
              <a:gd name="connsiteY183" fmla="*/ 1620456 h 6628773"/>
              <a:gd name="connsiteX184" fmla="*/ 5822112 w 9533023"/>
              <a:gd name="connsiteY184" fmla="*/ 1632031 h 6628773"/>
              <a:gd name="connsiteX185" fmla="*/ 5660066 w 9533023"/>
              <a:gd name="connsiteY185" fmla="*/ 1724628 h 6628773"/>
              <a:gd name="connsiteX186" fmla="*/ 5590618 w 9533023"/>
              <a:gd name="connsiteY186" fmla="*/ 1759352 h 6628773"/>
              <a:gd name="connsiteX187" fmla="*/ 5405423 w 9533023"/>
              <a:gd name="connsiteY187" fmla="*/ 1909823 h 6628773"/>
              <a:gd name="connsiteX188" fmla="*/ 5347549 w 9533023"/>
              <a:gd name="connsiteY188" fmla="*/ 1944547 h 6628773"/>
              <a:gd name="connsiteX189" fmla="*/ 5046608 w 9533023"/>
              <a:gd name="connsiteY189" fmla="*/ 2210765 h 6628773"/>
              <a:gd name="connsiteX190" fmla="*/ 5023458 w 9533023"/>
              <a:gd name="connsiteY190" fmla="*/ 2245489 h 6628773"/>
              <a:gd name="connsiteX191" fmla="*/ 4861413 w 9533023"/>
              <a:gd name="connsiteY191" fmla="*/ 2523281 h 6628773"/>
              <a:gd name="connsiteX192" fmla="*/ 4830643 w 9533023"/>
              <a:gd name="connsiteY192" fmla="*/ 2601073 h 6628773"/>
              <a:gd name="connsiteX193" fmla="*/ 4803539 w 9533023"/>
              <a:gd name="connsiteY193" fmla="*/ 2673752 h 6628773"/>
              <a:gd name="connsiteX194" fmla="*/ 4768815 w 9533023"/>
              <a:gd name="connsiteY194" fmla="*/ 2824223 h 6628773"/>
              <a:gd name="connsiteX195" fmla="*/ 4745666 w 9533023"/>
              <a:gd name="connsiteY195" fmla="*/ 2870522 h 6628773"/>
              <a:gd name="connsiteX196" fmla="*/ 4710942 w 9533023"/>
              <a:gd name="connsiteY196" fmla="*/ 3032568 h 6628773"/>
              <a:gd name="connsiteX197" fmla="*/ 4687793 w 9533023"/>
              <a:gd name="connsiteY197" fmla="*/ 3078866 h 6628773"/>
              <a:gd name="connsiteX198" fmla="*/ 4525747 w 9533023"/>
              <a:gd name="connsiteY198" fmla="*/ 3472405 h 6628773"/>
              <a:gd name="connsiteX199" fmla="*/ 4514172 w 9533023"/>
              <a:gd name="connsiteY199" fmla="*/ 3541854 h 6628773"/>
              <a:gd name="connsiteX200" fmla="*/ 4444724 w 9533023"/>
              <a:gd name="connsiteY200" fmla="*/ 3669175 h 6628773"/>
              <a:gd name="connsiteX201" fmla="*/ 4410000 w 9533023"/>
              <a:gd name="connsiteY201" fmla="*/ 3715474 h 6628773"/>
              <a:gd name="connsiteX202" fmla="*/ 4363701 w 9533023"/>
              <a:gd name="connsiteY202" fmla="*/ 3819646 h 6628773"/>
              <a:gd name="connsiteX203" fmla="*/ 4352127 w 9533023"/>
              <a:gd name="connsiteY203" fmla="*/ 3854370 h 6628773"/>
              <a:gd name="connsiteX204" fmla="*/ 4282679 w 9533023"/>
              <a:gd name="connsiteY204" fmla="*/ 3958542 h 6628773"/>
              <a:gd name="connsiteX205" fmla="*/ 4182172 w 9533023"/>
              <a:gd name="connsiteY205" fmla="*/ 4097583 h 6628773"/>
              <a:gd name="connsiteX206" fmla="*/ 3935438 w 9533023"/>
              <a:gd name="connsiteY206" fmla="*/ 4433104 h 6628773"/>
              <a:gd name="connsiteX207" fmla="*/ 3889139 w 9533023"/>
              <a:gd name="connsiteY207" fmla="*/ 4502552 h 6628773"/>
              <a:gd name="connsiteX208" fmla="*/ 3727094 w 9533023"/>
              <a:gd name="connsiteY208" fmla="*/ 4641449 h 6628773"/>
              <a:gd name="connsiteX209" fmla="*/ 3657646 w 9533023"/>
              <a:gd name="connsiteY209" fmla="*/ 4722471 h 6628773"/>
              <a:gd name="connsiteX210" fmla="*/ 3449301 w 9533023"/>
              <a:gd name="connsiteY210" fmla="*/ 4861368 h 6628773"/>
              <a:gd name="connsiteX211" fmla="*/ 3391428 w 9533023"/>
              <a:gd name="connsiteY211" fmla="*/ 4930816 h 6628773"/>
              <a:gd name="connsiteX212" fmla="*/ 2928441 w 9533023"/>
              <a:gd name="connsiteY212" fmla="*/ 5278056 h 6628773"/>
              <a:gd name="connsiteX213" fmla="*/ 2639074 w 9533023"/>
              <a:gd name="connsiteY213" fmla="*/ 5405378 h 6628773"/>
              <a:gd name="connsiteX214" fmla="*/ 2546476 w 9533023"/>
              <a:gd name="connsiteY214" fmla="*/ 5451676 h 6628773"/>
              <a:gd name="connsiteX215" fmla="*/ 2314982 w 9533023"/>
              <a:gd name="connsiteY215" fmla="*/ 5521124 h 6628773"/>
              <a:gd name="connsiteX216" fmla="*/ 1979317 w 9533023"/>
              <a:gd name="connsiteY216" fmla="*/ 5636871 h 6628773"/>
              <a:gd name="connsiteX217" fmla="*/ 1886719 w 9533023"/>
              <a:gd name="connsiteY217" fmla="*/ 5648446 h 6628773"/>
              <a:gd name="connsiteX218" fmla="*/ 1655225 w 9533023"/>
              <a:gd name="connsiteY218" fmla="*/ 5671595 h 6628773"/>
              <a:gd name="connsiteX219" fmla="*/ 1250112 w 9533023"/>
              <a:gd name="connsiteY219" fmla="*/ 5660021 h 6628773"/>
              <a:gd name="connsiteX220" fmla="*/ 1215387 w 9533023"/>
              <a:gd name="connsiteY220" fmla="*/ 5648446 h 6628773"/>
              <a:gd name="connsiteX221" fmla="*/ 1122790 w 9533023"/>
              <a:gd name="connsiteY221" fmla="*/ 5590573 h 6628773"/>
              <a:gd name="connsiteX222" fmla="*/ 891296 w 9533023"/>
              <a:gd name="connsiteY222" fmla="*/ 5428527 h 6628773"/>
              <a:gd name="connsiteX223" fmla="*/ 763975 w 9533023"/>
              <a:gd name="connsiteY223" fmla="*/ 5335930 h 6628773"/>
              <a:gd name="connsiteX224" fmla="*/ 729251 w 9533023"/>
              <a:gd name="connsiteY224" fmla="*/ 5312780 h 6628773"/>
              <a:gd name="connsiteX225" fmla="*/ 648228 w 9533023"/>
              <a:gd name="connsiteY225" fmla="*/ 5254907 h 6628773"/>
              <a:gd name="connsiteX226" fmla="*/ 463033 w 9533023"/>
              <a:gd name="connsiteY226" fmla="*/ 5127585 h 6628773"/>
              <a:gd name="connsiteX227" fmla="*/ 335712 w 9533023"/>
              <a:gd name="connsiteY227" fmla="*/ 4965540 h 6628773"/>
              <a:gd name="connsiteX228" fmla="*/ 277838 w 9533023"/>
              <a:gd name="connsiteY228" fmla="*/ 4757195 h 6628773"/>
              <a:gd name="connsiteX229" fmla="*/ 266263 w 9533023"/>
              <a:gd name="connsiteY229" fmla="*/ 4560426 h 6628773"/>
              <a:gd name="connsiteX230" fmla="*/ 358861 w 9533023"/>
              <a:gd name="connsiteY230" fmla="*/ 4294208 h 6628773"/>
              <a:gd name="connsiteX231" fmla="*/ 463033 w 9533023"/>
              <a:gd name="connsiteY231" fmla="*/ 4178461 h 6628773"/>
              <a:gd name="connsiteX232" fmla="*/ 810274 w 9533023"/>
              <a:gd name="connsiteY232" fmla="*/ 4039565 h 6628773"/>
              <a:gd name="connsiteX233" fmla="*/ 1099641 w 9533023"/>
              <a:gd name="connsiteY233" fmla="*/ 3981692 h 6628773"/>
              <a:gd name="connsiteX234" fmla="*/ 1365858 w 9533023"/>
              <a:gd name="connsiteY234" fmla="*/ 3946968 h 6628773"/>
              <a:gd name="connsiteX235" fmla="*/ 1635163 w 9533023"/>
              <a:gd name="connsiteY235" fmla="*/ 3896859 h 6628773"/>
              <a:gd name="connsiteX236" fmla="*/ 1909868 w 9533023"/>
              <a:gd name="connsiteY236" fmla="*/ 3831221 h 6628773"/>
              <a:gd name="connsiteX237" fmla="*/ 2048765 w 9533023"/>
              <a:gd name="connsiteY237" fmla="*/ 3819646 h 6628773"/>
              <a:gd name="connsiteX238" fmla="*/ 2777970 w 9533023"/>
              <a:gd name="connsiteY238" fmla="*/ 3819646 h 6628773"/>
              <a:gd name="connsiteX239" fmla="*/ 3032613 w 9533023"/>
              <a:gd name="connsiteY239" fmla="*/ 3784922 h 6628773"/>
              <a:gd name="connsiteX240" fmla="*/ 3495600 w 9533023"/>
              <a:gd name="connsiteY240" fmla="*/ 3669175 h 6628773"/>
              <a:gd name="connsiteX241" fmla="*/ 3622922 w 9533023"/>
              <a:gd name="connsiteY241" fmla="*/ 3576578 h 6628773"/>
              <a:gd name="connsiteX242" fmla="*/ 3646071 w 9533023"/>
              <a:gd name="connsiteY242" fmla="*/ 3553428 h 6628773"/>
              <a:gd name="connsiteX243" fmla="*/ 3738668 w 9533023"/>
              <a:gd name="connsiteY243" fmla="*/ 3437681 h 6628773"/>
              <a:gd name="connsiteX244" fmla="*/ 3808117 w 9533023"/>
              <a:gd name="connsiteY244" fmla="*/ 3298785 h 6628773"/>
              <a:gd name="connsiteX245" fmla="*/ 3877565 w 9533023"/>
              <a:gd name="connsiteY245" fmla="*/ 3171464 h 6628773"/>
              <a:gd name="connsiteX246" fmla="*/ 3912289 w 9533023"/>
              <a:gd name="connsiteY246" fmla="*/ 2997843 h 6628773"/>
              <a:gd name="connsiteX247" fmla="*/ 3947013 w 9533023"/>
              <a:gd name="connsiteY247" fmla="*/ 2766350 h 6628773"/>
              <a:gd name="connsiteX248" fmla="*/ 3923863 w 9533023"/>
              <a:gd name="connsiteY248" fmla="*/ 2558005 h 6628773"/>
              <a:gd name="connsiteX249" fmla="*/ 3877565 w 9533023"/>
              <a:gd name="connsiteY249" fmla="*/ 2465408 h 6628773"/>
              <a:gd name="connsiteX250" fmla="*/ 3784967 w 9533023"/>
              <a:gd name="connsiteY250" fmla="*/ 2361236 h 6628773"/>
              <a:gd name="connsiteX251" fmla="*/ 3692370 w 9533023"/>
              <a:gd name="connsiteY251" fmla="*/ 2291788 h 6628773"/>
              <a:gd name="connsiteX252" fmla="*/ 3646071 w 9533023"/>
              <a:gd name="connsiteY252" fmla="*/ 2268638 h 6628773"/>
              <a:gd name="connsiteX253" fmla="*/ 3472451 w 9533023"/>
              <a:gd name="connsiteY253" fmla="*/ 2187616 h 6628773"/>
              <a:gd name="connsiteX254" fmla="*/ 3345129 w 9533023"/>
              <a:gd name="connsiteY254" fmla="*/ 2164466 h 6628773"/>
              <a:gd name="connsiteX255" fmla="*/ 2858993 w 9533023"/>
              <a:gd name="connsiteY255" fmla="*/ 2245489 h 6628773"/>
              <a:gd name="connsiteX256" fmla="*/ 2801119 w 9533023"/>
              <a:gd name="connsiteY256" fmla="*/ 2291788 h 6628773"/>
              <a:gd name="connsiteX257" fmla="*/ 2766395 w 9533023"/>
              <a:gd name="connsiteY257" fmla="*/ 2361236 h 6628773"/>
              <a:gd name="connsiteX258" fmla="*/ 2789544 w 9533023"/>
              <a:gd name="connsiteY258" fmla="*/ 2766350 h 6628773"/>
              <a:gd name="connsiteX259" fmla="*/ 2858993 w 9533023"/>
              <a:gd name="connsiteY259" fmla="*/ 3136740 h 6628773"/>
              <a:gd name="connsiteX260" fmla="*/ 2882142 w 9533023"/>
              <a:gd name="connsiteY260" fmla="*/ 3171464 h 6628773"/>
              <a:gd name="connsiteX261" fmla="*/ 2963165 w 9533023"/>
              <a:gd name="connsiteY261" fmla="*/ 3356659 h 6628773"/>
              <a:gd name="connsiteX262" fmla="*/ 3159934 w 9533023"/>
              <a:gd name="connsiteY262" fmla="*/ 3634451 h 6628773"/>
              <a:gd name="connsiteX263" fmla="*/ 3472451 w 9533023"/>
              <a:gd name="connsiteY263" fmla="*/ 3865945 h 6628773"/>
              <a:gd name="connsiteX264" fmla="*/ 4190081 w 9533023"/>
              <a:gd name="connsiteY264" fmla="*/ 4259484 h 6628773"/>
              <a:gd name="connsiteX265" fmla="*/ 4761485 w 9533023"/>
              <a:gd name="connsiteY265" fmla="*/ 4514416 h 6628773"/>
              <a:gd name="connsiteX266" fmla="*/ 5081332 w 9533023"/>
              <a:gd name="connsiteY266" fmla="*/ 4687747 h 6628773"/>
              <a:gd name="connsiteX267" fmla="*/ 5150780 w 9533023"/>
              <a:gd name="connsiteY267" fmla="*/ 4734046 h 6628773"/>
              <a:gd name="connsiteX268" fmla="*/ 5405423 w 9533023"/>
              <a:gd name="connsiteY268" fmla="*/ 4872942 h 6628773"/>
              <a:gd name="connsiteX269" fmla="*/ 5625342 w 9533023"/>
              <a:gd name="connsiteY269" fmla="*/ 5058137 h 6628773"/>
              <a:gd name="connsiteX270" fmla="*/ 5671641 w 9533023"/>
              <a:gd name="connsiteY270" fmla="*/ 5092861 h 6628773"/>
              <a:gd name="connsiteX271" fmla="*/ 5787387 w 9533023"/>
              <a:gd name="connsiteY271" fmla="*/ 5278056 h 6628773"/>
              <a:gd name="connsiteX272" fmla="*/ 5891560 w 9533023"/>
              <a:gd name="connsiteY272" fmla="*/ 5428527 h 6628773"/>
              <a:gd name="connsiteX273" fmla="*/ 5926284 w 9533023"/>
              <a:gd name="connsiteY273" fmla="*/ 5497975 h 6628773"/>
              <a:gd name="connsiteX274" fmla="*/ 6042031 w 9533023"/>
              <a:gd name="connsiteY274" fmla="*/ 5613722 h 6628773"/>
              <a:gd name="connsiteX275" fmla="*/ 6076755 w 9533023"/>
              <a:gd name="connsiteY275" fmla="*/ 5671595 h 6628773"/>
              <a:gd name="connsiteX276" fmla="*/ 6227225 w 9533023"/>
              <a:gd name="connsiteY276" fmla="*/ 5914664 h 6628773"/>
              <a:gd name="connsiteX277" fmla="*/ 6227225 w 9533023"/>
              <a:gd name="connsiteY277" fmla="*/ 6111433 h 6628773"/>
              <a:gd name="connsiteX278" fmla="*/ 6076755 w 9533023"/>
              <a:gd name="connsiteY278" fmla="*/ 6319778 h 6628773"/>
              <a:gd name="connsiteX279" fmla="*/ 5868410 w 9533023"/>
              <a:gd name="connsiteY279" fmla="*/ 6447099 h 6628773"/>
              <a:gd name="connsiteX280" fmla="*/ 5706365 w 9533023"/>
              <a:gd name="connsiteY280" fmla="*/ 6528122 h 6628773"/>
              <a:gd name="connsiteX281" fmla="*/ 5544319 w 9533023"/>
              <a:gd name="connsiteY281" fmla="*/ 6585995 h 6628773"/>
              <a:gd name="connsiteX282" fmla="*/ 5213331 w 9533023"/>
              <a:gd name="connsiteY282" fmla="*/ 6628773 h 6628773"/>
              <a:gd name="connsiteX283" fmla="*/ 4722517 w 9533023"/>
              <a:gd name="connsiteY283" fmla="*/ 6597570 h 6628773"/>
              <a:gd name="connsiteX284" fmla="*/ 4491023 w 9533023"/>
              <a:gd name="connsiteY284" fmla="*/ 6551271 h 6628773"/>
              <a:gd name="connsiteX285" fmla="*/ 4176915 w 9533023"/>
              <a:gd name="connsiteY285" fmla="*/ 6500584 h 6628773"/>
              <a:gd name="connsiteX286" fmla="*/ 3907611 w 9533023"/>
              <a:gd name="connsiteY286" fmla="*/ 6427470 h 6628773"/>
              <a:gd name="connsiteX287" fmla="*/ 3773393 w 9533023"/>
              <a:gd name="connsiteY287" fmla="*/ 6389226 h 6628773"/>
              <a:gd name="connsiteX288" fmla="*/ 3676551 w 9533023"/>
              <a:gd name="connsiteY288" fmla="*/ 6327253 h 6628773"/>
              <a:gd name="connsiteX289" fmla="*/ 3611058 w 9533023"/>
              <a:gd name="connsiteY289" fmla="*/ 6162410 h 6628773"/>
              <a:gd name="connsiteX290" fmla="*/ 3634496 w 9533023"/>
              <a:gd name="connsiteY290" fmla="*/ 5960962 h 6628773"/>
              <a:gd name="connsiteX291" fmla="*/ 3696469 w 9533023"/>
              <a:gd name="connsiteY291" fmla="*/ 5826166 h 6628773"/>
              <a:gd name="connsiteX292" fmla="*/ 3761818 w 9533023"/>
              <a:gd name="connsiteY292" fmla="*/ 5683170 h 6628773"/>
              <a:gd name="connsiteX293" fmla="*/ 3784967 w 9533023"/>
              <a:gd name="connsiteY293" fmla="*/ 5648446 h 6628773"/>
              <a:gd name="connsiteX294" fmla="*/ 3865990 w 9533023"/>
              <a:gd name="connsiteY294" fmla="*/ 5509550 h 6628773"/>
              <a:gd name="connsiteX295" fmla="*/ 4004886 w 9533023"/>
              <a:gd name="connsiteY295" fmla="*/ 5393803 h 6628773"/>
              <a:gd name="connsiteX296" fmla="*/ 4097484 w 9533023"/>
              <a:gd name="connsiteY296" fmla="*/ 5359079 h 6628773"/>
              <a:gd name="connsiteX297" fmla="*/ 4340552 w 9533023"/>
              <a:gd name="connsiteY297" fmla="*/ 5289631 h 6628773"/>
              <a:gd name="connsiteX298" fmla="*/ 4491023 w 9533023"/>
              <a:gd name="connsiteY298" fmla="*/ 5278056 h 6628773"/>
              <a:gd name="connsiteX299" fmla="*/ 5254952 w 9533023"/>
              <a:gd name="connsiteY299" fmla="*/ 5266481 h 6628773"/>
              <a:gd name="connsiteX300" fmla="*/ 5764238 w 9533023"/>
              <a:gd name="connsiteY300" fmla="*/ 5254907 h 6628773"/>
              <a:gd name="connsiteX301" fmla="*/ 6944856 w 9533023"/>
              <a:gd name="connsiteY301" fmla="*/ 5197033 h 6628773"/>
              <a:gd name="connsiteX302" fmla="*/ 7488866 w 9533023"/>
              <a:gd name="connsiteY302" fmla="*/ 5116011 h 6628773"/>
              <a:gd name="connsiteX303" fmla="*/ 7639337 w 9533023"/>
              <a:gd name="connsiteY303" fmla="*/ 5081286 h 6628773"/>
              <a:gd name="connsiteX304" fmla="*/ 8090749 w 9533023"/>
              <a:gd name="connsiteY304" fmla="*/ 4907666 h 6628773"/>
              <a:gd name="connsiteX305" fmla="*/ 8368542 w 9533023"/>
              <a:gd name="connsiteY305" fmla="*/ 4791919 h 6628773"/>
              <a:gd name="connsiteX306" fmla="*/ 8727357 w 9533023"/>
              <a:gd name="connsiteY306" fmla="*/ 4572000 h 6628773"/>
              <a:gd name="connsiteX307" fmla="*/ 8831529 w 9533023"/>
              <a:gd name="connsiteY307" fmla="*/ 4479403 h 6628773"/>
              <a:gd name="connsiteX308" fmla="*/ 9109322 w 9533023"/>
              <a:gd name="connsiteY308" fmla="*/ 4120588 h 6628773"/>
              <a:gd name="connsiteX309" fmla="*/ 9259793 w 9533023"/>
              <a:gd name="connsiteY309" fmla="*/ 3865945 h 6628773"/>
              <a:gd name="connsiteX310" fmla="*/ 9282942 w 9533023"/>
              <a:gd name="connsiteY310" fmla="*/ 3773347 h 6628773"/>
              <a:gd name="connsiteX311" fmla="*/ 9387114 w 9533023"/>
              <a:gd name="connsiteY311" fmla="*/ 3576578 h 6628773"/>
              <a:gd name="connsiteX312" fmla="*/ 9444987 w 9533023"/>
              <a:gd name="connsiteY312" fmla="*/ 3449256 h 6628773"/>
              <a:gd name="connsiteX313" fmla="*/ 9456562 w 9533023"/>
              <a:gd name="connsiteY313" fmla="*/ 3275636 h 6628773"/>
              <a:gd name="connsiteX314" fmla="*/ 9502861 w 9533023"/>
              <a:gd name="connsiteY314" fmla="*/ 3067292 h 6628773"/>
              <a:gd name="connsiteX315" fmla="*/ 9529676 w 9533023"/>
              <a:gd name="connsiteY315" fmla="*/ 2970016 h 6628773"/>
              <a:gd name="connsiteX316" fmla="*/ 9526010 w 9533023"/>
              <a:gd name="connsiteY316" fmla="*/ 2870522 h 6628773"/>
              <a:gd name="connsiteX317" fmla="*/ 9456562 w 9533023"/>
              <a:gd name="connsiteY317" fmla="*/ 2534856 h 6628773"/>
              <a:gd name="connsiteX318" fmla="*/ 9425359 w 9533023"/>
              <a:gd name="connsiteY318" fmla="*/ 2477127 h 6628773"/>
              <a:gd name="connsiteX319" fmla="*/ 9356055 w 9533023"/>
              <a:gd name="connsiteY319" fmla="*/ 2384675 h 6628773"/>
              <a:gd name="connsiteX320" fmla="*/ 9213494 w 9533023"/>
              <a:gd name="connsiteY320" fmla="*/ 2291788 h 6628773"/>
              <a:gd name="connsiteX321" fmla="*/ 9140236 w 9533023"/>
              <a:gd name="connsiteY321" fmla="*/ 2291643 h 6628773"/>
              <a:gd name="connsiteX322" fmla="*/ 9005294 w 9533023"/>
              <a:gd name="connsiteY322" fmla="*/ 2299697 h 6628773"/>
              <a:gd name="connsiteX323" fmla="*/ 8900977 w 9533023"/>
              <a:gd name="connsiteY323" fmla="*/ 2361236 h 6628773"/>
              <a:gd name="connsiteX324" fmla="*/ 8738932 w 9533023"/>
              <a:gd name="connsiteY324" fmla="*/ 2569580 h 6628773"/>
              <a:gd name="connsiteX325" fmla="*/ 8692633 w 9533023"/>
              <a:gd name="connsiteY325" fmla="*/ 2650603 h 6628773"/>
              <a:gd name="connsiteX326" fmla="*/ 8646334 w 9533023"/>
              <a:gd name="connsiteY326" fmla="*/ 2824223 h 6628773"/>
              <a:gd name="connsiteX327" fmla="*/ 8611610 w 9533023"/>
              <a:gd name="connsiteY327" fmla="*/ 2905246 h 6628773"/>
              <a:gd name="connsiteX328" fmla="*/ 8588461 w 9533023"/>
              <a:gd name="connsiteY328" fmla="*/ 3229337 h 6628773"/>
              <a:gd name="connsiteX329" fmla="*/ 8576886 w 9533023"/>
              <a:gd name="connsiteY329" fmla="*/ 3321935 h 6628773"/>
              <a:gd name="connsiteX330" fmla="*/ 8495863 w 9533023"/>
              <a:gd name="connsiteY330" fmla="*/ 3588152 h 6628773"/>
              <a:gd name="connsiteX331" fmla="*/ 8449565 w 9533023"/>
              <a:gd name="connsiteY331" fmla="*/ 3796497 h 6628773"/>
              <a:gd name="connsiteX332" fmla="*/ 8264370 w 9533023"/>
              <a:gd name="connsiteY332" fmla="*/ 4259484 h 6628773"/>
              <a:gd name="connsiteX333" fmla="*/ 8102324 w 9533023"/>
              <a:gd name="connsiteY333" fmla="*/ 4572000 h 6628773"/>
              <a:gd name="connsiteX334" fmla="*/ 7836106 w 9533023"/>
              <a:gd name="connsiteY334" fmla="*/ 4896092 h 6628773"/>
              <a:gd name="connsiteX335" fmla="*/ 7743509 w 9533023"/>
              <a:gd name="connsiteY335" fmla="*/ 4977114 h 6628773"/>
              <a:gd name="connsiteX336" fmla="*/ 7326820 w 9533023"/>
              <a:gd name="connsiteY336" fmla="*/ 5243332 h 6628773"/>
              <a:gd name="connsiteX337" fmla="*/ 7168585 w 9533023"/>
              <a:gd name="connsiteY337" fmla="*/ 5304871 h 6628773"/>
              <a:gd name="connsiteX338" fmla="*/ 6868801 w 9533023"/>
              <a:gd name="connsiteY338" fmla="*/ 5427948 h 6628773"/>
              <a:gd name="connsiteX339" fmla="*/ 6493443 w 9533023"/>
              <a:gd name="connsiteY339" fmla="*/ 5578998 h 6628773"/>
              <a:gd name="connsiteX340" fmla="*/ 6342972 w 9533023"/>
              <a:gd name="connsiteY340" fmla="*/ 5648446 h 6628773"/>
              <a:gd name="connsiteX341" fmla="*/ 5949433 w 9533023"/>
              <a:gd name="connsiteY341" fmla="*/ 5717894 h 6628773"/>
              <a:gd name="connsiteX342" fmla="*/ 5486446 w 9533023"/>
              <a:gd name="connsiteY342" fmla="*/ 5706319 h 6628773"/>
              <a:gd name="connsiteX343" fmla="*/ 5393848 w 9533023"/>
              <a:gd name="connsiteY343" fmla="*/ 5683170 h 6628773"/>
              <a:gd name="connsiteX344" fmla="*/ 5104481 w 9533023"/>
              <a:gd name="connsiteY344" fmla="*/ 5613722 h 6628773"/>
              <a:gd name="connsiteX345" fmla="*/ 4907712 w 9533023"/>
              <a:gd name="connsiteY345" fmla="*/ 5567423 h 6628773"/>
              <a:gd name="connsiteX346" fmla="*/ 4745666 w 9533023"/>
              <a:gd name="connsiteY346" fmla="*/ 5521124 h 6628773"/>
              <a:gd name="connsiteX347" fmla="*/ 4051185 w 9533023"/>
              <a:gd name="connsiteY347" fmla="*/ 5324355 h 6628773"/>
              <a:gd name="connsiteX348" fmla="*/ 3495600 w 9533023"/>
              <a:gd name="connsiteY348" fmla="*/ 5046562 h 6628773"/>
              <a:gd name="connsiteX349" fmla="*/ 3414577 w 9533023"/>
              <a:gd name="connsiteY349" fmla="*/ 4942390 h 6628773"/>
              <a:gd name="connsiteX350" fmla="*/ 3345129 w 9533023"/>
              <a:gd name="connsiteY350" fmla="*/ 4757195 h 6628773"/>
              <a:gd name="connsiteX351" fmla="*/ 3287256 w 9533023"/>
              <a:gd name="connsiteY351" fmla="*/ 4595150 h 6628773"/>
              <a:gd name="connsiteX352" fmla="*/ 3183084 w 9533023"/>
              <a:gd name="connsiteY352" fmla="*/ 4421530 h 6628773"/>
              <a:gd name="connsiteX353" fmla="*/ 3148360 w 9533023"/>
              <a:gd name="connsiteY353" fmla="*/ 4363656 h 6628773"/>
              <a:gd name="connsiteX354" fmla="*/ 3090486 w 9533023"/>
              <a:gd name="connsiteY354" fmla="*/ 4236335 h 6628773"/>
              <a:gd name="connsiteX355" fmla="*/ 2893717 w 9533023"/>
              <a:gd name="connsiteY355" fmla="*/ 3993266 h 6628773"/>
              <a:gd name="connsiteX356" fmla="*/ 2615924 w 9533023"/>
              <a:gd name="connsiteY356" fmla="*/ 3680750 h 6628773"/>
              <a:gd name="connsiteX357" fmla="*/ 2280258 w 9533023"/>
              <a:gd name="connsiteY357" fmla="*/ 3414532 h 6628773"/>
              <a:gd name="connsiteX358" fmla="*/ 2152937 w 9533023"/>
              <a:gd name="connsiteY358" fmla="*/ 3345084 h 6628773"/>
              <a:gd name="connsiteX359" fmla="*/ 2095063 w 9533023"/>
              <a:gd name="connsiteY359" fmla="*/ 3310360 h 6628773"/>
              <a:gd name="connsiteX360" fmla="*/ 2060339 w 9533023"/>
              <a:gd name="connsiteY360" fmla="*/ 3287211 h 6628773"/>
              <a:gd name="connsiteX361" fmla="*/ 1956167 w 9533023"/>
              <a:gd name="connsiteY361" fmla="*/ 3252486 h 6628773"/>
              <a:gd name="connsiteX362" fmla="*/ 1886719 w 9533023"/>
              <a:gd name="connsiteY362" fmla="*/ 3229337 h 6628773"/>
              <a:gd name="connsiteX363" fmla="*/ 1851995 w 9533023"/>
              <a:gd name="connsiteY363" fmla="*/ 3217762 h 6628773"/>
              <a:gd name="connsiteX364" fmla="*/ 1759398 w 9533023"/>
              <a:gd name="connsiteY364" fmla="*/ 3194613 h 6628773"/>
              <a:gd name="connsiteX365" fmla="*/ 1701524 w 9533023"/>
              <a:gd name="connsiteY365" fmla="*/ 3183038 h 6628773"/>
              <a:gd name="connsiteX366" fmla="*/ 1551053 w 9533023"/>
              <a:gd name="connsiteY366" fmla="*/ 3148314 h 6628773"/>
              <a:gd name="connsiteX367" fmla="*/ 1389008 w 9533023"/>
              <a:gd name="connsiteY367" fmla="*/ 3125165 h 6628773"/>
              <a:gd name="connsiteX368" fmla="*/ 1226962 w 9533023"/>
              <a:gd name="connsiteY368" fmla="*/ 3102016 h 6628773"/>
              <a:gd name="connsiteX369" fmla="*/ 1157514 w 9533023"/>
              <a:gd name="connsiteY369" fmla="*/ 3090441 h 6628773"/>
              <a:gd name="connsiteX370" fmla="*/ 949170 w 9533023"/>
              <a:gd name="connsiteY370" fmla="*/ 3078866 h 6628773"/>
              <a:gd name="connsiteX371" fmla="*/ 833423 w 9533023"/>
              <a:gd name="connsiteY371" fmla="*/ 3067292 h 6628773"/>
              <a:gd name="connsiteX372" fmla="*/ 625079 w 9533023"/>
              <a:gd name="connsiteY372" fmla="*/ 3044142 h 6628773"/>
              <a:gd name="connsiteX373" fmla="*/ 405160 w 9533023"/>
              <a:gd name="connsiteY373" fmla="*/ 3055717 h 6628773"/>
              <a:gd name="connsiteX374" fmla="*/ 358861 w 9533023"/>
              <a:gd name="connsiteY374" fmla="*/ 3067292 h 6628773"/>
              <a:gd name="connsiteX375" fmla="*/ 266263 w 9533023"/>
              <a:gd name="connsiteY375" fmla="*/ 3113590 h 6628773"/>
              <a:gd name="connsiteX376" fmla="*/ 243114 w 9533023"/>
              <a:gd name="connsiteY376" fmla="*/ 3148314 h 6628773"/>
              <a:gd name="connsiteX377" fmla="*/ 208390 w 9533023"/>
              <a:gd name="connsiteY377" fmla="*/ 3275636 h 6628773"/>
              <a:gd name="connsiteX378" fmla="*/ 254689 w 9533023"/>
              <a:gd name="connsiteY378" fmla="*/ 3426107 h 6628773"/>
              <a:gd name="connsiteX379" fmla="*/ 382010 w 9533023"/>
              <a:gd name="connsiteY379" fmla="*/ 3565003 h 6628773"/>
              <a:gd name="connsiteX380" fmla="*/ 512129 w 9533023"/>
              <a:gd name="connsiteY380" fmla="*/ 3641782 h 6628773"/>
              <a:gd name="connsiteX381" fmla="*/ 760599 w 9533023"/>
              <a:gd name="connsiteY381" fmla="*/ 3703899 h 6628773"/>
              <a:gd name="connsiteX382" fmla="*/ 856572 w 9533023"/>
              <a:gd name="connsiteY382" fmla="*/ 3727049 h 6628773"/>
              <a:gd name="connsiteX383" fmla="*/ 891296 w 9533023"/>
              <a:gd name="connsiteY383" fmla="*/ 3750198 h 6628773"/>
              <a:gd name="connsiteX384" fmla="*/ 1014808 w 9533023"/>
              <a:gd name="connsiteY384" fmla="*/ 3803972 h 6628773"/>
              <a:gd name="connsiteX385" fmla="*/ 1076491 w 9533023"/>
              <a:gd name="connsiteY385" fmla="*/ 3819646 h 6628773"/>
              <a:gd name="connsiteX386" fmla="*/ 1134365 w 9533023"/>
              <a:gd name="connsiteY386" fmla="*/ 3831221 h 6628773"/>
              <a:gd name="connsiteX387" fmla="*/ 1226962 w 9533023"/>
              <a:gd name="connsiteY387" fmla="*/ 3854370 h 6628773"/>
              <a:gd name="connsiteX388" fmla="*/ 1420066 w 9533023"/>
              <a:gd name="connsiteY388" fmla="*/ 3885573 h 6628773"/>
              <a:gd name="connsiteX389" fmla="*/ 1551053 w 9533023"/>
              <a:gd name="connsiteY389" fmla="*/ 3935393 h 6628773"/>
              <a:gd name="connsiteX390" fmla="*/ 1673552 w 9533023"/>
              <a:gd name="connsiteY390" fmla="*/ 3946968 h 6628773"/>
              <a:gd name="connsiteX391" fmla="*/ 1827109 w 9533023"/>
              <a:gd name="connsiteY391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2838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722083 w 9533023"/>
              <a:gd name="connsiteY158" fmla="*/ 477344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22372 w 9533023"/>
              <a:gd name="connsiteY157" fmla="*/ 4919386 h 6628773"/>
              <a:gd name="connsiteX158" fmla="*/ 4722083 w 9533023"/>
              <a:gd name="connsiteY158" fmla="*/ 477344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22083 w 9533023"/>
              <a:gd name="connsiteY157" fmla="*/ 4773448 h 6628773"/>
              <a:gd name="connsiteX158" fmla="*/ 4795341 w 9533023"/>
              <a:gd name="connsiteY158" fmla="*/ 4556471 h 6628773"/>
              <a:gd name="connsiteX159" fmla="*/ 4815114 w 9533023"/>
              <a:gd name="connsiteY159" fmla="*/ 4490978 h 6628773"/>
              <a:gd name="connsiteX160" fmla="*/ 4887793 w 9533023"/>
              <a:gd name="connsiteY160" fmla="*/ 4425629 h 6628773"/>
              <a:gd name="connsiteX161" fmla="*/ 4930861 w 9533023"/>
              <a:gd name="connsiteY161" fmla="*/ 4386805 h 6628773"/>
              <a:gd name="connsiteX162" fmla="*/ 5035033 w 9533023"/>
              <a:gd name="connsiteY162" fmla="*/ 4282633 h 6628773"/>
              <a:gd name="connsiteX163" fmla="*/ 5231803 w 9533023"/>
              <a:gd name="connsiteY163" fmla="*/ 4166886 h 6628773"/>
              <a:gd name="connsiteX164" fmla="*/ 5335975 w 9533023"/>
              <a:gd name="connsiteY164" fmla="*/ 4109013 h 6628773"/>
              <a:gd name="connsiteX165" fmla="*/ 5463296 w 9533023"/>
              <a:gd name="connsiteY165" fmla="*/ 4016416 h 6628773"/>
              <a:gd name="connsiteX166" fmla="*/ 5613767 w 9533023"/>
              <a:gd name="connsiteY166" fmla="*/ 3889094 h 6628773"/>
              <a:gd name="connsiteX167" fmla="*/ 5845261 w 9533023"/>
              <a:gd name="connsiteY167" fmla="*/ 3657600 h 6628773"/>
              <a:gd name="connsiteX168" fmla="*/ 5914709 w 9533023"/>
              <a:gd name="connsiteY168" fmla="*/ 3611302 h 6628773"/>
              <a:gd name="connsiteX169" fmla="*/ 6053316 w 9533023"/>
              <a:gd name="connsiteY169" fmla="*/ 3484270 h 6628773"/>
              <a:gd name="connsiteX170" fmla="*/ 6157777 w 9533023"/>
              <a:gd name="connsiteY170" fmla="*/ 3391383 h 6628773"/>
              <a:gd name="connsiteX171" fmla="*/ 6319823 w 9533023"/>
              <a:gd name="connsiteY171" fmla="*/ 3287211 h 6628773"/>
              <a:gd name="connsiteX172" fmla="*/ 6435570 w 9533023"/>
              <a:gd name="connsiteY172" fmla="*/ 3194613 h 6628773"/>
              <a:gd name="connsiteX173" fmla="*/ 6562891 w 9533023"/>
              <a:gd name="connsiteY173" fmla="*/ 3102016 h 6628773"/>
              <a:gd name="connsiteX174" fmla="*/ 6690213 w 9533023"/>
              <a:gd name="connsiteY174" fmla="*/ 2997843 h 6628773"/>
              <a:gd name="connsiteX175" fmla="*/ 6858866 w 9533023"/>
              <a:gd name="connsiteY175" fmla="*/ 2886630 h 6628773"/>
              <a:gd name="connsiteX176" fmla="*/ 6956431 w 9533023"/>
              <a:gd name="connsiteY176" fmla="*/ 2777924 h 6628773"/>
              <a:gd name="connsiteX177" fmla="*/ 7118476 w 9533023"/>
              <a:gd name="connsiteY177" fmla="*/ 2210765 h 6628773"/>
              <a:gd name="connsiteX178" fmla="*/ 6771236 w 9533023"/>
              <a:gd name="connsiteY178" fmla="*/ 1828800 h 6628773"/>
              <a:gd name="connsiteX179" fmla="*/ 6412420 w 9533023"/>
              <a:gd name="connsiteY179" fmla="*/ 1632031 h 6628773"/>
              <a:gd name="connsiteX180" fmla="*/ 6111479 w 9533023"/>
              <a:gd name="connsiteY180" fmla="*/ 1585732 h 6628773"/>
              <a:gd name="connsiteX181" fmla="*/ 5879985 w 9533023"/>
              <a:gd name="connsiteY181" fmla="*/ 1620456 h 6628773"/>
              <a:gd name="connsiteX182" fmla="*/ 5822112 w 9533023"/>
              <a:gd name="connsiteY182" fmla="*/ 1632031 h 6628773"/>
              <a:gd name="connsiteX183" fmla="*/ 5660066 w 9533023"/>
              <a:gd name="connsiteY183" fmla="*/ 1724628 h 6628773"/>
              <a:gd name="connsiteX184" fmla="*/ 5590618 w 9533023"/>
              <a:gd name="connsiteY184" fmla="*/ 1759352 h 6628773"/>
              <a:gd name="connsiteX185" fmla="*/ 5405423 w 9533023"/>
              <a:gd name="connsiteY185" fmla="*/ 1909823 h 6628773"/>
              <a:gd name="connsiteX186" fmla="*/ 5347549 w 9533023"/>
              <a:gd name="connsiteY186" fmla="*/ 1944547 h 6628773"/>
              <a:gd name="connsiteX187" fmla="*/ 5046608 w 9533023"/>
              <a:gd name="connsiteY187" fmla="*/ 2210765 h 6628773"/>
              <a:gd name="connsiteX188" fmla="*/ 5023458 w 9533023"/>
              <a:gd name="connsiteY188" fmla="*/ 2245489 h 6628773"/>
              <a:gd name="connsiteX189" fmla="*/ 4861413 w 9533023"/>
              <a:gd name="connsiteY189" fmla="*/ 2523281 h 6628773"/>
              <a:gd name="connsiteX190" fmla="*/ 4830643 w 9533023"/>
              <a:gd name="connsiteY190" fmla="*/ 2601073 h 6628773"/>
              <a:gd name="connsiteX191" fmla="*/ 4803539 w 9533023"/>
              <a:gd name="connsiteY191" fmla="*/ 2673752 h 6628773"/>
              <a:gd name="connsiteX192" fmla="*/ 4768815 w 9533023"/>
              <a:gd name="connsiteY192" fmla="*/ 2824223 h 6628773"/>
              <a:gd name="connsiteX193" fmla="*/ 4745666 w 9533023"/>
              <a:gd name="connsiteY193" fmla="*/ 2870522 h 6628773"/>
              <a:gd name="connsiteX194" fmla="*/ 4710942 w 9533023"/>
              <a:gd name="connsiteY194" fmla="*/ 3032568 h 6628773"/>
              <a:gd name="connsiteX195" fmla="*/ 4687793 w 9533023"/>
              <a:gd name="connsiteY195" fmla="*/ 3078866 h 6628773"/>
              <a:gd name="connsiteX196" fmla="*/ 4525747 w 9533023"/>
              <a:gd name="connsiteY196" fmla="*/ 3472405 h 6628773"/>
              <a:gd name="connsiteX197" fmla="*/ 4514172 w 9533023"/>
              <a:gd name="connsiteY197" fmla="*/ 3541854 h 6628773"/>
              <a:gd name="connsiteX198" fmla="*/ 4444724 w 9533023"/>
              <a:gd name="connsiteY198" fmla="*/ 3669175 h 6628773"/>
              <a:gd name="connsiteX199" fmla="*/ 4410000 w 9533023"/>
              <a:gd name="connsiteY199" fmla="*/ 3715474 h 6628773"/>
              <a:gd name="connsiteX200" fmla="*/ 4363701 w 9533023"/>
              <a:gd name="connsiteY200" fmla="*/ 3819646 h 6628773"/>
              <a:gd name="connsiteX201" fmla="*/ 4352127 w 9533023"/>
              <a:gd name="connsiteY201" fmla="*/ 3854370 h 6628773"/>
              <a:gd name="connsiteX202" fmla="*/ 4282679 w 9533023"/>
              <a:gd name="connsiteY202" fmla="*/ 3958542 h 6628773"/>
              <a:gd name="connsiteX203" fmla="*/ 4182172 w 9533023"/>
              <a:gd name="connsiteY203" fmla="*/ 4097583 h 6628773"/>
              <a:gd name="connsiteX204" fmla="*/ 3935438 w 9533023"/>
              <a:gd name="connsiteY204" fmla="*/ 4433104 h 6628773"/>
              <a:gd name="connsiteX205" fmla="*/ 3889139 w 9533023"/>
              <a:gd name="connsiteY205" fmla="*/ 4502552 h 6628773"/>
              <a:gd name="connsiteX206" fmla="*/ 3727094 w 9533023"/>
              <a:gd name="connsiteY206" fmla="*/ 4641449 h 6628773"/>
              <a:gd name="connsiteX207" fmla="*/ 3657646 w 9533023"/>
              <a:gd name="connsiteY207" fmla="*/ 4722471 h 6628773"/>
              <a:gd name="connsiteX208" fmla="*/ 3449301 w 9533023"/>
              <a:gd name="connsiteY208" fmla="*/ 4861368 h 6628773"/>
              <a:gd name="connsiteX209" fmla="*/ 3391428 w 9533023"/>
              <a:gd name="connsiteY209" fmla="*/ 4930816 h 6628773"/>
              <a:gd name="connsiteX210" fmla="*/ 2928441 w 9533023"/>
              <a:gd name="connsiteY210" fmla="*/ 5278056 h 6628773"/>
              <a:gd name="connsiteX211" fmla="*/ 2639074 w 9533023"/>
              <a:gd name="connsiteY211" fmla="*/ 5405378 h 6628773"/>
              <a:gd name="connsiteX212" fmla="*/ 2546476 w 9533023"/>
              <a:gd name="connsiteY212" fmla="*/ 5451676 h 6628773"/>
              <a:gd name="connsiteX213" fmla="*/ 2314982 w 9533023"/>
              <a:gd name="connsiteY213" fmla="*/ 5521124 h 6628773"/>
              <a:gd name="connsiteX214" fmla="*/ 1979317 w 9533023"/>
              <a:gd name="connsiteY214" fmla="*/ 5636871 h 6628773"/>
              <a:gd name="connsiteX215" fmla="*/ 1886719 w 9533023"/>
              <a:gd name="connsiteY215" fmla="*/ 5648446 h 6628773"/>
              <a:gd name="connsiteX216" fmla="*/ 1655225 w 9533023"/>
              <a:gd name="connsiteY216" fmla="*/ 5671595 h 6628773"/>
              <a:gd name="connsiteX217" fmla="*/ 1250112 w 9533023"/>
              <a:gd name="connsiteY217" fmla="*/ 5660021 h 6628773"/>
              <a:gd name="connsiteX218" fmla="*/ 1215387 w 9533023"/>
              <a:gd name="connsiteY218" fmla="*/ 5648446 h 6628773"/>
              <a:gd name="connsiteX219" fmla="*/ 1122790 w 9533023"/>
              <a:gd name="connsiteY219" fmla="*/ 5590573 h 6628773"/>
              <a:gd name="connsiteX220" fmla="*/ 891296 w 9533023"/>
              <a:gd name="connsiteY220" fmla="*/ 5428527 h 6628773"/>
              <a:gd name="connsiteX221" fmla="*/ 763975 w 9533023"/>
              <a:gd name="connsiteY221" fmla="*/ 5335930 h 6628773"/>
              <a:gd name="connsiteX222" fmla="*/ 729251 w 9533023"/>
              <a:gd name="connsiteY222" fmla="*/ 5312780 h 6628773"/>
              <a:gd name="connsiteX223" fmla="*/ 648228 w 9533023"/>
              <a:gd name="connsiteY223" fmla="*/ 5254907 h 6628773"/>
              <a:gd name="connsiteX224" fmla="*/ 463033 w 9533023"/>
              <a:gd name="connsiteY224" fmla="*/ 5127585 h 6628773"/>
              <a:gd name="connsiteX225" fmla="*/ 335712 w 9533023"/>
              <a:gd name="connsiteY225" fmla="*/ 4965540 h 6628773"/>
              <a:gd name="connsiteX226" fmla="*/ 277838 w 9533023"/>
              <a:gd name="connsiteY226" fmla="*/ 4757195 h 6628773"/>
              <a:gd name="connsiteX227" fmla="*/ 266263 w 9533023"/>
              <a:gd name="connsiteY227" fmla="*/ 4560426 h 6628773"/>
              <a:gd name="connsiteX228" fmla="*/ 358861 w 9533023"/>
              <a:gd name="connsiteY228" fmla="*/ 4294208 h 6628773"/>
              <a:gd name="connsiteX229" fmla="*/ 463033 w 9533023"/>
              <a:gd name="connsiteY229" fmla="*/ 4178461 h 6628773"/>
              <a:gd name="connsiteX230" fmla="*/ 810274 w 9533023"/>
              <a:gd name="connsiteY230" fmla="*/ 4039565 h 6628773"/>
              <a:gd name="connsiteX231" fmla="*/ 1099641 w 9533023"/>
              <a:gd name="connsiteY231" fmla="*/ 3981692 h 6628773"/>
              <a:gd name="connsiteX232" fmla="*/ 1365858 w 9533023"/>
              <a:gd name="connsiteY232" fmla="*/ 3946968 h 6628773"/>
              <a:gd name="connsiteX233" fmla="*/ 1635163 w 9533023"/>
              <a:gd name="connsiteY233" fmla="*/ 3896859 h 6628773"/>
              <a:gd name="connsiteX234" fmla="*/ 1909868 w 9533023"/>
              <a:gd name="connsiteY234" fmla="*/ 3831221 h 6628773"/>
              <a:gd name="connsiteX235" fmla="*/ 2048765 w 9533023"/>
              <a:gd name="connsiteY235" fmla="*/ 3819646 h 6628773"/>
              <a:gd name="connsiteX236" fmla="*/ 2777970 w 9533023"/>
              <a:gd name="connsiteY236" fmla="*/ 3819646 h 6628773"/>
              <a:gd name="connsiteX237" fmla="*/ 3032613 w 9533023"/>
              <a:gd name="connsiteY237" fmla="*/ 3784922 h 6628773"/>
              <a:gd name="connsiteX238" fmla="*/ 3495600 w 9533023"/>
              <a:gd name="connsiteY238" fmla="*/ 3669175 h 6628773"/>
              <a:gd name="connsiteX239" fmla="*/ 3622922 w 9533023"/>
              <a:gd name="connsiteY239" fmla="*/ 3576578 h 6628773"/>
              <a:gd name="connsiteX240" fmla="*/ 3646071 w 9533023"/>
              <a:gd name="connsiteY240" fmla="*/ 3553428 h 6628773"/>
              <a:gd name="connsiteX241" fmla="*/ 3738668 w 9533023"/>
              <a:gd name="connsiteY241" fmla="*/ 3437681 h 6628773"/>
              <a:gd name="connsiteX242" fmla="*/ 3808117 w 9533023"/>
              <a:gd name="connsiteY242" fmla="*/ 3298785 h 6628773"/>
              <a:gd name="connsiteX243" fmla="*/ 3877565 w 9533023"/>
              <a:gd name="connsiteY243" fmla="*/ 3171464 h 6628773"/>
              <a:gd name="connsiteX244" fmla="*/ 3912289 w 9533023"/>
              <a:gd name="connsiteY244" fmla="*/ 2997843 h 6628773"/>
              <a:gd name="connsiteX245" fmla="*/ 3947013 w 9533023"/>
              <a:gd name="connsiteY245" fmla="*/ 2766350 h 6628773"/>
              <a:gd name="connsiteX246" fmla="*/ 3923863 w 9533023"/>
              <a:gd name="connsiteY246" fmla="*/ 2558005 h 6628773"/>
              <a:gd name="connsiteX247" fmla="*/ 3877565 w 9533023"/>
              <a:gd name="connsiteY247" fmla="*/ 2465408 h 6628773"/>
              <a:gd name="connsiteX248" fmla="*/ 3784967 w 9533023"/>
              <a:gd name="connsiteY248" fmla="*/ 2361236 h 6628773"/>
              <a:gd name="connsiteX249" fmla="*/ 3692370 w 9533023"/>
              <a:gd name="connsiteY249" fmla="*/ 2291788 h 6628773"/>
              <a:gd name="connsiteX250" fmla="*/ 3646071 w 9533023"/>
              <a:gd name="connsiteY250" fmla="*/ 2268638 h 6628773"/>
              <a:gd name="connsiteX251" fmla="*/ 3472451 w 9533023"/>
              <a:gd name="connsiteY251" fmla="*/ 2187616 h 6628773"/>
              <a:gd name="connsiteX252" fmla="*/ 3345129 w 9533023"/>
              <a:gd name="connsiteY252" fmla="*/ 2164466 h 6628773"/>
              <a:gd name="connsiteX253" fmla="*/ 2858993 w 9533023"/>
              <a:gd name="connsiteY253" fmla="*/ 2245489 h 6628773"/>
              <a:gd name="connsiteX254" fmla="*/ 2801119 w 9533023"/>
              <a:gd name="connsiteY254" fmla="*/ 2291788 h 6628773"/>
              <a:gd name="connsiteX255" fmla="*/ 2766395 w 9533023"/>
              <a:gd name="connsiteY255" fmla="*/ 2361236 h 6628773"/>
              <a:gd name="connsiteX256" fmla="*/ 2789544 w 9533023"/>
              <a:gd name="connsiteY256" fmla="*/ 2766350 h 6628773"/>
              <a:gd name="connsiteX257" fmla="*/ 2858993 w 9533023"/>
              <a:gd name="connsiteY257" fmla="*/ 3136740 h 6628773"/>
              <a:gd name="connsiteX258" fmla="*/ 2882142 w 9533023"/>
              <a:gd name="connsiteY258" fmla="*/ 3171464 h 6628773"/>
              <a:gd name="connsiteX259" fmla="*/ 2963165 w 9533023"/>
              <a:gd name="connsiteY259" fmla="*/ 3356659 h 6628773"/>
              <a:gd name="connsiteX260" fmla="*/ 3159934 w 9533023"/>
              <a:gd name="connsiteY260" fmla="*/ 3634451 h 6628773"/>
              <a:gd name="connsiteX261" fmla="*/ 3472451 w 9533023"/>
              <a:gd name="connsiteY261" fmla="*/ 3865945 h 6628773"/>
              <a:gd name="connsiteX262" fmla="*/ 4190081 w 9533023"/>
              <a:gd name="connsiteY262" fmla="*/ 4259484 h 6628773"/>
              <a:gd name="connsiteX263" fmla="*/ 4761485 w 9533023"/>
              <a:gd name="connsiteY263" fmla="*/ 4514416 h 6628773"/>
              <a:gd name="connsiteX264" fmla="*/ 5081332 w 9533023"/>
              <a:gd name="connsiteY264" fmla="*/ 4687747 h 6628773"/>
              <a:gd name="connsiteX265" fmla="*/ 5150780 w 9533023"/>
              <a:gd name="connsiteY265" fmla="*/ 4734046 h 6628773"/>
              <a:gd name="connsiteX266" fmla="*/ 5405423 w 9533023"/>
              <a:gd name="connsiteY266" fmla="*/ 4872942 h 6628773"/>
              <a:gd name="connsiteX267" fmla="*/ 5625342 w 9533023"/>
              <a:gd name="connsiteY267" fmla="*/ 5058137 h 6628773"/>
              <a:gd name="connsiteX268" fmla="*/ 5671641 w 9533023"/>
              <a:gd name="connsiteY268" fmla="*/ 5092861 h 6628773"/>
              <a:gd name="connsiteX269" fmla="*/ 5787387 w 9533023"/>
              <a:gd name="connsiteY269" fmla="*/ 5278056 h 6628773"/>
              <a:gd name="connsiteX270" fmla="*/ 5891560 w 9533023"/>
              <a:gd name="connsiteY270" fmla="*/ 5428527 h 6628773"/>
              <a:gd name="connsiteX271" fmla="*/ 5926284 w 9533023"/>
              <a:gd name="connsiteY271" fmla="*/ 5497975 h 6628773"/>
              <a:gd name="connsiteX272" fmla="*/ 6042031 w 9533023"/>
              <a:gd name="connsiteY272" fmla="*/ 5613722 h 6628773"/>
              <a:gd name="connsiteX273" fmla="*/ 6076755 w 9533023"/>
              <a:gd name="connsiteY273" fmla="*/ 5671595 h 6628773"/>
              <a:gd name="connsiteX274" fmla="*/ 6227225 w 9533023"/>
              <a:gd name="connsiteY274" fmla="*/ 5914664 h 6628773"/>
              <a:gd name="connsiteX275" fmla="*/ 6227225 w 9533023"/>
              <a:gd name="connsiteY275" fmla="*/ 6111433 h 6628773"/>
              <a:gd name="connsiteX276" fmla="*/ 6076755 w 9533023"/>
              <a:gd name="connsiteY276" fmla="*/ 6319778 h 6628773"/>
              <a:gd name="connsiteX277" fmla="*/ 5868410 w 9533023"/>
              <a:gd name="connsiteY277" fmla="*/ 6447099 h 6628773"/>
              <a:gd name="connsiteX278" fmla="*/ 5706365 w 9533023"/>
              <a:gd name="connsiteY278" fmla="*/ 6528122 h 6628773"/>
              <a:gd name="connsiteX279" fmla="*/ 5544319 w 9533023"/>
              <a:gd name="connsiteY279" fmla="*/ 6585995 h 6628773"/>
              <a:gd name="connsiteX280" fmla="*/ 5213331 w 9533023"/>
              <a:gd name="connsiteY280" fmla="*/ 6628773 h 6628773"/>
              <a:gd name="connsiteX281" fmla="*/ 4722517 w 9533023"/>
              <a:gd name="connsiteY281" fmla="*/ 6597570 h 6628773"/>
              <a:gd name="connsiteX282" fmla="*/ 4491023 w 9533023"/>
              <a:gd name="connsiteY282" fmla="*/ 6551271 h 6628773"/>
              <a:gd name="connsiteX283" fmla="*/ 4176915 w 9533023"/>
              <a:gd name="connsiteY283" fmla="*/ 6500584 h 6628773"/>
              <a:gd name="connsiteX284" fmla="*/ 3907611 w 9533023"/>
              <a:gd name="connsiteY284" fmla="*/ 6427470 h 6628773"/>
              <a:gd name="connsiteX285" fmla="*/ 3773393 w 9533023"/>
              <a:gd name="connsiteY285" fmla="*/ 6389226 h 6628773"/>
              <a:gd name="connsiteX286" fmla="*/ 3676551 w 9533023"/>
              <a:gd name="connsiteY286" fmla="*/ 6327253 h 6628773"/>
              <a:gd name="connsiteX287" fmla="*/ 3611058 w 9533023"/>
              <a:gd name="connsiteY287" fmla="*/ 6162410 h 6628773"/>
              <a:gd name="connsiteX288" fmla="*/ 3634496 w 9533023"/>
              <a:gd name="connsiteY288" fmla="*/ 5960962 h 6628773"/>
              <a:gd name="connsiteX289" fmla="*/ 3696469 w 9533023"/>
              <a:gd name="connsiteY289" fmla="*/ 5826166 h 6628773"/>
              <a:gd name="connsiteX290" fmla="*/ 3761818 w 9533023"/>
              <a:gd name="connsiteY290" fmla="*/ 5683170 h 6628773"/>
              <a:gd name="connsiteX291" fmla="*/ 3784967 w 9533023"/>
              <a:gd name="connsiteY291" fmla="*/ 5648446 h 6628773"/>
              <a:gd name="connsiteX292" fmla="*/ 3865990 w 9533023"/>
              <a:gd name="connsiteY292" fmla="*/ 5509550 h 6628773"/>
              <a:gd name="connsiteX293" fmla="*/ 4004886 w 9533023"/>
              <a:gd name="connsiteY293" fmla="*/ 5393803 h 6628773"/>
              <a:gd name="connsiteX294" fmla="*/ 4097484 w 9533023"/>
              <a:gd name="connsiteY294" fmla="*/ 5359079 h 6628773"/>
              <a:gd name="connsiteX295" fmla="*/ 4340552 w 9533023"/>
              <a:gd name="connsiteY295" fmla="*/ 5289631 h 6628773"/>
              <a:gd name="connsiteX296" fmla="*/ 4491023 w 9533023"/>
              <a:gd name="connsiteY296" fmla="*/ 5278056 h 6628773"/>
              <a:gd name="connsiteX297" fmla="*/ 5254952 w 9533023"/>
              <a:gd name="connsiteY297" fmla="*/ 5266481 h 6628773"/>
              <a:gd name="connsiteX298" fmla="*/ 5764238 w 9533023"/>
              <a:gd name="connsiteY298" fmla="*/ 5254907 h 6628773"/>
              <a:gd name="connsiteX299" fmla="*/ 6944856 w 9533023"/>
              <a:gd name="connsiteY299" fmla="*/ 5197033 h 6628773"/>
              <a:gd name="connsiteX300" fmla="*/ 7488866 w 9533023"/>
              <a:gd name="connsiteY300" fmla="*/ 5116011 h 6628773"/>
              <a:gd name="connsiteX301" fmla="*/ 7639337 w 9533023"/>
              <a:gd name="connsiteY301" fmla="*/ 5081286 h 6628773"/>
              <a:gd name="connsiteX302" fmla="*/ 8090749 w 9533023"/>
              <a:gd name="connsiteY302" fmla="*/ 4907666 h 6628773"/>
              <a:gd name="connsiteX303" fmla="*/ 8368542 w 9533023"/>
              <a:gd name="connsiteY303" fmla="*/ 4791919 h 6628773"/>
              <a:gd name="connsiteX304" fmla="*/ 8727357 w 9533023"/>
              <a:gd name="connsiteY304" fmla="*/ 4572000 h 6628773"/>
              <a:gd name="connsiteX305" fmla="*/ 8831529 w 9533023"/>
              <a:gd name="connsiteY305" fmla="*/ 4479403 h 6628773"/>
              <a:gd name="connsiteX306" fmla="*/ 9109322 w 9533023"/>
              <a:gd name="connsiteY306" fmla="*/ 4120588 h 6628773"/>
              <a:gd name="connsiteX307" fmla="*/ 9259793 w 9533023"/>
              <a:gd name="connsiteY307" fmla="*/ 3865945 h 6628773"/>
              <a:gd name="connsiteX308" fmla="*/ 9282942 w 9533023"/>
              <a:gd name="connsiteY308" fmla="*/ 3773347 h 6628773"/>
              <a:gd name="connsiteX309" fmla="*/ 9387114 w 9533023"/>
              <a:gd name="connsiteY309" fmla="*/ 3576578 h 6628773"/>
              <a:gd name="connsiteX310" fmla="*/ 9444987 w 9533023"/>
              <a:gd name="connsiteY310" fmla="*/ 3449256 h 6628773"/>
              <a:gd name="connsiteX311" fmla="*/ 9456562 w 9533023"/>
              <a:gd name="connsiteY311" fmla="*/ 3275636 h 6628773"/>
              <a:gd name="connsiteX312" fmla="*/ 9502861 w 9533023"/>
              <a:gd name="connsiteY312" fmla="*/ 3067292 h 6628773"/>
              <a:gd name="connsiteX313" fmla="*/ 9529676 w 9533023"/>
              <a:gd name="connsiteY313" fmla="*/ 2970016 h 6628773"/>
              <a:gd name="connsiteX314" fmla="*/ 9526010 w 9533023"/>
              <a:gd name="connsiteY314" fmla="*/ 2870522 h 6628773"/>
              <a:gd name="connsiteX315" fmla="*/ 9456562 w 9533023"/>
              <a:gd name="connsiteY315" fmla="*/ 2534856 h 6628773"/>
              <a:gd name="connsiteX316" fmla="*/ 9425359 w 9533023"/>
              <a:gd name="connsiteY316" fmla="*/ 2477127 h 6628773"/>
              <a:gd name="connsiteX317" fmla="*/ 9356055 w 9533023"/>
              <a:gd name="connsiteY317" fmla="*/ 2384675 h 6628773"/>
              <a:gd name="connsiteX318" fmla="*/ 9213494 w 9533023"/>
              <a:gd name="connsiteY318" fmla="*/ 2291788 h 6628773"/>
              <a:gd name="connsiteX319" fmla="*/ 9140236 w 9533023"/>
              <a:gd name="connsiteY319" fmla="*/ 2291643 h 6628773"/>
              <a:gd name="connsiteX320" fmla="*/ 9005294 w 9533023"/>
              <a:gd name="connsiteY320" fmla="*/ 2299697 h 6628773"/>
              <a:gd name="connsiteX321" fmla="*/ 8900977 w 9533023"/>
              <a:gd name="connsiteY321" fmla="*/ 2361236 h 6628773"/>
              <a:gd name="connsiteX322" fmla="*/ 8738932 w 9533023"/>
              <a:gd name="connsiteY322" fmla="*/ 2569580 h 6628773"/>
              <a:gd name="connsiteX323" fmla="*/ 8692633 w 9533023"/>
              <a:gd name="connsiteY323" fmla="*/ 2650603 h 6628773"/>
              <a:gd name="connsiteX324" fmla="*/ 8638714 w 9533023"/>
              <a:gd name="connsiteY324" fmla="*/ 2816603 h 6628773"/>
              <a:gd name="connsiteX325" fmla="*/ 8611610 w 9533023"/>
              <a:gd name="connsiteY325" fmla="*/ 2905246 h 6628773"/>
              <a:gd name="connsiteX326" fmla="*/ 8588461 w 9533023"/>
              <a:gd name="connsiteY326" fmla="*/ 3229337 h 6628773"/>
              <a:gd name="connsiteX327" fmla="*/ 8576886 w 9533023"/>
              <a:gd name="connsiteY327" fmla="*/ 3321935 h 6628773"/>
              <a:gd name="connsiteX328" fmla="*/ 8495863 w 9533023"/>
              <a:gd name="connsiteY328" fmla="*/ 3588152 h 6628773"/>
              <a:gd name="connsiteX329" fmla="*/ 8449565 w 9533023"/>
              <a:gd name="connsiteY329" fmla="*/ 3796497 h 6628773"/>
              <a:gd name="connsiteX330" fmla="*/ 8264370 w 9533023"/>
              <a:gd name="connsiteY330" fmla="*/ 4259484 h 6628773"/>
              <a:gd name="connsiteX331" fmla="*/ 8102324 w 9533023"/>
              <a:gd name="connsiteY331" fmla="*/ 4572000 h 6628773"/>
              <a:gd name="connsiteX332" fmla="*/ 7836106 w 9533023"/>
              <a:gd name="connsiteY332" fmla="*/ 4896092 h 6628773"/>
              <a:gd name="connsiteX333" fmla="*/ 7743509 w 9533023"/>
              <a:gd name="connsiteY333" fmla="*/ 4977114 h 6628773"/>
              <a:gd name="connsiteX334" fmla="*/ 7326820 w 9533023"/>
              <a:gd name="connsiteY334" fmla="*/ 5243332 h 6628773"/>
              <a:gd name="connsiteX335" fmla="*/ 7168585 w 9533023"/>
              <a:gd name="connsiteY335" fmla="*/ 5304871 h 6628773"/>
              <a:gd name="connsiteX336" fmla="*/ 6868801 w 9533023"/>
              <a:gd name="connsiteY336" fmla="*/ 5427948 h 6628773"/>
              <a:gd name="connsiteX337" fmla="*/ 6493443 w 9533023"/>
              <a:gd name="connsiteY337" fmla="*/ 5578998 h 6628773"/>
              <a:gd name="connsiteX338" fmla="*/ 6342972 w 9533023"/>
              <a:gd name="connsiteY338" fmla="*/ 5648446 h 6628773"/>
              <a:gd name="connsiteX339" fmla="*/ 5949433 w 9533023"/>
              <a:gd name="connsiteY339" fmla="*/ 5717894 h 6628773"/>
              <a:gd name="connsiteX340" fmla="*/ 5486446 w 9533023"/>
              <a:gd name="connsiteY340" fmla="*/ 5706319 h 6628773"/>
              <a:gd name="connsiteX341" fmla="*/ 5393848 w 9533023"/>
              <a:gd name="connsiteY341" fmla="*/ 5683170 h 6628773"/>
              <a:gd name="connsiteX342" fmla="*/ 5104481 w 9533023"/>
              <a:gd name="connsiteY342" fmla="*/ 5613722 h 6628773"/>
              <a:gd name="connsiteX343" fmla="*/ 4907712 w 9533023"/>
              <a:gd name="connsiteY343" fmla="*/ 5567423 h 6628773"/>
              <a:gd name="connsiteX344" fmla="*/ 4745666 w 9533023"/>
              <a:gd name="connsiteY344" fmla="*/ 5521124 h 6628773"/>
              <a:gd name="connsiteX345" fmla="*/ 4051185 w 9533023"/>
              <a:gd name="connsiteY345" fmla="*/ 5324355 h 6628773"/>
              <a:gd name="connsiteX346" fmla="*/ 3495600 w 9533023"/>
              <a:gd name="connsiteY346" fmla="*/ 5046562 h 6628773"/>
              <a:gd name="connsiteX347" fmla="*/ 3414577 w 9533023"/>
              <a:gd name="connsiteY347" fmla="*/ 4942390 h 6628773"/>
              <a:gd name="connsiteX348" fmla="*/ 3345129 w 9533023"/>
              <a:gd name="connsiteY348" fmla="*/ 4757195 h 6628773"/>
              <a:gd name="connsiteX349" fmla="*/ 3287256 w 9533023"/>
              <a:gd name="connsiteY349" fmla="*/ 4595150 h 6628773"/>
              <a:gd name="connsiteX350" fmla="*/ 3183084 w 9533023"/>
              <a:gd name="connsiteY350" fmla="*/ 4421530 h 6628773"/>
              <a:gd name="connsiteX351" fmla="*/ 3148360 w 9533023"/>
              <a:gd name="connsiteY351" fmla="*/ 4363656 h 6628773"/>
              <a:gd name="connsiteX352" fmla="*/ 3090486 w 9533023"/>
              <a:gd name="connsiteY352" fmla="*/ 4236335 h 6628773"/>
              <a:gd name="connsiteX353" fmla="*/ 2893717 w 9533023"/>
              <a:gd name="connsiteY353" fmla="*/ 3993266 h 6628773"/>
              <a:gd name="connsiteX354" fmla="*/ 2615924 w 9533023"/>
              <a:gd name="connsiteY354" fmla="*/ 3680750 h 6628773"/>
              <a:gd name="connsiteX355" fmla="*/ 2280258 w 9533023"/>
              <a:gd name="connsiteY355" fmla="*/ 3414532 h 6628773"/>
              <a:gd name="connsiteX356" fmla="*/ 2152937 w 9533023"/>
              <a:gd name="connsiteY356" fmla="*/ 3345084 h 6628773"/>
              <a:gd name="connsiteX357" fmla="*/ 2095063 w 9533023"/>
              <a:gd name="connsiteY357" fmla="*/ 3310360 h 6628773"/>
              <a:gd name="connsiteX358" fmla="*/ 2060339 w 9533023"/>
              <a:gd name="connsiteY358" fmla="*/ 3287211 h 6628773"/>
              <a:gd name="connsiteX359" fmla="*/ 1956167 w 9533023"/>
              <a:gd name="connsiteY359" fmla="*/ 3252486 h 6628773"/>
              <a:gd name="connsiteX360" fmla="*/ 1886719 w 9533023"/>
              <a:gd name="connsiteY360" fmla="*/ 3229337 h 6628773"/>
              <a:gd name="connsiteX361" fmla="*/ 1851995 w 9533023"/>
              <a:gd name="connsiteY361" fmla="*/ 3217762 h 6628773"/>
              <a:gd name="connsiteX362" fmla="*/ 1759398 w 9533023"/>
              <a:gd name="connsiteY362" fmla="*/ 3194613 h 6628773"/>
              <a:gd name="connsiteX363" fmla="*/ 1701524 w 9533023"/>
              <a:gd name="connsiteY363" fmla="*/ 3183038 h 6628773"/>
              <a:gd name="connsiteX364" fmla="*/ 1551053 w 9533023"/>
              <a:gd name="connsiteY364" fmla="*/ 3148314 h 6628773"/>
              <a:gd name="connsiteX365" fmla="*/ 1389008 w 9533023"/>
              <a:gd name="connsiteY365" fmla="*/ 3125165 h 6628773"/>
              <a:gd name="connsiteX366" fmla="*/ 1226962 w 9533023"/>
              <a:gd name="connsiteY366" fmla="*/ 3102016 h 6628773"/>
              <a:gd name="connsiteX367" fmla="*/ 1157514 w 9533023"/>
              <a:gd name="connsiteY367" fmla="*/ 3090441 h 6628773"/>
              <a:gd name="connsiteX368" fmla="*/ 949170 w 9533023"/>
              <a:gd name="connsiteY368" fmla="*/ 3078866 h 6628773"/>
              <a:gd name="connsiteX369" fmla="*/ 833423 w 9533023"/>
              <a:gd name="connsiteY369" fmla="*/ 3067292 h 6628773"/>
              <a:gd name="connsiteX370" fmla="*/ 625079 w 9533023"/>
              <a:gd name="connsiteY370" fmla="*/ 3044142 h 6628773"/>
              <a:gd name="connsiteX371" fmla="*/ 405160 w 9533023"/>
              <a:gd name="connsiteY371" fmla="*/ 3055717 h 6628773"/>
              <a:gd name="connsiteX372" fmla="*/ 358861 w 9533023"/>
              <a:gd name="connsiteY372" fmla="*/ 3067292 h 6628773"/>
              <a:gd name="connsiteX373" fmla="*/ 266263 w 9533023"/>
              <a:gd name="connsiteY373" fmla="*/ 3113590 h 6628773"/>
              <a:gd name="connsiteX374" fmla="*/ 243114 w 9533023"/>
              <a:gd name="connsiteY374" fmla="*/ 3148314 h 6628773"/>
              <a:gd name="connsiteX375" fmla="*/ 208390 w 9533023"/>
              <a:gd name="connsiteY375" fmla="*/ 3275636 h 6628773"/>
              <a:gd name="connsiteX376" fmla="*/ 254689 w 9533023"/>
              <a:gd name="connsiteY376" fmla="*/ 3426107 h 6628773"/>
              <a:gd name="connsiteX377" fmla="*/ 382010 w 9533023"/>
              <a:gd name="connsiteY377" fmla="*/ 3565003 h 6628773"/>
              <a:gd name="connsiteX378" fmla="*/ 512129 w 9533023"/>
              <a:gd name="connsiteY378" fmla="*/ 3641782 h 6628773"/>
              <a:gd name="connsiteX379" fmla="*/ 760599 w 9533023"/>
              <a:gd name="connsiteY379" fmla="*/ 3703899 h 6628773"/>
              <a:gd name="connsiteX380" fmla="*/ 856572 w 9533023"/>
              <a:gd name="connsiteY380" fmla="*/ 3727049 h 6628773"/>
              <a:gd name="connsiteX381" fmla="*/ 891296 w 9533023"/>
              <a:gd name="connsiteY381" fmla="*/ 3750198 h 6628773"/>
              <a:gd name="connsiteX382" fmla="*/ 1014808 w 9533023"/>
              <a:gd name="connsiteY382" fmla="*/ 3803972 h 6628773"/>
              <a:gd name="connsiteX383" fmla="*/ 1076491 w 9533023"/>
              <a:gd name="connsiteY383" fmla="*/ 3819646 h 6628773"/>
              <a:gd name="connsiteX384" fmla="*/ 1134365 w 9533023"/>
              <a:gd name="connsiteY384" fmla="*/ 3831221 h 6628773"/>
              <a:gd name="connsiteX385" fmla="*/ 1226962 w 9533023"/>
              <a:gd name="connsiteY385" fmla="*/ 3854370 h 6628773"/>
              <a:gd name="connsiteX386" fmla="*/ 1420066 w 9533023"/>
              <a:gd name="connsiteY386" fmla="*/ 3885573 h 6628773"/>
              <a:gd name="connsiteX387" fmla="*/ 1551053 w 9533023"/>
              <a:gd name="connsiteY387" fmla="*/ 3935393 h 6628773"/>
              <a:gd name="connsiteX388" fmla="*/ 1673552 w 9533023"/>
              <a:gd name="connsiteY388" fmla="*/ 3946968 h 6628773"/>
              <a:gd name="connsiteX389" fmla="*/ 1827109 w 9533023"/>
              <a:gd name="connsiteY389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6076755 w 9533023"/>
              <a:gd name="connsiteY112" fmla="*/ 46299 h 6628773"/>
              <a:gd name="connsiteX113" fmla="*/ 5926284 w 9533023"/>
              <a:gd name="connsiteY113" fmla="*/ 115747 h 6628773"/>
              <a:gd name="connsiteX114" fmla="*/ 5845261 w 9533023"/>
              <a:gd name="connsiteY114" fmla="*/ 196770 h 6628773"/>
              <a:gd name="connsiteX115" fmla="*/ 5798962 w 9533023"/>
              <a:gd name="connsiteY115" fmla="*/ 219919 h 6628773"/>
              <a:gd name="connsiteX116" fmla="*/ 5694790 w 9533023"/>
              <a:gd name="connsiteY116" fmla="*/ 312517 h 6628773"/>
              <a:gd name="connsiteX117" fmla="*/ 5660066 w 9533023"/>
              <a:gd name="connsiteY117" fmla="*/ 347241 h 6628773"/>
              <a:gd name="connsiteX118" fmla="*/ 5544319 w 9533023"/>
              <a:gd name="connsiteY118" fmla="*/ 509286 h 6628773"/>
              <a:gd name="connsiteX119" fmla="*/ 5405423 w 9533023"/>
              <a:gd name="connsiteY119" fmla="*/ 821803 h 6628773"/>
              <a:gd name="connsiteX120" fmla="*/ 5393848 w 9533023"/>
              <a:gd name="connsiteY120" fmla="*/ 1018573 h 6628773"/>
              <a:gd name="connsiteX121" fmla="*/ 5463296 w 9533023"/>
              <a:gd name="connsiteY121" fmla="*/ 1331089 h 6628773"/>
              <a:gd name="connsiteX122" fmla="*/ 5540509 w 9533023"/>
              <a:gd name="connsiteY122" fmla="*/ 1527569 h 6628773"/>
              <a:gd name="connsiteX123" fmla="*/ 5683215 w 9533023"/>
              <a:gd name="connsiteY123" fmla="*/ 1759352 h 6628773"/>
              <a:gd name="connsiteX124" fmla="*/ 5752663 w 9533023"/>
              <a:gd name="connsiteY124" fmla="*/ 1840375 h 6628773"/>
              <a:gd name="connsiteX125" fmla="*/ 5949433 w 9533023"/>
              <a:gd name="connsiteY125" fmla="*/ 2083443 h 6628773"/>
              <a:gd name="connsiteX126" fmla="*/ 6210300 w 9533023"/>
              <a:gd name="connsiteY126" fmla="*/ 2292897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22083 w 9533023"/>
              <a:gd name="connsiteY156" fmla="*/ 4773448 h 6628773"/>
              <a:gd name="connsiteX157" fmla="*/ 4795341 w 9533023"/>
              <a:gd name="connsiteY157" fmla="*/ 4556471 h 6628773"/>
              <a:gd name="connsiteX158" fmla="*/ 4815114 w 9533023"/>
              <a:gd name="connsiteY158" fmla="*/ 4490978 h 6628773"/>
              <a:gd name="connsiteX159" fmla="*/ 4887793 w 9533023"/>
              <a:gd name="connsiteY159" fmla="*/ 4425629 h 6628773"/>
              <a:gd name="connsiteX160" fmla="*/ 4930861 w 9533023"/>
              <a:gd name="connsiteY160" fmla="*/ 4386805 h 6628773"/>
              <a:gd name="connsiteX161" fmla="*/ 5035033 w 9533023"/>
              <a:gd name="connsiteY161" fmla="*/ 4282633 h 6628773"/>
              <a:gd name="connsiteX162" fmla="*/ 5231803 w 9533023"/>
              <a:gd name="connsiteY162" fmla="*/ 4166886 h 6628773"/>
              <a:gd name="connsiteX163" fmla="*/ 5335975 w 9533023"/>
              <a:gd name="connsiteY163" fmla="*/ 4109013 h 6628773"/>
              <a:gd name="connsiteX164" fmla="*/ 5463296 w 9533023"/>
              <a:gd name="connsiteY164" fmla="*/ 4016416 h 6628773"/>
              <a:gd name="connsiteX165" fmla="*/ 5613767 w 9533023"/>
              <a:gd name="connsiteY165" fmla="*/ 3889094 h 6628773"/>
              <a:gd name="connsiteX166" fmla="*/ 5845261 w 9533023"/>
              <a:gd name="connsiteY166" fmla="*/ 3657600 h 6628773"/>
              <a:gd name="connsiteX167" fmla="*/ 5914709 w 9533023"/>
              <a:gd name="connsiteY167" fmla="*/ 3611302 h 6628773"/>
              <a:gd name="connsiteX168" fmla="*/ 6053316 w 9533023"/>
              <a:gd name="connsiteY168" fmla="*/ 3484270 h 6628773"/>
              <a:gd name="connsiteX169" fmla="*/ 6157777 w 9533023"/>
              <a:gd name="connsiteY169" fmla="*/ 3391383 h 6628773"/>
              <a:gd name="connsiteX170" fmla="*/ 6319823 w 9533023"/>
              <a:gd name="connsiteY170" fmla="*/ 3287211 h 6628773"/>
              <a:gd name="connsiteX171" fmla="*/ 6435570 w 9533023"/>
              <a:gd name="connsiteY171" fmla="*/ 3194613 h 6628773"/>
              <a:gd name="connsiteX172" fmla="*/ 6562891 w 9533023"/>
              <a:gd name="connsiteY172" fmla="*/ 3102016 h 6628773"/>
              <a:gd name="connsiteX173" fmla="*/ 6690213 w 9533023"/>
              <a:gd name="connsiteY173" fmla="*/ 2997843 h 6628773"/>
              <a:gd name="connsiteX174" fmla="*/ 6858866 w 9533023"/>
              <a:gd name="connsiteY174" fmla="*/ 2886630 h 6628773"/>
              <a:gd name="connsiteX175" fmla="*/ 6956431 w 9533023"/>
              <a:gd name="connsiteY175" fmla="*/ 2777924 h 6628773"/>
              <a:gd name="connsiteX176" fmla="*/ 7118476 w 9533023"/>
              <a:gd name="connsiteY176" fmla="*/ 2210765 h 6628773"/>
              <a:gd name="connsiteX177" fmla="*/ 6771236 w 9533023"/>
              <a:gd name="connsiteY177" fmla="*/ 1828800 h 6628773"/>
              <a:gd name="connsiteX178" fmla="*/ 6412420 w 9533023"/>
              <a:gd name="connsiteY178" fmla="*/ 1632031 h 6628773"/>
              <a:gd name="connsiteX179" fmla="*/ 6111479 w 9533023"/>
              <a:gd name="connsiteY179" fmla="*/ 1585732 h 6628773"/>
              <a:gd name="connsiteX180" fmla="*/ 5879985 w 9533023"/>
              <a:gd name="connsiteY180" fmla="*/ 1620456 h 6628773"/>
              <a:gd name="connsiteX181" fmla="*/ 5822112 w 9533023"/>
              <a:gd name="connsiteY181" fmla="*/ 1632031 h 6628773"/>
              <a:gd name="connsiteX182" fmla="*/ 5660066 w 9533023"/>
              <a:gd name="connsiteY182" fmla="*/ 1724628 h 6628773"/>
              <a:gd name="connsiteX183" fmla="*/ 5590618 w 9533023"/>
              <a:gd name="connsiteY183" fmla="*/ 1759352 h 6628773"/>
              <a:gd name="connsiteX184" fmla="*/ 5405423 w 9533023"/>
              <a:gd name="connsiteY184" fmla="*/ 1909823 h 6628773"/>
              <a:gd name="connsiteX185" fmla="*/ 5347549 w 9533023"/>
              <a:gd name="connsiteY185" fmla="*/ 1944547 h 6628773"/>
              <a:gd name="connsiteX186" fmla="*/ 5046608 w 9533023"/>
              <a:gd name="connsiteY186" fmla="*/ 2210765 h 6628773"/>
              <a:gd name="connsiteX187" fmla="*/ 5023458 w 9533023"/>
              <a:gd name="connsiteY187" fmla="*/ 2245489 h 6628773"/>
              <a:gd name="connsiteX188" fmla="*/ 4861413 w 9533023"/>
              <a:gd name="connsiteY188" fmla="*/ 2523281 h 6628773"/>
              <a:gd name="connsiteX189" fmla="*/ 4830643 w 9533023"/>
              <a:gd name="connsiteY189" fmla="*/ 2601073 h 6628773"/>
              <a:gd name="connsiteX190" fmla="*/ 4803539 w 9533023"/>
              <a:gd name="connsiteY190" fmla="*/ 2673752 h 6628773"/>
              <a:gd name="connsiteX191" fmla="*/ 4768815 w 9533023"/>
              <a:gd name="connsiteY191" fmla="*/ 2824223 h 6628773"/>
              <a:gd name="connsiteX192" fmla="*/ 4745666 w 9533023"/>
              <a:gd name="connsiteY192" fmla="*/ 2870522 h 6628773"/>
              <a:gd name="connsiteX193" fmla="*/ 4710942 w 9533023"/>
              <a:gd name="connsiteY193" fmla="*/ 3032568 h 6628773"/>
              <a:gd name="connsiteX194" fmla="*/ 4687793 w 9533023"/>
              <a:gd name="connsiteY194" fmla="*/ 3078866 h 6628773"/>
              <a:gd name="connsiteX195" fmla="*/ 4525747 w 9533023"/>
              <a:gd name="connsiteY195" fmla="*/ 3472405 h 6628773"/>
              <a:gd name="connsiteX196" fmla="*/ 4514172 w 9533023"/>
              <a:gd name="connsiteY196" fmla="*/ 3541854 h 6628773"/>
              <a:gd name="connsiteX197" fmla="*/ 4444724 w 9533023"/>
              <a:gd name="connsiteY197" fmla="*/ 3669175 h 6628773"/>
              <a:gd name="connsiteX198" fmla="*/ 4410000 w 9533023"/>
              <a:gd name="connsiteY198" fmla="*/ 3715474 h 6628773"/>
              <a:gd name="connsiteX199" fmla="*/ 4363701 w 9533023"/>
              <a:gd name="connsiteY199" fmla="*/ 3819646 h 6628773"/>
              <a:gd name="connsiteX200" fmla="*/ 4352127 w 9533023"/>
              <a:gd name="connsiteY200" fmla="*/ 3854370 h 6628773"/>
              <a:gd name="connsiteX201" fmla="*/ 4282679 w 9533023"/>
              <a:gd name="connsiteY201" fmla="*/ 3958542 h 6628773"/>
              <a:gd name="connsiteX202" fmla="*/ 4182172 w 9533023"/>
              <a:gd name="connsiteY202" fmla="*/ 4097583 h 6628773"/>
              <a:gd name="connsiteX203" fmla="*/ 3935438 w 9533023"/>
              <a:gd name="connsiteY203" fmla="*/ 4433104 h 6628773"/>
              <a:gd name="connsiteX204" fmla="*/ 3889139 w 9533023"/>
              <a:gd name="connsiteY204" fmla="*/ 4502552 h 6628773"/>
              <a:gd name="connsiteX205" fmla="*/ 3727094 w 9533023"/>
              <a:gd name="connsiteY205" fmla="*/ 4641449 h 6628773"/>
              <a:gd name="connsiteX206" fmla="*/ 3657646 w 9533023"/>
              <a:gd name="connsiteY206" fmla="*/ 4722471 h 6628773"/>
              <a:gd name="connsiteX207" fmla="*/ 3449301 w 9533023"/>
              <a:gd name="connsiteY207" fmla="*/ 4861368 h 6628773"/>
              <a:gd name="connsiteX208" fmla="*/ 3391428 w 9533023"/>
              <a:gd name="connsiteY208" fmla="*/ 4930816 h 6628773"/>
              <a:gd name="connsiteX209" fmla="*/ 2928441 w 9533023"/>
              <a:gd name="connsiteY209" fmla="*/ 5278056 h 6628773"/>
              <a:gd name="connsiteX210" fmla="*/ 2639074 w 9533023"/>
              <a:gd name="connsiteY210" fmla="*/ 5405378 h 6628773"/>
              <a:gd name="connsiteX211" fmla="*/ 2546476 w 9533023"/>
              <a:gd name="connsiteY211" fmla="*/ 5451676 h 6628773"/>
              <a:gd name="connsiteX212" fmla="*/ 2314982 w 9533023"/>
              <a:gd name="connsiteY212" fmla="*/ 5521124 h 6628773"/>
              <a:gd name="connsiteX213" fmla="*/ 1979317 w 9533023"/>
              <a:gd name="connsiteY213" fmla="*/ 5636871 h 6628773"/>
              <a:gd name="connsiteX214" fmla="*/ 1886719 w 9533023"/>
              <a:gd name="connsiteY214" fmla="*/ 5648446 h 6628773"/>
              <a:gd name="connsiteX215" fmla="*/ 1655225 w 9533023"/>
              <a:gd name="connsiteY215" fmla="*/ 5671595 h 6628773"/>
              <a:gd name="connsiteX216" fmla="*/ 1250112 w 9533023"/>
              <a:gd name="connsiteY216" fmla="*/ 5660021 h 6628773"/>
              <a:gd name="connsiteX217" fmla="*/ 1215387 w 9533023"/>
              <a:gd name="connsiteY217" fmla="*/ 5648446 h 6628773"/>
              <a:gd name="connsiteX218" fmla="*/ 1122790 w 9533023"/>
              <a:gd name="connsiteY218" fmla="*/ 5590573 h 6628773"/>
              <a:gd name="connsiteX219" fmla="*/ 891296 w 9533023"/>
              <a:gd name="connsiteY219" fmla="*/ 5428527 h 6628773"/>
              <a:gd name="connsiteX220" fmla="*/ 763975 w 9533023"/>
              <a:gd name="connsiteY220" fmla="*/ 5335930 h 6628773"/>
              <a:gd name="connsiteX221" fmla="*/ 729251 w 9533023"/>
              <a:gd name="connsiteY221" fmla="*/ 5312780 h 6628773"/>
              <a:gd name="connsiteX222" fmla="*/ 648228 w 9533023"/>
              <a:gd name="connsiteY222" fmla="*/ 5254907 h 6628773"/>
              <a:gd name="connsiteX223" fmla="*/ 463033 w 9533023"/>
              <a:gd name="connsiteY223" fmla="*/ 5127585 h 6628773"/>
              <a:gd name="connsiteX224" fmla="*/ 335712 w 9533023"/>
              <a:gd name="connsiteY224" fmla="*/ 4965540 h 6628773"/>
              <a:gd name="connsiteX225" fmla="*/ 277838 w 9533023"/>
              <a:gd name="connsiteY225" fmla="*/ 4757195 h 6628773"/>
              <a:gd name="connsiteX226" fmla="*/ 266263 w 9533023"/>
              <a:gd name="connsiteY226" fmla="*/ 4560426 h 6628773"/>
              <a:gd name="connsiteX227" fmla="*/ 358861 w 9533023"/>
              <a:gd name="connsiteY227" fmla="*/ 4294208 h 6628773"/>
              <a:gd name="connsiteX228" fmla="*/ 463033 w 9533023"/>
              <a:gd name="connsiteY228" fmla="*/ 4178461 h 6628773"/>
              <a:gd name="connsiteX229" fmla="*/ 810274 w 9533023"/>
              <a:gd name="connsiteY229" fmla="*/ 4039565 h 6628773"/>
              <a:gd name="connsiteX230" fmla="*/ 1099641 w 9533023"/>
              <a:gd name="connsiteY230" fmla="*/ 3981692 h 6628773"/>
              <a:gd name="connsiteX231" fmla="*/ 1365858 w 9533023"/>
              <a:gd name="connsiteY231" fmla="*/ 3946968 h 6628773"/>
              <a:gd name="connsiteX232" fmla="*/ 1635163 w 9533023"/>
              <a:gd name="connsiteY232" fmla="*/ 3896859 h 6628773"/>
              <a:gd name="connsiteX233" fmla="*/ 1909868 w 9533023"/>
              <a:gd name="connsiteY233" fmla="*/ 3831221 h 6628773"/>
              <a:gd name="connsiteX234" fmla="*/ 2048765 w 9533023"/>
              <a:gd name="connsiteY234" fmla="*/ 3819646 h 6628773"/>
              <a:gd name="connsiteX235" fmla="*/ 2777970 w 9533023"/>
              <a:gd name="connsiteY235" fmla="*/ 3819646 h 6628773"/>
              <a:gd name="connsiteX236" fmla="*/ 3032613 w 9533023"/>
              <a:gd name="connsiteY236" fmla="*/ 3784922 h 6628773"/>
              <a:gd name="connsiteX237" fmla="*/ 3495600 w 9533023"/>
              <a:gd name="connsiteY237" fmla="*/ 3669175 h 6628773"/>
              <a:gd name="connsiteX238" fmla="*/ 3622922 w 9533023"/>
              <a:gd name="connsiteY238" fmla="*/ 3576578 h 6628773"/>
              <a:gd name="connsiteX239" fmla="*/ 3646071 w 9533023"/>
              <a:gd name="connsiteY239" fmla="*/ 3553428 h 6628773"/>
              <a:gd name="connsiteX240" fmla="*/ 3738668 w 9533023"/>
              <a:gd name="connsiteY240" fmla="*/ 3437681 h 6628773"/>
              <a:gd name="connsiteX241" fmla="*/ 3808117 w 9533023"/>
              <a:gd name="connsiteY241" fmla="*/ 3298785 h 6628773"/>
              <a:gd name="connsiteX242" fmla="*/ 3877565 w 9533023"/>
              <a:gd name="connsiteY242" fmla="*/ 3171464 h 6628773"/>
              <a:gd name="connsiteX243" fmla="*/ 3912289 w 9533023"/>
              <a:gd name="connsiteY243" fmla="*/ 2997843 h 6628773"/>
              <a:gd name="connsiteX244" fmla="*/ 3947013 w 9533023"/>
              <a:gd name="connsiteY244" fmla="*/ 2766350 h 6628773"/>
              <a:gd name="connsiteX245" fmla="*/ 3923863 w 9533023"/>
              <a:gd name="connsiteY245" fmla="*/ 2558005 h 6628773"/>
              <a:gd name="connsiteX246" fmla="*/ 3877565 w 9533023"/>
              <a:gd name="connsiteY246" fmla="*/ 2465408 h 6628773"/>
              <a:gd name="connsiteX247" fmla="*/ 3784967 w 9533023"/>
              <a:gd name="connsiteY247" fmla="*/ 2361236 h 6628773"/>
              <a:gd name="connsiteX248" fmla="*/ 3692370 w 9533023"/>
              <a:gd name="connsiteY248" fmla="*/ 2291788 h 6628773"/>
              <a:gd name="connsiteX249" fmla="*/ 3646071 w 9533023"/>
              <a:gd name="connsiteY249" fmla="*/ 2268638 h 6628773"/>
              <a:gd name="connsiteX250" fmla="*/ 3472451 w 9533023"/>
              <a:gd name="connsiteY250" fmla="*/ 2187616 h 6628773"/>
              <a:gd name="connsiteX251" fmla="*/ 3345129 w 9533023"/>
              <a:gd name="connsiteY251" fmla="*/ 2164466 h 6628773"/>
              <a:gd name="connsiteX252" fmla="*/ 2858993 w 9533023"/>
              <a:gd name="connsiteY252" fmla="*/ 2245489 h 6628773"/>
              <a:gd name="connsiteX253" fmla="*/ 2801119 w 9533023"/>
              <a:gd name="connsiteY253" fmla="*/ 2291788 h 6628773"/>
              <a:gd name="connsiteX254" fmla="*/ 2766395 w 9533023"/>
              <a:gd name="connsiteY254" fmla="*/ 2361236 h 6628773"/>
              <a:gd name="connsiteX255" fmla="*/ 2789544 w 9533023"/>
              <a:gd name="connsiteY255" fmla="*/ 2766350 h 6628773"/>
              <a:gd name="connsiteX256" fmla="*/ 2858993 w 9533023"/>
              <a:gd name="connsiteY256" fmla="*/ 3136740 h 6628773"/>
              <a:gd name="connsiteX257" fmla="*/ 2882142 w 9533023"/>
              <a:gd name="connsiteY257" fmla="*/ 3171464 h 6628773"/>
              <a:gd name="connsiteX258" fmla="*/ 2963165 w 9533023"/>
              <a:gd name="connsiteY258" fmla="*/ 3356659 h 6628773"/>
              <a:gd name="connsiteX259" fmla="*/ 3159934 w 9533023"/>
              <a:gd name="connsiteY259" fmla="*/ 3634451 h 6628773"/>
              <a:gd name="connsiteX260" fmla="*/ 3472451 w 9533023"/>
              <a:gd name="connsiteY260" fmla="*/ 3865945 h 6628773"/>
              <a:gd name="connsiteX261" fmla="*/ 4190081 w 9533023"/>
              <a:gd name="connsiteY261" fmla="*/ 4259484 h 6628773"/>
              <a:gd name="connsiteX262" fmla="*/ 4761485 w 9533023"/>
              <a:gd name="connsiteY262" fmla="*/ 4514416 h 6628773"/>
              <a:gd name="connsiteX263" fmla="*/ 5081332 w 9533023"/>
              <a:gd name="connsiteY263" fmla="*/ 4687747 h 6628773"/>
              <a:gd name="connsiteX264" fmla="*/ 5150780 w 9533023"/>
              <a:gd name="connsiteY264" fmla="*/ 4734046 h 6628773"/>
              <a:gd name="connsiteX265" fmla="*/ 5405423 w 9533023"/>
              <a:gd name="connsiteY265" fmla="*/ 4872942 h 6628773"/>
              <a:gd name="connsiteX266" fmla="*/ 5625342 w 9533023"/>
              <a:gd name="connsiteY266" fmla="*/ 5058137 h 6628773"/>
              <a:gd name="connsiteX267" fmla="*/ 5671641 w 9533023"/>
              <a:gd name="connsiteY267" fmla="*/ 5092861 h 6628773"/>
              <a:gd name="connsiteX268" fmla="*/ 5787387 w 9533023"/>
              <a:gd name="connsiteY268" fmla="*/ 5278056 h 6628773"/>
              <a:gd name="connsiteX269" fmla="*/ 5891560 w 9533023"/>
              <a:gd name="connsiteY269" fmla="*/ 5428527 h 6628773"/>
              <a:gd name="connsiteX270" fmla="*/ 5926284 w 9533023"/>
              <a:gd name="connsiteY270" fmla="*/ 5497975 h 6628773"/>
              <a:gd name="connsiteX271" fmla="*/ 6042031 w 9533023"/>
              <a:gd name="connsiteY271" fmla="*/ 5613722 h 6628773"/>
              <a:gd name="connsiteX272" fmla="*/ 6076755 w 9533023"/>
              <a:gd name="connsiteY272" fmla="*/ 5671595 h 6628773"/>
              <a:gd name="connsiteX273" fmla="*/ 6227225 w 9533023"/>
              <a:gd name="connsiteY273" fmla="*/ 5914664 h 6628773"/>
              <a:gd name="connsiteX274" fmla="*/ 6227225 w 9533023"/>
              <a:gd name="connsiteY274" fmla="*/ 6111433 h 6628773"/>
              <a:gd name="connsiteX275" fmla="*/ 6076755 w 9533023"/>
              <a:gd name="connsiteY275" fmla="*/ 6319778 h 6628773"/>
              <a:gd name="connsiteX276" fmla="*/ 5868410 w 9533023"/>
              <a:gd name="connsiteY276" fmla="*/ 6447099 h 6628773"/>
              <a:gd name="connsiteX277" fmla="*/ 5706365 w 9533023"/>
              <a:gd name="connsiteY277" fmla="*/ 6528122 h 6628773"/>
              <a:gd name="connsiteX278" fmla="*/ 5544319 w 9533023"/>
              <a:gd name="connsiteY278" fmla="*/ 6585995 h 6628773"/>
              <a:gd name="connsiteX279" fmla="*/ 5213331 w 9533023"/>
              <a:gd name="connsiteY279" fmla="*/ 6628773 h 6628773"/>
              <a:gd name="connsiteX280" fmla="*/ 4722517 w 9533023"/>
              <a:gd name="connsiteY280" fmla="*/ 6597570 h 6628773"/>
              <a:gd name="connsiteX281" fmla="*/ 4491023 w 9533023"/>
              <a:gd name="connsiteY281" fmla="*/ 6551271 h 6628773"/>
              <a:gd name="connsiteX282" fmla="*/ 4176915 w 9533023"/>
              <a:gd name="connsiteY282" fmla="*/ 6500584 h 6628773"/>
              <a:gd name="connsiteX283" fmla="*/ 3907611 w 9533023"/>
              <a:gd name="connsiteY283" fmla="*/ 6427470 h 6628773"/>
              <a:gd name="connsiteX284" fmla="*/ 3773393 w 9533023"/>
              <a:gd name="connsiteY284" fmla="*/ 6389226 h 6628773"/>
              <a:gd name="connsiteX285" fmla="*/ 3676551 w 9533023"/>
              <a:gd name="connsiteY285" fmla="*/ 6327253 h 6628773"/>
              <a:gd name="connsiteX286" fmla="*/ 3611058 w 9533023"/>
              <a:gd name="connsiteY286" fmla="*/ 6162410 h 6628773"/>
              <a:gd name="connsiteX287" fmla="*/ 3634496 w 9533023"/>
              <a:gd name="connsiteY287" fmla="*/ 5960962 h 6628773"/>
              <a:gd name="connsiteX288" fmla="*/ 3696469 w 9533023"/>
              <a:gd name="connsiteY288" fmla="*/ 5826166 h 6628773"/>
              <a:gd name="connsiteX289" fmla="*/ 3761818 w 9533023"/>
              <a:gd name="connsiteY289" fmla="*/ 5683170 h 6628773"/>
              <a:gd name="connsiteX290" fmla="*/ 3784967 w 9533023"/>
              <a:gd name="connsiteY290" fmla="*/ 5648446 h 6628773"/>
              <a:gd name="connsiteX291" fmla="*/ 3865990 w 9533023"/>
              <a:gd name="connsiteY291" fmla="*/ 5509550 h 6628773"/>
              <a:gd name="connsiteX292" fmla="*/ 4004886 w 9533023"/>
              <a:gd name="connsiteY292" fmla="*/ 5393803 h 6628773"/>
              <a:gd name="connsiteX293" fmla="*/ 4097484 w 9533023"/>
              <a:gd name="connsiteY293" fmla="*/ 5359079 h 6628773"/>
              <a:gd name="connsiteX294" fmla="*/ 4340552 w 9533023"/>
              <a:gd name="connsiteY294" fmla="*/ 5289631 h 6628773"/>
              <a:gd name="connsiteX295" fmla="*/ 4491023 w 9533023"/>
              <a:gd name="connsiteY295" fmla="*/ 5278056 h 6628773"/>
              <a:gd name="connsiteX296" fmla="*/ 5254952 w 9533023"/>
              <a:gd name="connsiteY296" fmla="*/ 5266481 h 6628773"/>
              <a:gd name="connsiteX297" fmla="*/ 5764238 w 9533023"/>
              <a:gd name="connsiteY297" fmla="*/ 5254907 h 6628773"/>
              <a:gd name="connsiteX298" fmla="*/ 6944856 w 9533023"/>
              <a:gd name="connsiteY298" fmla="*/ 5197033 h 6628773"/>
              <a:gd name="connsiteX299" fmla="*/ 7488866 w 9533023"/>
              <a:gd name="connsiteY299" fmla="*/ 5116011 h 6628773"/>
              <a:gd name="connsiteX300" fmla="*/ 7639337 w 9533023"/>
              <a:gd name="connsiteY300" fmla="*/ 5081286 h 6628773"/>
              <a:gd name="connsiteX301" fmla="*/ 8090749 w 9533023"/>
              <a:gd name="connsiteY301" fmla="*/ 4907666 h 6628773"/>
              <a:gd name="connsiteX302" fmla="*/ 8368542 w 9533023"/>
              <a:gd name="connsiteY302" fmla="*/ 4791919 h 6628773"/>
              <a:gd name="connsiteX303" fmla="*/ 8727357 w 9533023"/>
              <a:gd name="connsiteY303" fmla="*/ 4572000 h 6628773"/>
              <a:gd name="connsiteX304" fmla="*/ 8831529 w 9533023"/>
              <a:gd name="connsiteY304" fmla="*/ 4479403 h 6628773"/>
              <a:gd name="connsiteX305" fmla="*/ 9109322 w 9533023"/>
              <a:gd name="connsiteY305" fmla="*/ 4120588 h 6628773"/>
              <a:gd name="connsiteX306" fmla="*/ 9259793 w 9533023"/>
              <a:gd name="connsiteY306" fmla="*/ 3865945 h 6628773"/>
              <a:gd name="connsiteX307" fmla="*/ 9282942 w 9533023"/>
              <a:gd name="connsiteY307" fmla="*/ 3773347 h 6628773"/>
              <a:gd name="connsiteX308" fmla="*/ 9387114 w 9533023"/>
              <a:gd name="connsiteY308" fmla="*/ 3576578 h 6628773"/>
              <a:gd name="connsiteX309" fmla="*/ 9444987 w 9533023"/>
              <a:gd name="connsiteY309" fmla="*/ 3449256 h 6628773"/>
              <a:gd name="connsiteX310" fmla="*/ 9456562 w 9533023"/>
              <a:gd name="connsiteY310" fmla="*/ 3275636 h 6628773"/>
              <a:gd name="connsiteX311" fmla="*/ 9502861 w 9533023"/>
              <a:gd name="connsiteY311" fmla="*/ 3067292 h 6628773"/>
              <a:gd name="connsiteX312" fmla="*/ 9529676 w 9533023"/>
              <a:gd name="connsiteY312" fmla="*/ 2970016 h 6628773"/>
              <a:gd name="connsiteX313" fmla="*/ 9526010 w 9533023"/>
              <a:gd name="connsiteY313" fmla="*/ 2870522 h 6628773"/>
              <a:gd name="connsiteX314" fmla="*/ 9456562 w 9533023"/>
              <a:gd name="connsiteY314" fmla="*/ 2534856 h 6628773"/>
              <a:gd name="connsiteX315" fmla="*/ 9425359 w 9533023"/>
              <a:gd name="connsiteY315" fmla="*/ 2477127 h 6628773"/>
              <a:gd name="connsiteX316" fmla="*/ 9356055 w 9533023"/>
              <a:gd name="connsiteY316" fmla="*/ 2384675 h 6628773"/>
              <a:gd name="connsiteX317" fmla="*/ 9213494 w 9533023"/>
              <a:gd name="connsiteY317" fmla="*/ 2291788 h 6628773"/>
              <a:gd name="connsiteX318" fmla="*/ 9140236 w 9533023"/>
              <a:gd name="connsiteY318" fmla="*/ 2291643 h 6628773"/>
              <a:gd name="connsiteX319" fmla="*/ 9005294 w 9533023"/>
              <a:gd name="connsiteY319" fmla="*/ 2299697 h 6628773"/>
              <a:gd name="connsiteX320" fmla="*/ 8900977 w 9533023"/>
              <a:gd name="connsiteY320" fmla="*/ 2361236 h 6628773"/>
              <a:gd name="connsiteX321" fmla="*/ 8738932 w 9533023"/>
              <a:gd name="connsiteY321" fmla="*/ 2569580 h 6628773"/>
              <a:gd name="connsiteX322" fmla="*/ 8692633 w 9533023"/>
              <a:gd name="connsiteY322" fmla="*/ 2650603 h 6628773"/>
              <a:gd name="connsiteX323" fmla="*/ 8638714 w 9533023"/>
              <a:gd name="connsiteY323" fmla="*/ 2816603 h 6628773"/>
              <a:gd name="connsiteX324" fmla="*/ 8611610 w 9533023"/>
              <a:gd name="connsiteY324" fmla="*/ 2905246 h 6628773"/>
              <a:gd name="connsiteX325" fmla="*/ 8588461 w 9533023"/>
              <a:gd name="connsiteY325" fmla="*/ 3229337 h 6628773"/>
              <a:gd name="connsiteX326" fmla="*/ 8576886 w 9533023"/>
              <a:gd name="connsiteY326" fmla="*/ 3321935 h 6628773"/>
              <a:gd name="connsiteX327" fmla="*/ 8495863 w 9533023"/>
              <a:gd name="connsiteY327" fmla="*/ 3588152 h 6628773"/>
              <a:gd name="connsiteX328" fmla="*/ 8449565 w 9533023"/>
              <a:gd name="connsiteY328" fmla="*/ 3796497 h 6628773"/>
              <a:gd name="connsiteX329" fmla="*/ 8264370 w 9533023"/>
              <a:gd name="connsiteY329" fmla="*/ 4259484 h 6628773"/>
              <a:gd name="connsiteX330" fmla="*/ 8102324 w 9533023"/>
              <a:gd name="connsiteY330" fmla="*/ 4572000 h 6628773"/>
              <a:gd name="connsiteX331" fmla="*/ 7836106 w 9533023"/>
              <a:gd name="connsiteY331" fmla="*/ 4896092 h 6628773"/>
              <a:gd name="connsiteX332" fmla="*/ 7743509 w 9533023"/>
              <a:gd name="connsiteY332" fmla="*/ 4977114 h 6628773"/>
              <a:gd name="connsiteX333" fmla="*/ 7326820 w 9533023"/>
              <a:gd name="connsiteY333" fmla="*/ 5243332 h 6628773"/>
              <a:gd name="connsiteX334" fmla="*/ 7168585 w 9533023"/>
              <a:gd name="connsiteY334" fmla="*/ 5304871 h 6628773"/>
              <a:gd name="connsiteX335" fmla="*/ 6868801 w 9533023"/>
              <a:gd name="connsiteY335" fmla="*/ 5427948 h 6628773"/>
              <a:gd name="connsiteX336" fmla="*/ 6493443 w 9533023"/>
              <a:gd name="connsiteY336" fmla="*/ 5578998 h 6628773"/>
              <a:gd name="connsiteX337" fmla="*/ 6342972 w 9533023"/>
              <a:gd name="connsiteY337" fmla="*/ 5648446 h 6628773"/>
              <a:gd name="connsiteX338" fmla="*/ 5949433 w 9533023"/>
              <a:gd name="connsiteY338" fmla="*/ 5717894 h 6628773"/>
              <a:gd name="connsiteX339" fmla="*/ 5486446 w 9533023"/>
              <a:gd name="connsiteY339" fmla="*/ 5706319 h 6628773"/>
              <a:gd name="connsiteX340" fmla="*/ 5393848 w 9533023"/>
              <a:gd name="connsiteY340" fmla="*/ 5683170 h 6628773"/>
              <a:gd name="connsiteX341" fmla="*/ 5104481 w 9533023"/>
              <a:gd name="connsiteY341" fmla="*/ 5613722 h 6628773"/>
              <a:gd name="connsiteX342" fmla="*/ 4907712 w 9533023"/>
              <a:gd name="connsiteY342" fmla="*/ 5567423 h 6628773"/>
              <a:gd name="connsiteX343" fmla="*/ 4745666 w 9533023"/>
              <a:gd name="connsiteY343" fmla="*/ 5521124 h 6628773"/>
              <a:gd name="connsiteX344" fmla="*/ 4051185 w 9533023"/>
              <a:gd name="connsiteY344" fmla="*/ 5324355 h 6628773"/>
              <a:gd name="connsiteX345" fmla="*/ 3495600 w 9533023"/>
              <a:gd name="connsiteY345" fmla="*/ 5046562 h 6628773"/>
              <a:gd name="connsiteX346" fmla="*/ 3414577 w 9533023"/>
              <a:gd name="connsiteY346" fmla="*/ 4942390 h 6628773"/>
              <a:gd name="connsiteX347" fmla="*/ 3345129 w 9533023"/>
              <a:gd name="connsiteY347" fmla="*/ 4757195 h 6628773"/>
              <a:gd name="connsiteX348" fmla="*/ 3287256 w 9533023"/>
              <a:gd name="connsiteY348" fmla="*/ 4595150 h 6628773"/>
              <a:gd name="connsiteX349" fmla="*/ 3183084 w 9533023"/>
              <a:gd name="connsiteY349" fmla="*/ 4421530 h 6628773"/>
              <a:gd name="connsiteX350" fmla="*/ 3148360 w 9533023"/>
              <a:gd name="connsiteY350" fmla="*/ 4363656 h 6628773"/>
              <a:gd name="connsiteX351" fmla="*/ 3090486 w 9533023"/>
              <a:gd name="connsiteY351" fmla="*/ 4236335 h 6628773"/>
              <a:gd name="connsiteX352" fmla="*/ 2893717 w 9533023"/>
              <a:gd name="connsiteY352" fmla="*/ 3993266 h 6628773"/>
              <a:gd name="connsiteX353" fmla="*/ 2615924 w 9533023"/>
              <a:gd name="connsiteY353" fmla="*/ 3680750 h 6628773"/>
              <a:gd name="connsiteX354" fmla="*/ 2280258 w 9533023"/>
              <a:gd name="connsiteY354" fmla="*/ 3414532 h 6628773"/>
              <a:gd name="connsiteX355" fmla="*/ 2152937 w 9533023"/>
              <a:gd name="connsiteY355" fmla="*/ 3345084 h 6628773"/>
              <a:gd name="connsiteX356" fmla="*/ 2095063 w 9533023"/>
              <a:gd name="connsiteY356" fmla="*/ 3310360 h 6628773"/>
              <a:gd name="connsiteX357" fmla="*/ 2060339 w 9533023"/>
              <a:gd name="connsiteY357" fmla="*/ 3287211 h 6628773"/>
              <a:gd name="connsiteX358" fmla="*/ 1956167 w 9533023"/>
              <a:gd name="connsiteY358" fmla="*/ 3252486 h 6628773"/>
              <a:gd name="connsiteX359" fmla="*/ 1886719 w 9533023"/>
              <a:gd name="connsiteY359" fmla="*/ 3229337 h 6628773"/>
              <a:gd name="connsiteX360" fmla="*/ 1851995 w 9533023"/>
              <a:gd name="connsiteY360" fmla="*/ 3217762 h 6628773"/>
              <a:gd name="connsiteX361" fmla="*/ 1759398 w 9533023"/>
              <a:gd name="connsiteY361" fmla="*/ 3194613 h 6628773"/>
              <a:gd name="connsiteX362" fmla="*/ 1701524 w 9533023"/>
              <a:gd name="connsiteY362" fmla="*/ 3183038 h 6628773"/>
              <a:gd name="connsiteX363" fmla="*/ 1551053 w 9533023"/>
              <a:gd name="connsiteY363" fmla="*/ 3148314 h 6628773"/>
              <a:gd name="connsiteX364" fmla="*/ 1389008 w 9533023"/>
              <a:gd name="connsiteY364" fmla="*/ 3125165 h 6628773"/>
              <a:gd name="connsiteX365" fmla="*/ 1226962 w 9533023"/>
              <a:gd name="connsiteY365" fmla="*/ 3102016 h 6628773"/>
              <a:gd name="connsiteX366" fmla="*/ 1157514 w 9533023"/>
              <a:gd name="connsiteY366" fmla="*/ 3090441 h 6628773"/>
              <a:gd name="connsiteX367" fmla="*/ 949170 w 9533023"/>
              <a:gd name="connsiteY367" fmla="*/ 3078866 h 6628773"/>
              <a:gd name="connsiteX368" fmla="*/ 833423 w 9533023"/>
              <a:gd name="connsiteY368" fmla="*/ 3067292 h 6628773"/>
              <a:gd name="connsiteX369" fmla="*/ 625079 w 9533023"/>
              <a:gd name="connsiteY369" fmla="*/ 3044142 h 6628773"/>
              <a:gd name="connsiteX370" fmla="*/ 405160 w 9533023"/>
              <a:gd name="connsiteY370" fmla="*/ 3055717 h 6628773"/>
              <a:gd name="connsiteX371" fmla="*/ 358861 w 9533023"/>
              <a:gd name="connsiteY371" fmla="*/ 3067292 h 6628773"/>
              <a:gd name="connsiteX372" fmla="*/ 266263 w 9533023"/>
              <a:gd name="connsiteY372" fmla="*/ 3113590 h 6628773"/>
              <a:gd name="connsiteX373" fmla="*/ 243114 w 9533023"/>
              <a:gd name="connsiteY373" fmla="*/ 3148314 h 6628773"/>
              <a:gd name="connsiteX374" fmla="*/ 208390 w 9533023"/>
              <a:gd name="connsiteY374" fmla="*/ 3275636 h 6628773"/>
              <a:gd name="connsiteX375" fmla="*/ 254689 w 9533023"/>
              <a:gd name="connsiteY375" fmla="*/ 3426107 h 6628773"/>
              <a:gd name="connsiteX376" fmla="*/ 382010 w 9533023"/>
              <a:gd name="connsiteY376" fmla="*/ 3565003 h 6628773"/>
              <a:gd name="connsiteX377" fmla="*/ 512129 w 9533023"/>
              <a:gd name="connsiteY377" fmla="*/ 3641782 h 6628773"/>
              <a:gd name="connsiteX378" fmla="*/ 760599 w 9533023"/>
              <a:gd name="connsiteY378" fmla="*/ 3703899 h 6628773"/>
              <a:gd name="connsiteX379" fmla="*/ 856572 w 9533023"/>
              <a:gd name="connsiteY379" fmla="*/ 3727049 h 6628773"/>
              <a:gd name="connsiteX380" fmla="*/ 891296 w 9533023"/>
              <a:gd name="connsiteY380" fmla="*/ 3750198 h 6628773"/>
              <a:gd name="connsiteX381" fmla="*/ 1014808 w 9533023"/>
              <a:gd name="connsiteY381" fmla="*/ 3803972 h 6628773"/>
              <a:gd name="connsiteX382" fmla="*/ 1076491 w 9533023"/>
              <a:gd name="connsiteY382" fmla="*/ 3819646 h 6628773"/>
              <a:gd name="connsiteX383" fmla="*/ 1134365 w 9533023"/>
              <a:gd name="connsiteY383" fmla="*/ 3831221 h 6628773"/>
              <a:gd name="connsiteX384" fmla="*/ 1226962 w 9533023"/>
              <a:gd name="connsiteY384" fmla="*/ 3854370 h 6628773"/>
              <a:gd name="connsiteX385" fmla="*/ 1420066 w 9533023"/>
              <a:gd name="connsiteY385" fmla="*/ 3885573 h 6628773"/>
              <a:gd name="connsiteX386" fmla="*/ 1551053 w 9533023"/>
              <a:gd name="connsiteY386" fmla="*/ 3935393 h 6628773"/>
              <a:gd name="connsiteX387" fmla="*/ 1673552 w 9533023"/>
              <a:gd name="connsiteY387" fmla="*/ 3946968 h 6628773"/>
              <a:gd name="connsiteX388" fmla="*/ 1827109 w 9533023"/>
              <a:gd name="connsiteY38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6076755 w 9533023"/>
              <a:gd name="connsiteY112" fmla="*/ 46299 h 6628773"/>
              <a:gd name="connsiteX113" fmla="*/ 5926284 w 9533023"/>
              <a:gd name="connsiteY113" fmla="*/ 115747 h 6628773"/>
              <a:gd name="connsiteX114" fmla="*/ 5845261 w 9533023"/>
              <a:gd name="connsiteY114" fmla="*/ 196770 h 6628773"/>
              <a:gd name="connsiteX115" fmla="*/ 5798962 w 9533023"/>
              <a:gd name="connsiteY115" fmla="*/ 219919 h 6628773"/>
              <a:gd name="connsiteX116" fmla="*/ 5694790 w 9533023"/>
              <a:gd name="connsiteY116" fmla="*/ 312517 h 6628773"/>
              <a:gd name="connsiteX117" fmla="*/ 5660066 w 9533023"/>
              <a:gd name="connsiteY117" fmla="*/ 347241 h 6628773"/>
              <a:gd name="connsiteX118" fmla="*/ 5544319 w 9533023"/>
              <a:gd name="connsiteY118" fmla="*/ 509286 h 6628773"/>
              <a:gd name="connsiteX119" fmla="*/ 5405423 w 9533023"/>
              <a:gd name="connsiteY119" fmla="*/ 821803 h 6628773"/>
              <a:gd name="connsiteX120" fmla="*/ 5393848 w 9533023"/>
              <a:gd name="connsiteY120" fmla="*/ 1018573 h 6628773"/>
              <a:gd name="connsiteX121" fmla="*/ 5463296 w 9533023"/>
              <a:gd name="connsiteY121" fmla="*/ 1331089 h 6628773"/>
              <a:gd name="connsiteX122" fmla="*/ 5540509 w 9533023"/>
              <a:gd name="connsiteY122" fmla="*/ 1527569 h 6628773"/>
              <a:gd name="connsiteX123" fmla="*/ 5683215 w 9533023"/>
              <a:gd name="connsiteY123" fmla="*/ 1759352 h 6628773"/>
              <a:gd name="connsiteX124" fmla="*/ 5752663 w 9533023"/>
              <a:gd name="connsiteY124" fmla="*/ 1840375 h 6628773"/>
              <a:gd name="connsiteX125" fmla="*/ 5949433 w 9533023"/>
              <a:gd name="connsiteY125" fmla="*/ 2083443 h 6628773"/>
              <a:gd name="connsiteX126" fmla="*/ 6210300 w 9533023"/>
              <a:gd name="connsiteY126" fmla="*/ 2292897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22083 w 9533023"/>
              <a:gd name="connsiteY156" fmla="*/ 4773448 h 6628773"/>
              <a:gd name="connsiteX157" fmla="*/ 4795341 w 9533023"/>
              <a:gd name="connsiteY157" fmla="*/ 4556471 h 6628773"/>
              <a:gd name="connsiteX158" fmla="*/ 4815114 w 9533023"/>
              <a:gd name="connsiteY158" fmla="*/ 4490978 h 6628773"/>
              <a:gd name="connsiteX159" fmla="*/ 4887793 w 9533023"/>
              <a:gd name="connsiteY159" fmla="*/ 4425629 h 6628773"/>
              <a:gd name="connsiteX160" fmla="*/ 4930861 w 9533023"/>
              <a:gd name="connsiteY160" fmla="*/ 4386805 h 6628773"/>
              <a:gd name="connsiteX161" fmla="*/ 5035033 w 9533023"/>
              <a:gd name="connsiteY161" fmla="*/ 4282633 h 6628773"/>
              <a:gd name="connsiteX162" fmla="*/ 5231803 w 9533023"/>
              <a:gd name="connsiteY162" fmla="*/ 4166886 h 6628773"/>
              <a:gd name="connsiteX163" fmla="*/ 5335975 w 9533023"/>
              <a:gd name="connsiteY163" fmla="*/ 4109013 h 6628773"/>
              <a:gd name="connsiteX164" fmla="*/ 5463296 w 9533023"/>
              <a:gd name="connsiteY164" fmla="*/ 4016416 h 6628773"/>
              <a:gd name="connsiteX165" fmla="*/ 5613767 w 9533023"/>
              <a:gd name="connsiteY165" fmla="*/ 3889094 h 6628773"/>
              <a:gd name="connsiteX166" fmla="*/ 5845261 w 9533023"/>
              <a:gd name="connsiteY166" fmla="*/ 3657600 h 6628773"/>
              <a:gd name="connsiteX167" fmla="*/ 5914709 w 9533023"/>
              <a:gd name="connsiteY167" fmla="*/ 3611302 h 6628773"/>
              <a:gd name="connsiteX168" fmla="*/ 6053316 w 9533023"/>
              <a:gd name="connsiteY168" fmla="*/ 3484270 h 6628773"/>
              <a:gd name="connsiteX169" fmla="*/ 6157777 w 9533023"/>
              <a:gd name="connsiteY169" fmla="*/ 3391383 h 6628773"/>
              <a:gd name="connsiteX170" fmla="*/ 6319823 w 9533023"/>
              <a:gd name="connsiteY170" fmla="*/ 3287211 h 6628773"/>
              <a:gd name="connsiteX171" fmla="*/ 6435570 w 9533023"/>
              <a:gd name="connsiteY171" fmla="*/ 3194613 h 6628773"/>
              <a:gd name="connsiteX172" fmla="*/ 6562891 w 9533023"/>
              <a:gd name="connsiteY172" fmla="*/ 3102016 h 6628773"/>
              <a:gd name="connsiteX173" fmla="*/ 6690213 w 9533023"/>
              <a:gd name="connsiteY173" fmla="*/ 2997843 h 6628773"/>
              <a:gd name="connsiteX174" fmla="*/ 6858866 w 9533023"/>
              <a:gd name="connsiteY174" fmla="*/ 2886630 h 6628773"/>
              <a:gd name="connsiteX175" fmla="*/ 6956431 w 9533023"/>
              <a:gd name="connsiteY175" fmla="*/ 2777924 h 6628773"/>
              <a:gd name="connsiteX176" fmla="*/ 7118476 w 9533023"/>
              <a:gd name="connsiteY176" fmla="*/ 2210765 h 6628773"/>
              <a:gd name="connsiteX177" fmla="*/ 6771236 w 9533023"/>
              <a:gd name="connsiteY177" fmla="*/ 1828800 h 6628773"/>
              <a:gd name="connsiteX178" fmla="*/ 6412420 w 9533023"/>
              <a:gd name="connsiteY178" fmla="*/ 1632031 h 6628773"/>
              <a:gd name="connsiteX179" fmla="*/ 6111479 w 9533023"/>
              <a:gd name="connsiteY179" fmla="*/ 1585732 h 6628773"/>
              <a:gd name="connsiteX180" fmla="*/ 5879985 w 9533023"/>
              <a:gd name="connsiteY180" fmla="*/ 1620456 h 6628773"/>
              <a:gd name="connsiteX181" fmla="*/ 5822112 w 9533023"/>
              <a:gd name="connsiteY181" fmla="*/ 1632031 h 6628773"/>
              <a:gd name="connsiteX182" fmla="*/ 5660066 w 9533023"/>
              <a:gd name="connsiteY182" fmla="*/ 1724628 h 6628773"/>
              <a:gd name="connsiteX183" fmla="*/ 5590618 w 9533023"/>
              <a:gd name="connsiteY183" fmla="*/ 1759352 h 6628773"/>
              <a:gd name="connsiteX184" fmla="*/ 5405423 w 9533023"/>
              <a:gd name="connsiteY184" fmla="*/ 1909823 h 6628773"/>
              <a:gd name="connsiteX185" fmla="*/ 5347549 w 9533023"/>
              <a:gd name="connsiteY185" fmla="*/ 1944547 h 6628773"/>
              <a:gd name="connsiteX186" fmla="*/ 5046608 w 9533023"/>
              <a:gd name="connsiteY186" fmla="*/ 2210765 h 6628773"/>
              <a:gd name="connsiteX187" fmla="*/ 5023458 w 9533023"/>
              <a:gd name="connsiteY187" fmla="*/ 2245489 h 6628773"/>
              <a:gd name="connsiteX188" fmla="*/ 4861413 w 9533023"/>
              <a:gd name="connsiteY188" fmla="*/ 2523281 h 6628773"/>
              <a:gd name="connsiteX189" fmla="*/ 4830643 w 9533023"/>
              <a:gd name="connsiteY189" fmla="*/ 2601073 h 6628773"/>
              <a:gd name="connsiteX190" fmla="*/ 4803539 w 9533023"/>
              <a:gd name="connsiteY190" fmla="*/ 2673752 h 6628773"/>
              <a:gd name="connsiteX191" fmla="*/ 4768815 w 9533023"/>
              <a:gd name="connsiteY191" fmla="*/ 2824223 h 6628773"/>
              <a:gd name="connsiteX192" fmla="*/ 4745666 w 9533023"/>
              <a:gd name="connsiteY192" fmla="*/ 2870522 h 6628773"/>
              <a:gd name="connsiteX193" fmla="*/ 4710942 w 9533023"/>
              <a:gd name="connsiteY193" fmla="*/ 3032568 h 6628773"/>
              <a:gd name="connsiteX194" fmla="*/ 4687793 w 9533023"/>
              <a:gd name="connsiteY194" fmla="*/ 3078866 h 6628773"/>
              <a:gd name="connsiteX195" fmla="*/ 4525747 w 9533023"/>
              <a:gd name="connsiteY195" fmla="*/ 3472405 h 6628773"/>
              <a:gd name="connsiteX196" fmla="*/ 4514172 w 9533023"/>
              <a:gd name="connsiteY196" fmla="*/ 3541854 h 6628773"/>
              <a:gd name="connsiteX197" fmla="*/ 4444724 w 9533023"/>
              <a:gd name="connsiteY197" fmla="*/ 3669175 h 6628773"/>
              <a:gd name="connsiteX198" fmla="*/ 4410000 w 9533023"/>
              <a:gd name="connsiteY198" fmla="*/ 3715474 h 6628773"/>
              <a:gd name="connsiteX199" fmla="*/ 4363701 w 9533023"/>
              <a:gd name="connsiteY199" fmla="*/ 3819646 h 6628773"/>
              <a:gd name="connsiteX200" fmla="*/ 4352127 w 9533023"/>
              <a:gd name="connsiteY200" fmla="*/ 3854370 h 6628773"/>
              <a:gd name="connsiteX201" fmla="*/ 4282679 w 9533023"/>
              <a:gd name="connsiteY201" fmla="*/ 3958542 h 6628773"/>
              <a:gd name="connsiteX202" fmla="*/ 4182172 w 9533023"/>
              <a:gd name="connsiteY202" fmla="*/ 4097583 h 6628773"/>
              <a:gd name="connsiteX203" fmla="*/ 3935438 w 9533023"/>
              <a:gd name="connsiteY203" fmla="*/ 4433104 h 6628773"/>
              <a:gd name="connsiteX204" fmla="*/ 3889139 w 9533023"/>
              <a:gd name="connsiteY204" fmla="*/ 4502552 h 6628773"/>
              <a:gd name="connsiteX205" fmla="*/ 3727094 w 9533023"/>
              <a:gd name="connsiteY205" fmla="*/ 4641449 h 6628773"/>
              <a:gd name="connsiteX206" fmla="*/ 3657646 w 9533023"/>
              <a:gd name="connsiteY206" fmla="*/ 4722471 h 6628773"/>
              <a:gd name="connsiteX207" fmla="*/ 3449301 w 9533023"/>
              <a:gd name="connsiteY207" fmla="*/ 4861368 h 6628773"/>
              <a:gd name="connsiteX208" fmla="*/ 3391428 w 9533023"/>
              <a:gd name="connsiteY208" fmla="*/ 4930816 h 6628773"/>
              <a:gd name="connsiteX209" fmla="*/ 2928441 w 9533023"/>
              <a:gd name="connsiteY209" fmla="*/ 5278056 h 6628773"/>
              <a:gd name="connsiteX210" fmla="*/ 2639074 w 9533023"/>
              <a:gd name="connsiteY210" fmla="*/ 5405378 h 6628773"/>
              <a:gd name="connsiteX211" fmla="*/ 2546476 w 9533023"/>
              <a:gd name="connsiteY211" fmla="*/ 5451676 h 6628773"/>
              <a:gd name="connsiteX212" fmla="*/ 2314982 w 9533023"/>
              <a:gd name="connsiteY212" fmla="*/ 5521124 h 6628773"/>
              <a:gd name="connsiteX213" fmla="*/ 1979317 w 9533023"/>
              <a:gd name="connsiteY213" fmla="*/ 5636871 h 6628773"/>
              <a:gd name="connsiteX214" fmla="*/ 1886719 w 9533023"/>
              <a:gd name="connsiteY214" fmla="*/ 5648446 h 6628773"/>
              <a:gd name="connsiteX215" fmla="*/ 1655225 w 9533023"/>
              <a:gd name="connsiteY215" fmla="*/ 5671595 h 6628773"/>
              <a:gd name="connsiteX216" fmla="*/ 1250112 w 9533023"/>
              <a:gd name="connsiteY216" fmla="*/ 5660021 h 6628773"/>
              <a:gd name="connsiteX217" fmla="*/ 1215387 w 9533023"/>
              <a:gd name="connsiteY217" fmla="*/ 5648446 h 6628773"/>
              <a:gd name="connsiteX218" fmla="*/ 1122790 w 9533023"/>
              <a:gd name="connsiteY218" fmla="*/ 5590573 h 6628773"/>
              <a:gd name="connsiteX219" fmla="*/ 891296 w 9533023"/>
              <a:gd name="connsiteY219" fmla="*/ 5428527 h 6628773"/>
              <a:gd name="connsiteX220" fmla="*/ 763975 w 9533023"/>
              <a:gd name="connsiteY220" fmla="*/ 5335930 h 6628773"/>
              <a:gd name="connsiteX221" fmla="*/ 729251 w 9533023"/>
              <a:gd name="connsiteY221" fmla="*/ 5312780 h 6628773"/>
              <a:gd name="connsiteX222" fmla="*/ 648228 w 9533023"/>
              <a:gd name="connsiteY222" fmla="*/ 5254907 h 6628773"/>
              <a:gd name="connsiteX223" fmla="*/ 463033 w 9533023"/>
              <a:gd name="connsiteY223" fmla="*/ 5127585 h 6628773"/>
              <a:gd name="connsiteX224" fmla="*/ 335712 w 9533023"/>
              <a:gd name="connsiteY224" fmla="*/ 4965540 h 6628773"/>
              <a:gd name="connsiteX225" fmla="*/ 277838 w 9533023"/>
              <a:gd name="connsiteY225" fmla="*/ 4757195 h 6628773"/>
              <a:gd name="connsiteX226" fmla="*/ 266263 w 9533023"/>
              <a:gd name="connsiteY226" fmla="*/ 4560426 h 6628773"/>
              <a:gd name="connsiteX227" fmla="*/ 358861 w 9533023"/>
              <a:gd name="connsiteY227" fmla="*/ 4294208 h 6628773"/>
              <a:gd name="connsiteX228" fmla="*/ 463033 w 9533023"/>
              <a:gd name="connsiteY228" fmla="*/ 4178461 h 6628773"/>
              <a:gd name="connsiteX229" fmla="*/ 810274 w 9533023"/>
              <a:gd name="connsiteY229" fmla="*/ 4039565 h 6628773"/>
              <a:gd name="connsiteX230" fmla="*/ 1099641 w 9533023"/>
              <a:gd name="connsiteY230" fmla="*/ 3981692 h 6628773"/>
              <a:gd name="connsiteX231" fmla="*/ 1365858 w 9533023"/>
              <a:gd name="connsiteY231" fmla="*/ 3946968 h 6628773"/>
              <a:gd name="connsiteX232" fmla="*/ 1635163 w 9533023"/>
              <a:gd name="connsiteY232" fmla="*/ 3896859 h 6628773"/>
              <a:gd name="connsiteX233" fmla="*/ 1909868 w 9533023"/>
              <a:gd name="connsiteY233" fmla="*/ 3831221 h 6628773"/>
              <a:gd name="connsiteX234" fmla="*/ 2048765 w 9533023"/>
              <a:gd name="connsiteY234" fmla="*/ 3819646 h 6628773"/>
              <a:gd name="connsiteX235" fmla="*/ 2777970 w 9533023"/>
              <a:gd name="connsiteY235" fmla="*/ 3819646 h 6628773"/>
              <a:gd name="connsiteX236" fmla="*/ 3032613 w 9533023"/>
              <a:gd name="connsiteY236" fmla="*/ 3784922 h 6628773"/>
              <a:gd name="connsiteX237" fmla="*/ 3495600 w 9533023"/>
              <a:gd name="connsiteY237" fmla="*/ 3669175 h 6628773"/>
              <a:gd name="connsiteX238" fmla="*/ 3622922 w 9533023"/>
              <a:gd name="connsiteY238" fmla="*/ 3576578 h 6628773"/>
              <a:gd name="connsiteX239" fmla="*/ 3646071 w 9533023"/>
              <a:gd name="connsiteY239" fmla="*/ 3553428 h 6628773"/>
              <a:gd name="connsiteX240" fmla="*/ 3738668 w 9533023"/>
              <a:gd name="connsiteY240" fmla="*/ 3437681 h 6628773"/>
              <a:gd name="connsiteX241" fmla="*/ 3808117 w 9533023"/>
              <a:gd name="connsiteY241" fmla="*/ 3298785 h 6628773"/>
              <a:gd name="connsiteX242" fmla="*/ 3877565 w 9533023"/>
              <a:gd name="connsiteY242" fmla="*/ 3171464 h 6628773"/>
              <a:gd name="connsiteX243" fmla="*/ 3912289 w 9533023"/>
              <a:gd name="connsiteY243" fmla="*/ 2997843 h 6628773"/>
              <a:gd name="connsiteX244" fmla="*/ 3947013 w 9533023"/>
              <a:gd name="connsiteY244" fmla="*/ 2766350 h 6628773"/>
              <a:gd name="connsiteX245" fmla="*/ 3923863 w 9533023"/>
              <a:gd name="connsiteY245" fmla="*/ 2558005 h 6628773"/>
              <a:gd name="connsiteX246" fmla="*/ 3877565 w 9533023"/>
              <a:gd name="connsiteY246" fmla="*/ 2465408 h 6628773"/>
              <a:gd name="connsiteX247" fmla="*/ 3784967 w 9533023"/>
              <a:gd name="connsiteY247" fmla="*/ 2361236 h 6628773"/>
              <a:gd name="connsiteX248" fmla="*/ 3692370 w 9533023"/>
              <a:gd name="connsiteY248" fmla="*/ 2291788 h 6628773"/>
              <a:gd name="connsiteX249" fmla="*/ 3646071 w 9533023"/>
              <a:gd name="connsiteY249" fmla="*/ 2268638 h 6628773"/>
              <a:gd name="connsiteX250" fmla="*/ 3472451 w 9533023"/>
              <a:gd name="connsiteY250" fmla="*/ 2187616 h 6628773"/>
              <a:gd name="connsiteX251" fmla="*/ 3345129 w 9533023"/>
              <a:gd name="connsiteY251" fmla="*/ 2164466 h 6628773"/>
              <a:gd name="connsiteX252" fmla="*/ 2858993 w 9533023"/>
              <a:gd name="connsiteY252" fmla="*/ 2245489 h 6628773"/>
              <a:gd name="connsiteX253" fmla="*/ 2801119 w 9533023"/>
              <a:gd name="connsiteY253" fmla="*/ 2291788 h 6628773"/>
              <a:gd name="connsiteX254" fmla="*/ 2766395 w 9533023"/>
              <a:gd name="connsiteY254" fmla="*/ 2361236 h 6628773"/>
              <a:gd name="connsiteX255" fmla="*/ 2789544 w 9533023"/>
              <a:gd name="connsiteY255" fmla="*/ 2766350 h 6628773"/>
              <a:gd name="connsiteX256" fmla="*/ 2858993 w 9533023"/>
              <a:gd name="connsiteY256" fmla="*/ 3136740 h 6628773"/>
              <a:gd name="connsiteX257" fmla="*/ 2882142 w 9533023"/>
              <a:gd name="connsiteY257" fmla="*/ 3171464 h 6628773"/>
              <a:gd name="connsiteX258" fmla="*/ 2963165 w 9533023"/>
              <a:gd name="connsiteY258" fmla="*/ 3356659 h 6628773"/>
              <a:gd name="connsiteX259" fmla="*/ 3159934 w 9533023"/>
              <a:gd name="connsiteY259" fmla="*/ 3634451 h 6628773"/>
              <a:gd name="connsiteX260" fmla="*/ 3472451 w 9533023"/>
              <a:gd name="connsiteY260" fmla="*/ 3865945 h 6628773"/>
              <a:gd name="connsiteX261" fmla="*/ 4190081 w 9533023"/>
              <a:gd name="connsiteY261" fmla="*/ 4259484 h 6628773"/>
              <a:gd name="connsiteX262" fmla="*/ 4761485 w 9533023"/>
              <a:gd name="connsiteY262" fmla="*/ 4514416 h 6628773"/>
              <a:gd name="connsiteX263" fmla="*/ 5081332 w 9533023"/>
              <a:gd name="connsiteY263" fmla="*/ 4687747 h 6628773"/>
              <a:gd name="connsiteX264" fmla="*/ 5150780 w 9533023"/>
              <a:gd name="connsiteY264" fmla="*/ 4734046 h 6628773"/>
              <a:gd name="connsiteX265" fmla="*/ 5405423 w 9533023"/>
              <a:gd name="connsiteY265" fmla="*/ 4872942 h 6628773"/>
              <a:gd name="connsiteX266" fmla="*/ 5625342 w 9533023"/>
              <a:gd name="connsiteY266" fmla="*/ 5058137 h 6628773"/>
              <a:gd name="connsiteX267" fmla="*/ 5671641 w 9533023"/>
              <a:gd name="connsiteY267" fmla="*/ 5092861 h 6628773"/>
              <a:gd name="connsiteX268" fmla="*/ 5787387 w 9533023"/>
              <a:gd name="connsiteY268" fmla="*/ 5278056 h 6628773"/>
              <a:gd name="connsiteX269" fmla="*/ 5891560 w 9533023"/>
              <a:gd name="connsiteY269" fmla="*/ 5428527 h 6628773"/>
              <a:gd name="connsiteX270" fmla="*/ 5926284 w 9533023"/>
              <a:gd name="connsiteY270" fmla="*/ 5497975 h 6628773"/>
              <a:gd name="connsiteX271" fmla="*/ 6042031 w 9533023"/>
              <a:gd name="connsiteY271" fmla="*/ 5613722 h 6628773"/>
              <a:gd name="connsiteX272" fmla="*/ 6076755 w 9533023"/>
              <a:gd name="connsiteY272" fmla="*/ 5671595 h 6628773"/>
              <a:gd name="connsiteX273" fmla="*/ 6227225 w 9533023"/>
              <a:gd name="connsiteY273" fmla="*/ 5914664 h 6628773"/>
              <a:gd name="connsiteX274" fmla="*/ 6227225 w 9533023"/>
              <a:gd name="connsiteY274" fmla="*/ 6111433 h 6628773"/>
              <a:gd name="connsiteX275" fmla="*/ 6076755 w 9533023"/>
              <a:gd name="connsiteY275" fmla="*/ 6319778 h 6628773"/>
              <a:gd name="connsiteX276" fmla="*/ 5868410 w 9533023"/>
              <a:gd name="connsiteY276" fmla="*/ 6447099 h 6628773"/>
              <a:gd name="connsiteX277" fmla="*/ 5706365 w 9533023"/>
              <a:gd name="connsiteY277" fmla="*/ 6528122 h 6628773"/>
              <a:gd name="connsiteX278" fmla="*/ 5544319 w 9533023"/>
              <a:gd name="connsiteY278" fmla="*/ 6585995 h 6628773"/>
              <a:gd name="connsiteX279" fmla="*/ 5213331 w 9533023"/>
              <a:gd name="connsiteY279" fmla="*/ 6628773 h 6628773"/>
              <a:gd name="connsiteX280" fmla="*/ 4722517 w 9533023"/>
              <a:gd name="connsiteY280" fmla="*/ 6597570 h 6628773"/>
              <a:gd name="connsiteX281" fmla="*/ 4491023 w 9533023"/>
              <a:gd name="connsiteY281" fmla="*/ 6551271 h 6628773"/>
              <a:gd name="connsiteX282" fmla="*/ 4176915 w 9533023"/>
              <a:gd name="connsiteY282" fmla="*/ 6500584 h 6628773"/>
              <a:gd name="connsiteX283" fmla="*/ 3907611 w 9533023"/>
              <a:gd name="connsiteY283" fmla="*/ 6427470 h 6628773"/>
              <a:gd name="connsiteX284" fmla="*/ 3773393 w 9533023"/>
              <a:gd name="connsiteY284" fmla="*/ 6389226 h 6628773"/>
              <a:gd name="connsiteX285" fmla="*/ 3676551 w 9533023"/>
              <a:gd name="connsiteY285" fmla="*/ 6327253 h 6628773"/>
              <a:gd name="connsiteX286" fmla="*/ 3611058 w 9533023"/>
              <a:gd name="connsiteY286" fmla="*/ 6162410 h 6628773"/>
              <a:gd name="connsiteX287" fmla="*/ 3634496 w 9533023"/>
              <a:gd name="connsiteY287" fmla="*/ 5960962 h 6628773"/>
              <a:gd name="connsiteX288" fmla="*/ 3696469 w 9533023"/>
              <a:gd name="connsiteY288" fmla="*/ 5826166 h 6628773"/>
              <a:gd name="connsiteX289" fmla="*/ 3761818 w 9533023"/>
              <a:gd name="connsiteY289" fmla="*/ 5683170 h 6628773"/>
              <a:gd name="connsiteX290" fmla="*/ 3784967 w 9533023"/>
              <a:gd name="connsiteY290" fmla="*/ 5648446 h 6628773"/>
              <a:gd name="connsiteX291" fmla="*/ 3865990 w 9533023"/>
              <a:gd name="connsiteY291" fmla="*/ 5509550 h 6628773"/>
              <a:gd name="connsiteX292" fmla="*/ 4004886 w 9533023"/>
              <a:gd name="connsiteY292" fmla="*/ 5393803 h 6628773"/>
              <a:gd name="connsiteX293" fmla="*/ 4097484 w 9533023"/>
              <a:gd name="connsiteY293" fmla="*/ 5359079 h 6628773"/>
              <a:gd name="connsiteX294" fmla="*/ 4340552 w 9533023"/>
              <a:gd name="connsiteY294" fmla="*/ 5289631 h 6628773"/>
              <a:gd name="connsiteX295" fmla="*/ 4491023 w 9533023"/>
              <a:gd name="connsiteY295" fmla="*/ 5278056 h 6628773"/>
              <a:gd name="connsiteX296" fmla="*/ 5254952 w 9533023"/>
              <a:gd name="connsiteY296" fmla="*/ 5266481 h 6628773"/>
              <a:gd name="connsiteX297" fmla="*/ 5764238 w 9533023"/>
              <a:gd name="connsiteY297" fmla="*/ 5254907 h 6628773"/>
              <a:gd name="connsiteX298" fmla="*/ 6944856 w 9533023"/>
              <a:gd name="connsiteY298" fmla="*/ 5197033 h 6628773"/>
              <a:gd name="connsiteX299" fmla="*/ 7488866 w 9533023"/>
              <a:gd name="connsiteY299" fmla="*/ 5116011 h 6628773"/>
              <a:gd name="connsiteX300" fmla="*/ 7639337 w 9533023"/>
              <a:gd name="connsiteY300" fmla="*/ 5081286 h 6628773"/>
              <a:gd name="connsiteX301" fmla="*/ 8090749 w 9533023"/>
              <a:gd name="connsiteY301" fmla="*/ 4907666 h 6628773"/>
              <a:gd name="connsiteX302" fmla="*/ 8368542 w 9533023"/>
              <a:gd name="connsiteY302" fmla="*/ 4791919 h 6628773"/>
              <a:gd name="connsiteX303" fmla="*/ 8727357 w 9533023"/>
              <a:gd name="connsiteY303" fmla="*/ 4572000 h 6628773"/>
              <a:gd name="connsiteX304" fmla="*/ 8831529 w 9533023"/>
              <a:gd name="connsiteY304" fmla="*/ 4479403 h 6628773"/>
              <a:gd name="connsiteX305" fmla="*/ 9109322 w 9533023"/>
              <a:gd name="connsiteY305" fmla="*/ 4120588 h 6628773"/>
              <a:gd name="connsiteX306" fmla="*/ 9259793 w 9533023"/>
              <a:gd name="connsiteY306" fmla="*/ 3865945 h 6628773"/>
              <a:gd name="connsiteX307" fmla="*/ 9282942 w 9533023"/>
              <a:gd name="connsiteY307" fmla="*/ 3773347 h 6628773"/>
              <a:gd name="connsiteX308" fmla="*/ 9387114 w 9533023"/>
              <a:gd name="connsiteY308" fmla="*/ 3576578 h 6628773"/>
              <a:gd name="connsiteX309" fmla="*/ 9444987 w 9533023"/>
              <a:gd name="connsiteY309" fmla="*/ 3449256 h 6628773"/>
              <a:gd name="connsiteX310" fmla="*/ 9456562 w 9533023"/>
              <a:gd name="connsiteY310" fmla="*/ 3275636 h 6628773"/>
              <a:gd name="connsiteX311" fmla="*/ 9502861 w 9533023"/>
              <a:gd name="connsiteY311" fmla="*/ 3067292 h 6628773"/>
              <a:gd name="connsiteX312" fmla="*/ 9529676 w 9533023"/>
              <a:gd name="connsiteY312" fmla="*/ 2970016 h 6628773"/>
              <a:gd name="connsiteX313" fmla="*/ 9526010 w 9533023"/>
              <a:gd name="connsiteY313" fmla="*/ 2870522 h 6628773"/>
              <a:gd name="connsiteX314" fmla="*/ 9456562 w 9533023"/>
              <a:gd name="connsiteY314" fmla="*/ 2534856 h 6628773"/>
              <a:gd name="connsiteX315" fmla="*/ 9425359 w 9533023"/>
              <a:gd name="connsiteY315" fmla="*/ 2477127 h 6628773"/>
              <a:gd name="connsiteX316" fmla="*/ 9356055 w 9533023"/>
              <a:gd name="connsiteY316" fmla="*/ 2384675 h 6628773"/>
              <a:gd name="connsiteX317" fmla="*/ 9213494 w 9533023"/>
              <a:gd name="connsiteY317" fmla="*/ 2291788 h 6628773"/>
              <a:gd name="connsiteX318" fmla="*/ 9140236 w 9533023"/>
              <a:gd name="connsiteY318" fmla="*/ 2291643 h 6628773"/>
              <a:gd name="connsiteX319" fmla="*/ 9005294 w 9533023"/>
              <a:gd name="connsiteY319" fmla="*/ 2299697 h 6628773"/>
              <a:gd name="connsiteX320" fmla="*/ 8900977 w 9533023"/>
              <a:gd name="connsiteY320" fmla="*/ 2361236 h 6628773"/>
              <a:gd name="connsiteX321" fmla="*/ 8738932 w 9533023"/>
              <a:gd name="connsiteY321" fmla="*/ 2569580 h 6628773"/>
              <a:gd name="connsiteX322" fmla="*/ 8692633 w 9533023"/>
              <a:gd name="connsiteY322" fmla="*/ 2650603 h 6628773"/>
              <a:gd name="connsiteX323" fmla="*/ 8638714 w 9533023"/>
              <a:gd name="connsiteY323" fmla="*/ 2816603 h 6628773"/>
              <a:gd name="connsiteX324" fmla="*/ 8611610 w 9533023"/>
              <a:gd name="connsiteY324" fmla="*/ 2905246 h 6628773"/>
              <a:gd name="connsiteX325" fmla="*/ 8588461 w 9533023"/>
              <a:gd name="connsiteY325" fmla="*/ 3229337 h 6628773"/>
              <a:gd name="connsiteX326" fmla="*/ 8576886 w 9533023"/>
              <a:gd name="connsiteY326" fmla="*/ 3321935 h 6628773"/>
              <a:gd name="connsiteX327" fmla="*/ 8495863 w 9533023"/>
              <a:gd name="connsiteY327" fmla="*/ 3588152 h 6628773"/>
              <a:gd name="connsiteX328" fmla="*/ 8449565 w 9533023"/>
              <a:gd name="connsiteY328" fmla="*/ 3796497 h 6628773"/>
              <a:gd name="connsiteX329" fmla="*/ 8264370 w 9533023"/>
              <a:gd name="connsiteY329" fmla="*/ 4259484 h 6628773"/>
              <a:gd name="connsiteX330" fmla="*/ 8102324 w 9533023"/>
              <a:gd name="connsiteY330" fmla="*/ 4572000 h 6628773"/>
              <a:gd name="connsiteX331" fmla="*/ 7836106 w 9533023"/>
              <a:gd name="connsiteY331" fmla="*/ 4896092 h 6628773"/>
              <a:gd name="connsiteX332" fmla="*/ 7743509 w 9533023"/>
              <a:gd name="connsiteY332" fmla="*/ 4977114 h 6628773"/>
              <a:gd name="connsiteX333" fmla="*/ 7326820 w 9533023"/>
              <a:gd name="connsiteY333" fmla="*/ 5243332 h 6628773"/>
              <a:gd name="connsiteX334" fmla="*/ 7168585 w 9533023"/>
              <a:gd name="connsiteY334" fmla="*/ 5304871 h 6628773"/>
              <a:gd name="connsiteX335" fmla="*/ 6868801 w 9533023"/>
              <a:gd name="connsiteY335" fmla="*/ 5427948 h 6628773"/>
              <a:gd name="connsiteX336" fmla="*/ 6493443 w 9533023"/>
              <a:gd name="connsiteY336" fmla="*/ 5578998 h 6628773"/>
              <a:gd name="connsiteX337" fmla="*/ 6342972 w 9533023"/>
              <a:gd name="connsiteY337" fmla="*/ 5648446 h 6628773"/>
              <a:gd name="connsiteX338" fmla="*/ 5949433 w 9533023"/>
              <a:gd name="connsiteY338" fmla="*/ 5717894 h 6628773"/>
              <a:gd name="connsiteX339" fmla="*/ 5486446 w 9533023"/>
              <a:gd name="connsiteY339" fmla="*/ 5706319 h 6628773"/>
              <a:gd name="connsiteX340" fmla="*/ 5393848 w 9533023"/>
              <a:gd name="connsiteY340" fmla="*/ 5683170 h 6628773"/>
              <a:gd name="connsiteX341" fmla="*/ 5104481 w 9533023"/>
              <a:gd name="connsiteY341" fmla="*/ 5613722 h 6628773"/>
              <a:gd name="connsiteX342" fmla="*/ 4907712 w 9533023"/>
              <a:gd name="connsiteY342" fmla="*/ 5567423 h 6628773"/>
              <a:gd name="connsiteX343" fmla="*/ 4745666 w 9533023"/>
              <a:gd name="connsiteY343" fmla="*/ 5521124 h 6628773"/>
              <a:gd name="connsiteX344" fmla="*/ 4051185 w 9533023"/>
              <a:gd name="connsiteY344" fmla="*/ 5324355 h 6628773"/>
              <a:gd name="connsiteX345" fmla="*/ 3495600 w 9533023"/>
              <a:gd name="connsiteY345" fmla="*/ 5046562 h 6628773"/>
              <a:gd name="connsiteX346" fmla="*/ 3414577 w 9533023"/>
              <a:gd name="connsiteY346" fmla="*/ 4942390 h 6628773"/>
              <a:gd name="connsiteX347" fmla="*/ 3345129 w 9533023"/>
              <a:gd name="connsiteY347" fmla="*/ 4757195 h 6628773"/>
              <a:gd name="connsiteX348" fmla="*/ 3287256 w 9533023"/>
              <a:gd name="connsiteY348" fmla="*/ 4595150 h 6628773"/>
              <a:gd name="connsiteX349" fmla="*/ 3183084 w 9533023"/>
              <a:gd name="connsiteY349" fmla="*/ 4421530 h 6628773"/>
              <a:gd name="connsiteX350" fmla="*/ 3148360 w 9533023"/>
              <a:gd name="connsiteY350" fmla="*/ 4363656 h 6628773"/>
              <a:gd name="connsiteX351" fmla="*/ 3090486 w 9533023"/>
              <a:gd name="connsiteY351" fmla="*/ 4236335 h 6628773"/>
              <a:gd name="connsiteX352" fmla="*/ 2893717 w 9533023"/>
              <a:gd name="connsiteY352" fmla="*/ 3993266 h 6628773"/>
              <a:gd name="connsiteX353" fmla="*/ 2615924 w 9533023"/>
              <a:gd name="connsiteY353" fmla="*/ 3680750 h 6628773"/>
              <a:gd name="connsiteX354" fmla="*/ 2280258 w 9533023"/>
              <a:gd name="connsiteY354" fmla="*/ 3414532 h 6628773"/>
              <a:gd name="connsiteX355" fmla="*/ 2152937 w 9533023"/>
              <a:gd name="connsiteY355" fmla="*/ 3345084 h 6628773"/>
              <a:gd name="connsiteX356" fmla="*/ 2095063 w 9533023"/>
              <a:gd name="connsiteY356" fmla="*/ 3310360 h 6628773"/>
              <a:gd name="connsiteX357" fmla="*/ 2060339 w 9533023"/>
              <a:gd name="connsiteY357" fmla="*/ 3287211 h 6628773"/>
              <a:gd name="connsiteX358" fmla="*/ 1956167 w 9533023"/>
              <a:gd name="connsiteY358" fmla="*/ 3252486 h 6628773"/>
              <a:gd name="connsiteX359" fmla="*/ 1886719 w 9533023"/>
              <a:gd name="connsiteY359" fmla="*/ 3229337 h 6628773"/>
              <a:gd name="connsiteX360" fmla="*/ 1851995 w 9533023"/>
              <a:gd name="connsiteY360" fmla="*/ 3217762 h 6628773"/>
              <a:gd name="connsiteX361" fmla="*/ 1759398 w 9533023"/>
              <a:gd name="connsiteY361" fmla="*/ 3194613 h 6628773"/>
              <a:gd name="connsiteX362" fmla="*/ 1701524 w 9533023"/>
              <a:gd name="connsiteY362" fmla="*/ 3183038 h 6628773"/>
              <a:gd name="connsiteX363" fmla="*/ 1551053 w 9533023"/>
              <a:gd name="connsiteY363" fmla="*/ 3148314 h 6628773"/>
              <a:gd name="connsiteX364" fmla="*/ 1389008 w 9533023"/>
              <a:gd name="connsiteY364" fmla="*/ 3125165 h 6628773"/>
              <a:gd name="connsiteX365" fmla="*/ 1226962 w 9533023"/>
              <a:gd name="connsiteY365" fmla="*/ 3102016 h 6628773"/>
              <a:gd name="connsiteX366" fmla="*/ 1157514 w 9533023"/>
              <a:gd name="connsiteY366" fmla="*/ 3090441 h 6628773"/>
              <a:gd name="connsiteX367" fmla="*/ 949170 w 9533023"/>
              <a:gd name="connsiteY367" fmla="*/ 3078866 h 6628773"/>
              <a:gd name="connsiteX368" fmla="*/ 833423 w 9533023"/>
              <a:gd name="connsiteY368" fmla="*/ 3067292 h 6628773"/>
              <a:gd name="connsiteX369" fmla="*/ 625079 w 9533023"/>
              <a:gd name="connsiteY369" fmla="*/ 3044142 h 6628773"/>
              <a:gd name="connsiteX370" fmla="*/ 405160 w 9533023"/>
              <a:gd name="connsiteY370" fmla="*/ 3055717 h 6628773"/>
              <a:gd name="connsiteX371" fmla="*/ 358861 w 9533023"/>
              <a:gd name="connsiteY371" fmla="*/ 3067292 h 6628773"/>
              <a:gd name="connsiteX372" fmla="*/ 266263 w 9533023"/>
              <a:gd name="connsiteY372" fmla="*/ 3113590 h 6628773"/>
              <a:gd name="connsiteX373" fmla="*/ 243114 w 9533023"/>
              <a:gd name="connsiteY373" fmla="*/ 3148314 h 6628773"/>
              <a:gd name="connsiteX374" fmla="*/ 208390 w 9533023"/>
              <a:gd name="connsiteY374" fmla="*/ 3275636 h 6628773"/>
              <a:gd name="connsiteX375" fmla="*/ 254689 w 9533023"/>
              <a:gd name="connsiteY375" fmla="*/ 3426107 h 6628773"/>
              <a:gd name="connsiteX376" fmla="*/ 382010 w 9533023"/>
              <a:gd name="connsiteY376" fmla="*/ 3565003 h 6628773"/>
              <a:gd name="connsiteX377" fmla="*/ 512129 w 9533023"/>
              <a:gd name="connsiteY377" fmla="*/ 3641782 h 6628773"/>
              <a:gd name="connsiteX378" fmla="*/ 760599 w 9533023"/>
              <a:gd name="connsiteY378" fmla="*/ 3703899 h 6628773"/>
              <a:gd name="connsiteX379" fmla="*/ 856572 w 9533023"/>
              <a:gd name="connsiteY379" fmla="*/ 3727049 h 6628773"/>
              <a:gd name="connsiteX380" fmla="*/ 891296 w 9533023"/>
              <a:gd name="connsiteY380" fmla="*/ 3750198 h 6628773"/>
              <a:gd name="connsiteX381" fmla="*/ 1014808 w 9533023"/>
              <a:gd name="connsiteY381" fmla="*/ 3803972 h 6628773"/>
              <a:gd name="connsiteX382" fmla="*/ 1076491 w 9533023"/>
              <a:gd name="connsiteY382" fmla="*/ 3819646 h 6628773"/>
              <a:gd name="connsiteX383" fmla="*/ 1134365 w 9533023"/>
              <a:gd name="connsiteY383" fmla="*/ 3831221 h 6628773"/>
              <a:gd name="connsiteX384" fmla="*/ 1226962 w 9533023"/>
              <a:gd name="connsiteY384" fmla="*/ 3854370 h 6628773"/>
              <a:gd name="connsiteX385" fmla="*/ 1420066 w 9533023"/>
              <a:gd name="connsiteY385" fmla="*/ 3885573 h 6628773"/>
              <a:gd name="connsiteX386" fmla="*/ 1551053 w 9533023"/>
              <a:gd name="connsiteY386" fmla="*/ 3935393 h 6628773"/>
              <a:gd name="connsiteX387" fmla="*/ 1673552 w 9533023"/>
              <a:gd name="connsiteY387" fmla="*/ 3946968 h 6628773"/>
              <a:gd name="connsiteX388" fmla="*/ 1827109 w 9533023"/>
              <a:gd name="connsiteY38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5926284 w 9533023"/>
              <a:gd name="connsiteY112" fmla="*/ 115747 h 6628773"/>
              <a:gd name="connsiteX113" fmla="*/ 584526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198964 w 9533023"/>
              <a:gd name="connsiteY111" fmla="*/ 1919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198964 w 9533023"/>
              <a:gd name="connsiteY111" fmla="*/ 1919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477291 w 9533023"/>
              <a:gd name="connsiteY104" fmla="*/ 775504 h 6628773"/>
              <a:gd name="connsiteX105" fmla="*/ 7292096 w 9533023"/>
              <a:gd name="connsiteY105" fmla="*/ 462988 h 6628773"/>
              <a:gd name="connsiteX106" fmla="*/ 7118476 w 9533023"/>
              <a:gd name="connsiteY106" fmla="*/ 254643 h 6628773"/>
              <a:gd name="connsiteX107" fmla="*/ 6969597 w 9533023"/>
              <a:gd name="connsiteY107" fmla="*/ 151339 h 6628773"/>
              <a:gd name="connsiteX108" fmla="*/ 6713362 w 9533023"/>
              <a:gd name="connsiteY108" fmla="*/ 23150 h 6628773"/>
              <a:gd name="connsiteX109" fmla="*/ 6528167 w 9533023"/>
              <a:gd name="connsiteY109" fmla="*/ 0 h 6628773"/>
              <a:gd name="connsiteX110" fmla="*/ 6198964 w 9533023"/>
              <a:gd name="connsiteY110" fmla="*/ 19195 h 6628773"/>
              <a:gd name="connsiteX111" fmla="*/ 5926284 w 9533023"/>
              <a:gd name="connsiteY111" fmla="*/ 115747 h 6628773"/>
              <a:gd name="connsiteX112" fmla="*/ 5822401 w 9533023"/>
              <a:gd name="connsiteY112" fmla="*/ 196770 h 6628773"/>
              <a:gd name="connsiteX113" fmla="*/ 5798962 w 9533023"/>
              <a:gd name="connsiteY113" fmla="*/ 219919 h 6628773"/>
              <a:gd name="connsiteX114" fmla="*/ 5694790 w 9533023"/>
              <a:gd name="connsiteY114" fmla="*/ 312517 h 6628773"/>
              <a:gd name="connsiteX115" fmla="*/ 5660066 w 9533023"/>
              <a:gd name="connsiteY115" fmla="*/ 347241 h 6628773"/>
              <a:gd name="connsiteX116" fmla="*/ 5544319 w 9533023"/>
              <a:gd name="connsiteY116" fmla="*/ 509286 h 6628773"/>
              <a:gd name="connsiteX117" fmla="*/ 5405423 w 9533023"/>
              <a:gd name="connsiteY117" fmla="*/ 821803 h 6628773"/>
              <a:gd name="connsiteX118" fmla="*/ 5393848 w 9533023"/>
              <a:gd name="connsiteY118" fmla="*/ 1018573 h 6628773"/>
              <a:gd name="connsiteX119" fmla="*/ 5463296 w 9533023"/>
              <a:gd name="connsiteY119" fmla="*/ 1331089 h 6628773"/>
              <a:gd name="connsiteX120" fmla="*/ 5540509 w 9533023"/>
              <a:gd name="connsiteY120" fmla="*/ 1527569 h 6628773"/>
              <a:gd name="connsiteX121" fmla="*/ 5683215 w 9533023"/>
              <a:gd name="connsiteY121" fmla="*/ 1759352 h 6628773"/>
              <a:gd name="connsiteX122" fmla="*/ 5752663 w 9533023"/>
              <a:gd name="connsiteY122" fmla="*/ 1840375 h 6628773"/>
              <a:gd name="connsiteX123" fmla="*/ 5949433 w 9533023"/>
              <a:gd name="connsiteY123" fmla="*/ 2083443 h 6628773"/>
              <a:gd name="connsiteX124" fmla="*/ 6210300 w 9533023"/>
              <a:gd name="connsiteY124" fmla="*/ 2292897 h 6628773"/>
              <a:gd name="connsiteX125" fmla="*/ 6516593 w 9533023"/>
              <a:gd name="connsiteY125" fmla="*/ 2500132 h 6628773"/>
              <a:gd name="connsiteX126" fmla="*/ 6620765 w 9533023"/>
              <a:gd name="connsiteY126" fmla="*/ 2592730 h 6628773"/>
              <a:gd name="connsiteX127" fmla="*/ 7373119 w 9533023"/>
              <a:gd name="connsiteY127" fmla="*/ 3078866 h 6628773"/>
              <a:gd name="connsiteX128" fmla="*/ 7488866 w 9533023"/>
              <a:gd name="connsiteY128" fmla="*/ 3136740 h 6628773"/>
              <a:gd name="connsiteX129" fmla="*/ 7859256 w 9533023"/>
              <a:gd name="connsiteY129" fmla="*/ 3426107 h 6628773"/>
              <a:gd name="connsiteX130" fmla="*/ 8137048 w 9533023"/>
              <a:gd name="connsiteY130" fmla="*/ 3657600 h 6628773"/>
              <a:gd name="connsiteX131" fmla="*/ 8229646 w 9533023"/>
              <a:gd name="connsiteY131" fmla="*/ 3784922 h 6628773"/>
              <a:gd name="connsiteX132" fmla="*/ 8241220 w 9533023"/>
              <a:gd name="connsiteY132" fmla="*/ 3831221 h 6628773"/>
              <a:gd name="connsiteX133" fmla="*/ 8299094 w 9533023"/>
              <a:gd name="connsiteY133" fmla="*/ 3970117 h 6628773"/>
              <a:gd name="connsiteX134" fmla="*/ 8310668 w 9533023"/>
              <a:gd name="connsiteY134" fmla="*/ 4143737 h 6628773"/>
              <a:gd name="connsiteX135" fmla="*/ 8275366 w 9533023"/>
              <a:gd name="connsiteY135" fmla="*/ 4479837 h 6628773"/>
              <a:gd name="connsiteX136" fmla="*/ 8218071 w 9533023"/>
              <a:gd name="connsiteY136" fmla="*/ 4583575 h 6628773"/>
              <a:gd name="connsiteX137" fmla="*/ 8102324 w 9533023"/>
              <a:gd name="connsiteY137" fmla="*/ 4803494 h 6628773"/>
              <a:gd name="connsiteX138" fmla="*/ 7940279 w 9533023"/>
              <a:gd name="connsiteY138" fmla="*/ 5034988 h 6628773"/>
              <a:gd name="connsiteX139" fmla="*/ 7766658 w 9533023"/>
              <a:gd name="connsiteY139" fmla="*/ 5185459 h 6628773"/>
              <a:gd name="connsiteX140" fmla="*/ 7697210 w 9533023"/>
              <a:gd name="connsiteY140" fmla="*/ 5231757 h 6628773"/>
              <a:gd name="connsiteX141" fmla="*/ 7442567 w 9533023"/>
              <a:gd name="connsiteY141" fmla="*/ 5382228 h 6628773"/>
              <a:gd name="connsiteX142" fmla="*/ 6829109 w 9533023"/>
              <a:gd name="connsiteY142" fmla="*/ 5625297 h 6628773"/>
              <a:gd name="connsiteX143" fmla="*/ 6528167 w 9533023"/>
              <a:gd name="connsiteY143" fmla="*/ 5660021 h 6628773"/>
              <a:gd name="connsiteX144" fmla="*/ 6273524 w 9533023"/>
              <a:gd name="connsiteY144" fmla="*/ 5648446 h 6628773"/>
              <a:gd name="connsiteX145" fmla="*/ 6215651 w 9533023"/>
              <a:gd name="connsiteY145" fmla="*/ 5636871 h 6628773"/>
              <a:gd name="connsiteX146" fmla="*/ 6007306 w 9533023"/>
              <a:gd name="connsiteY146" fmla="*/ 5590573 h 6628773"/>
              <a:gd name="connsiteX147" fmla="*/ 5949433 w 9533023"/>
              <a:gd name="connsiteY147" fmla="*/ 5567423 h 6628773"/>
              <a:gd name="connsiteX148" fmla="*/ 5486446 w 9533023"/>
              <a:gd name="connsiteY148" fmla="*/ 5428527 h 6628773"/>
              <a:gd name="connsiteX149" fmla="*/ 5139205 w 9533023"/>
              <a:gd name="connsiteY149" fmla="*/ 5312780 h 6628773"/>
              <a:gd name="connsiteX150" fmla="*/ 4977160 w 9533023"/>
              <a:gd name="connsiteY150" fmla="*/ 5254907 h 6628773"/>
              <a:gd name="connsiteX151" fmla="*/ 4942436 w 9533023"/>
              <a:gd name="connsiteY151" fmla="*/ 5231757 h 6628773"/>
              <a:gd name="connsiteX152" fmla="*/ 4791965 w 9533023"/>
              <a:gd name="connsiteY152" fmla="*/ 5092861 h 6628773"/>
              <a:gd name="connsiteX153" fmla="*/ 4734091 w 9533023"/>
              <a:gd name="connsiteY153" fmla="*/ 4965540 h 6628773"/>
              <a:gd name="connsiteX154" fmla="*/ 4722083 w 9533023"/>
              <a:gd name="connsiteY154" fmla="*/ 4773448 h 6628773"/>
              <a:gd name="connsiteX155" fmla="*/ 4795341 w 9533023"/>
              <a:gd name="connsiteY155" fmla="*/ 4556471 h 6628773"/>
              <a:gd name="connsiteX156" fmla="*/ 4815114 w 9533023"/>
              <a:gd name="connsiteY156" fmla="*/ 4490978 h 6628773"/>
              <a:gd name="connsiteX157" fmla="*/ 4887793 w 9533023"/>
              <a:gd name="connsiteY157" fmla="*/ 4425629 h 6628773"/>
              <a:gd name="connsiteX158" fmla="*/ 4930861 w 9533023"/>
              <a:gd name="connsiteY158" fmla="*/ 4386805 h 6628773"/>
              <a:gd name="connsiteX159" fmla="*/ 5035033 w 9533023"/>
              <a:gd name="connsiteY159" fmla="*/ 4282633 h 6628773"/>
              <a:gd name="connsiteX160" fmla="*/ 5231803 w 9533023"/>
              <a:gd name="connsiteY160" fmla="*/ 4166886 h 6628773"/>
              <a:gd name="connsiteX161" fmla="*/ 5335975 w 9533023"/>
              <a:gd name="connsiteY161" fmla="*/ 4109013 h 6628773"/>
              <a:gd name="connsiteX162" fmla="*/ 5463296 w 9533023"/>
              <a:gd name="connsiteY162" fmla="*/ 4016416 h 6628773"/>
              <a:gd name="connsiteX163" fmla="*/ 5613767 w 9533023"/>
              <a:gd name="connsiteY163" fmla="*/ 3889094 h 6628773"/>
              <a:gd name="connsiteX164" fmla="*/ 5845261 w 9533023"/>
              <a:gd name="connsiteY164" fmla="*/ 3657600 h 6628773"/>
              <a:gd name="connsiteX165" fmla="*/ 5914709 w 9533023"/>
              <a:gd name="connsiteY165" fmla="*/ 3611302 h 6628773"/>
              <a:gd name="connsiteX166" fmla="*/ 6053316 w 9533023"/>
              <a:gd name="connsiteY166" fmla="*/ 3484270 h 6628773"/>
              <a:gd name="connsiteX167" fmla="*/ 6157777 w 9533023"/>
              <a:gd name="connsiteY167" fmla="*/ 3391383 h 6628773"/>
              <a:gd name="connsiteX168" fmla="*/ 6319823 w 9533023"/>
              <a:gd name="connsiteY168" fmla="*/ 3287211 h 6628773"/>
              <a:gd name="connsiteX169" fmla="*/ 6435570 w 9533023"/>
              <a:gd name="connsiteY169" fmla="*/ 3194613 h 6628773"/>
              <a:gd name="connsiteX170" fmla="*/ 6562891 w 9533023"/>
              <a:gd name="connsiteY170" fmla="*/ 3102016 h 6628773"/>
              <a:gd name="connsiteX171" fmla="*/ 6690213 w 9533023"/>
              <a:gd name="connsiteY171" fmla="*/ 2997843 h 6628773"/>
              <a:gd name="connsiteX172" fmla="*/ 6858866 w 9533023"/>
              <a:gd name="connsiteY172" fmla="*/ 2886630 h 6628773"/>
              <a:gd name="connsiteX173" fmla="*/ 6956431 w 9533023"/>
              <a:gd name="connsiteY173" fmla="*/ 2777924 h 6628773"/>
              <a:gd name="connsiteX174" fmla="*/ 7118476 w 9533023"/>
              <a:gd name="connsiteY174" fmla="*/ 2210765 h 6628773"/>
              <a:gd name="connsiteX175" fmla="*/ 6771236 w 9533023"/>
              <a:gd name="connsiteY175" fmla="*/ 1828800 h 6628773"/>
              <a:gd name="connsiteX176" fmla="*/ 6412420 w 9533023"/>
              <a:gd name="connsiteY176" fmla="*/ 1632031 h 6628773"/>
              <a:gd name="connsiteX177" fmla="*/ 6111479 w 9533023"/>
              <a:gd name="connsiteY177" fmla="*/ 1585732 h 6628773"/>
              <a:gd name="connsiteX178" fmla="*/ 5879985 w 9533023"/>
              <a:gd name="connsiteY178" fmla="*/ 1620456 h 6628773"/>
              <a:gd name="connsiteX179" fmla="*/ 5822112 w 9533023"/>
              <a:gd name="connsiteY179" fmla="*/ 1632031 h 6628773"/>
              <a:gd name="connsiteX180" fmla="*/ 5660066 w 9533023"/>
              <a:gd name="connsiteY180" fmla="*/ 1724628 h 6628773"/>
              <a:gd name="connsiteX181" fmla="*/ 5590618 w 9533023"/>
              <a:gd name="connsiteY181" fmla="*/ 1759352 h 6628773"/>
              <a:gd name="connsiteX182" fmla="*/ 5405423 w 9533023"/>
              <a:gd name="connsiteY182" fmla="*/ 1909823 h 6628773"/>
              <a:gd name="connsiteX183" fmla="*/ 5347549 w 9533023"/>
              <a:gd name="connsiteY183" fmla="*/ 1944547 h 6628773"/>
              <a:gd name="connsiteX184" fmla="*/ 5046608 w 9533023"/>
              <a:gd name="connsiteY184" fmla="*/ 2210765 h 6628773"/>
              <a:gd name="connsiteX185" fmla="*/ 5023458 w 9533023"/>
              <a:gd name="connsiteY185" fmla="*/ 2245489 h 6628773"/>
              <a:gd name="connsiteX186" fmla="*/ 4861413 w 9533023"/>
              <a:gd name="connsiteY186" fmla="*/ 2523281 h 6628773"/>
              <a:gd name="connsiteX187" fmla="*/ 4830643 w 9533023"/>
              <a:gd name="connsiteY187" fmla="*/ 2601073 h 6628773"/>
              <a:gd name="connsiteX188" fmla="*/ 4803539 w 9533023"/>
              <a:gd name="connsiteY188" fmla="*/ 2673752 h 6628773"/>
              <a:gd name="connsiteX189" fmla="*/ 4768815 w 9533023"/>
              <a:gd name="connsiteY189" fmla="*/ 2824223 h 6628773"/>
              <a:gd name="connsiteX190" fmla="*/ 4745666 w 9533023"/>
              <a:gd name="connsiteY190" fmla="*/ 2870522 h 6628773"/>
              <a:gd name="connsiteX191" fmla="*/ 4710942 w 9533023"/>
              <a:gd name="connsiteY191" fmla="*/ 3032568 h 6628773"/>
              <a:gd name="connsiteX192" fmla="*/ 4687793 w 9533023"/>
              <a:gd name="connsiteY192" fmla="*/ 3078866 h 6628773"/>
              <a:gd name="connsiteX193" fmla="*/ 4525747 w 9533023"/>
              <a:gd name="connsiteY193" fmla="*/ 3472405 h 6628773"/>
              <a:gd name="connsiteX194" fmla="*/ 4514172 w 9533023"/>
              <a:gd name="connsiteY194" fmla="*/ 3541854 h 6628773"/>
              <a:gd name="connsiteX195" fmla="*/ 4444724 w 9533023"/>
              <a:gd name="connsiteY195" fmla="*/ 3669175 h 6628773"/>
              <a:gd name="connsiteX196" fmla="*/ 4410000 w 9533023"/>
              <a:gd name="connsiteY196" fmla="*/ 3715474 h 6628773"/>
              <a:gd name="connsiteX197" fmla="*/ 4363701 w 9533023"/>
              <a:gd name="connsiteY197" fmla="*/ 3819646 h 6628773"/>
              <a:gd name="connsiteX198" fmla="*/ 4352127 w 9533023"/>
              <a:gd name="connsiteY198" fmla="*/ 3854370 h 6628773"/>
              <a:gd name="connsiteX199" fmla="*/ 4282679 w 9533023"/>
              <a:gd name="connsiteY199" fmla="*/ 3958542 h 6628773"/>
              <a:gd name="connsiteX200" fmla="*/ 4182172 w 9533023"/>
              <a:gd name="connsiteY200" fmla="*/ 4097583 h 6628773"/>
              <a:gd name="connsiteX201" fmla="*/ 3935438 w 9533023"/>
              <a:gd name="connsiteY201" fmla="*/ 4433104 h 6628773"/>
              <a:gd name="connsiteX202" fmla="*/ 3889139 w 9533023"/>
              <a:gd name="connsiteY202" fmla="*/ 4502552 h 6628773"/>
              <a:gd name="connsiteX203" fmla="*/ 3727094 w 9533023"/>
              <a:gd name="connsiteY203" fmla="*/ 4641449 h 6628773"/>
              <a:gd name="connsiteX204" fmla="*/ 3657646 w 9533023"/>
              <a:gd name="connsiteY204" fmla="*/ 4722471 h 6628773"/>
              <a:gd name="connsiteX205" fmla="*/ 3449301 w 9533023"/>
              <a:gd name="connsiteY205" fmla="*/ 4861368 h 6628773"/>
              <a:gd name="connsiteX206" fmla="*/ 3391428 w 9533023"/>
              <a:gd name="connsiteY206" fmla="*/ 4930816 h 6628773"/>
              <a:gd name="connsiteX207" fmla="*/ 2928441 w 9533023"/>
              <a:gd name="connsiteY207" fmla="*/ 5278056 h 6628773"/>
              <a:gd name="connsiteX208" fmla="*/ 2639074 w 9533023"/>
              <a:gd name="connsiteY208" fmla="*/ 5405378 h 6628773"/>
              <a:gd name="connsiteX209" fmla="*/ 2546476 w 9533023"/>
              <a:gd name="connsiteY209" fmla="*/ 5451676 h 6628773"/>
              <a:gd name="connsiteX210" fmla="*/ 2314982 w 9533023"/>
              <a:gd name="connsiteY210" fmla="*/ 5521124 h 6628773"/>
              <a:gd name="connsiteX211" fmla="*/ 1979317 w 9533023"/>
              <a:gd name="connsiteY211" fmla="*/ 5636871 h 6628773"/>
              <a:gd name="connsiteX212" fmla="*/ 1886719 w 9533023"/>
              <a:gd name="connsiteY212" fmla="*/ 5648446 h 6628773"/>
              <a:gd name="connsiteX213" fmla="*/ 1655225 w 9533023"/>
              <a:gd name="connsiteY213" fmla="*/ 5671595 h 6628773"/>
              <a:gd name="connsiteX214" fmla="*/ 1250112 w 9533023"/>
              <a:gd name="connsiteY214" fmla="*/ 5660021 h 6628773"/>
              <a:gd name="connsiteX215" fmla="*/ 1215387 w 9533023"/>
              <a:gd name="connsiteY215" fmla="*/ 5648446 h 6628773"/>
              <a:gd name="connsiteX216" fmla="*/ 1122790 w 9533023"/>
              <a:gd name="connsiteY216" fmla="*/ 5590573 h 6628773"/>
              <a:gd name="connsiteX217" fmla="*/ 891296 w 9533023"/>
              <a:gd name="connsiteY217" fmla="*/ 5428527 h 6628773"/>
              <a:gd name="connsiteX218" fmla="*/ 763975 w 9533023"/>
              <a:gd name="connsiteY218" fmla="*/ 5335930 h 6628773"/>
              <a:gd name="connsiteX219" fmla="*/ 729251 w 9533023"/>
              <a:gd name="connsiteY219" fmla="*/ 5312780 h 6628773"/>
              <a:gd name="connsiteX220" fmla="*/ 648228 w 9533023"/>
              <a:gd name="connsiteY220" fmla="*/ 5254907 h 6628773"/>
              <a:gd name="connsiteX221" fmla="*/ 463033 w 9533023"/>
              <a:gd name="connsiteY221" fmla="*/ 5127585 h 6628773"/>
              <a:gd name="connsiteX222" fmla="*/ 335712 w 9533023"/>
              <a:gd name="connsiteY222" fmla="*/ 4965540 h 6628773"/>
              <a:gd name="connsiteX223" fmla="*/ 277838 w 9533023"/>
              <a:gd name="connsiteY223" fmla="*/ 4757195 h 6628773"/>
              <a:gd name="connsiteX224" fmla="*/ 266263 w 9533023"/>
              <a:gd name="connsiteY224" fmla="*/ 4560426 h 6628773"/>
              <a:gd name="connsiteX225" fmla="*/ 358861 w 9533023"/>
              <a:gd name="connsiteY225" fmla="*/ 4294208 h 6628773"/>
              <a:gd name="connsiteX226" fmla="*/ 463033 w 9533023"/>
              <a:gd name="connsiteY226" fmla="*/ 4178461 h 6628773"/>
              <a:gd name="connsiteX227" fmla="*/ 810274 w 9533023"/>
              <a:gd name="connsiteY227" fmla="*/ 4039565 h 6628773"/>
              <a:gd name="connsiteX228" fmla="*/ 1099641 w 9533023"/>
              <a:gd name="connsiteY228" fmla="*/ 3981692 h 6628773"/>
              <a:gd name="connsiteX229" fmla="*/ 1365858 w 9533023"/>
              <a:gd name="connsiteY229" fmla="*/ 3946968 h 6628773"/>
              <a:gd name="connsiteX230" fmla="*/ 1635163 w 9533023"/>
              <a:gd name="connsiteY230" fmla="*/ 3896859 h 6628773"/>
              <a:gd name="connsiteX231" fmla="*/ 1909868 w 9533023"/>
              <a:gd name="connsiteY231" fmla="*/ 3831221 h 6628773"/>
              <a:gd name="connsiteX232" fmla="*/ 2048765 w 9533023"/>
              <a:gd name="connsiteY232" fmla="*/ 3819646 h 6628773"/>
              <a:gd name="connsiteX233" fmla="*/ 2777970 w 9533023"/>
              <a:gd name="connsiteY233" fmla="*/ 3819646 h 6628773"/>
              <a:gd name="connsiteX234" fmla="*/ 3032613 w 9533023"/>
              <a:gd name="connsiteY234" fmla="*/ 3784922 h 6628773"/>
              <a:gd name="connsiteX235" fmla="*/ 3495600 w 9533023"/>
              <a:gd name="connsiteY235" fmla="*/ 3669175 h 6628773"/>
              <a:gd name="connsiteX236" fmla="*/ 3622922 w 9533023"/>
              <a:gd name="connsiteY236" fmla="*/ 3576578 h 6628773"/>
              <a:gd name="connsiteX237" fmla="*/ 3646071 w 9533023"/>
              <a:gd name="connsiteY237" fmla="*/ 3553428 h 6628773"/>
              <a:gd name="connsiteX238" fmla="*/ 3738668 w 9533023"/>
              <a:gd name="connsiteY238" fmla="*/ 3437681 h 6628773"/>
              <a:gd name="connsiteX239" fmla="*/ 3808117 w 9533023"/>
              <a:gd name="connsiteY239" fmla="*/ 3298785 h 6628773"/>
              <a:gd name="connsiteX240" fmla="*/ 3877565 w 9533023"/>
              <a:gd name="connsiteY240" fmla="*/ 3171464 h 6628773"/>
              <a:gd name="connsiteX241" fmla="*/ 3912289 w 9533023"/>
              <a:gd name="connsiteY241" fmla="*/ 2997843 h 6628773"/>
              <a:gd name="connsiteX242" fmla="*/ 3947013 w 9533023"/>
              <a:gd name="connsiteY242" fmla="*/ 2766350 h 6628773"/>
              <a:gd name="connsiteX243" fmla="*/ 3923863 w 9533023"/>
              <a:gd name="connsiteY243" fmla="*/ 2558005 h 6628773"/>
              <a:gd name="connsiteX244" fmla="*/ 3877565 w 9533023"/>
              <a:gd name="connsiteY244" fmla="*/ 2465408 h 6628773"/>
              <a:gd name="connsiteX245" fmla="*/ 3784967 w 9533023"/>
              <a:gd name="connsiteY245" fmla="*/ 2361236 h 6628773"/>
              <a:gd name="connsiteX246" fmla="*/ 3692370 w 9533023"/>
              <a:gd name="connsiteY246" fmla="*/ 2291788 h 6628773"/>
              <a:gd name="connsiteX247" fmla="*/ 3646071 w 9533023"/>
              <a:gd name="connsiteY247" fmla="*/ 2268638 h 6628773"/>
              <a:gd name="connsiteX248" fmla="*/ 3472451 w 9533023"/>
              <a:gd name="connsiteY248" fmla="*/ 2187616 h 6628773"/>
              <a:gd name="connsiteX249" fmla="*/ 3345129 w 9533023"/>
              <a:gd name="connsiteY249" fmla="*/ 2164466 h 6628773"/>
              <a:gd name="connsiteX250" fmla="*/ 2858993 w 9533023"/>
              <a:gd name="connsiteY250" fmla="*/ 2245489 h 6628773"/>
              <a:gd name="connsiteX251" fmla="*/ 2801119 w 9533023"/>
              <a:gd name="connsiteY251" fmla="*/ 2291788 h 6628773"/>
              <a:gd name="connsiteX252" fmla="*/ 2766395 w 9533023"/>
              <a:gd name="connsiteY252" fmla="*/ 2361236 h 6628773"/>
              <a:gd name="connsiteX253" fmla="*/ 2789544 w 9533023"/>
              <a:gd name="connsiteY253" fmla="*/ 2766350 h 6628773"/>
              <a:gd name="connsiteX254" fmla="*/ 2858993 w 9533023"/>
              <a:gd name="connsiteY254" fmla="*/ 3136740 h 6628773"/>
              <a:gd name="connsiteX255" fmla="*/ 2882142 w 9533023"/>
              <a:gd name="connsiteY255" fmla="*/ 3171464 h 6628773"/>
              <a:gd name="connsiteX256" fmla="*/ 2963165 w 9533023"/>
              <a:gd name="connsiteY256" fmla="*/ 3356659 h 6628773"/>
              <a:gd name="connsiteX257" fmla="*/ 3159934 w 9533023"/>
              <a:gd name="connsiteY257" fmla="*/ 3634451 h 6628773"/>
              <a:gd name="connsiteX258" fmla="*/ 3472451 w 9533023"/>
              <a:gd name="connsiteY258" fmla="*/ 3865945 h 6628773"/>
              <a:gd name="connsiteX259" fmla="*/ 4190081 w 9533023"/>
              <a:gd name="connsiteY259" fmla="*/ 4259484 h 6628773"/>
              <a:gd name="connsiteX260" fmla="*/ 4761485 w 9533023"/>
              <a:gd name="connsiteY260" fmla="*/ 4514416 h 6628773"/>
              <a:gd name="connsiteX261" fmla="*/ 5081332 w 9533023"/>
              <a:gd name="connsiteY261" fmla="*/ 4687747 h 6628773"/>
              <a:gd name="connsiteX262" fmla="*/ 5150780 w 9533023"/>
              <a:gd name="connsiteY262" fmla="*/ 4734046 h 6628773"/>
              <a:gd name="connsiteX263" fmla="*/ 5405423 w 9533023"/>
              <a:gd name="connsiteY263" fmla="*/ 4872942 h 6628773"/>
              <a:gd name="connsiteX264" fmla="*/ 5625342 w 9533023"/>
              <a:gd name="connsiteY264" fmla="*/ 5058137 h 6628773"/>
              <a:gd name="connsiteX265" fmla="*/ 5671641 w 9533023"/>
              <a:gd name="connsiteY265" fmla="*/ 5092861 h 6628773"/>
              <a:gd name="connsiteX266" fmla="*/ 5787387 w 9533023"/>
              <a:gd name="connsiteY266" fmla="*/ 5278056 h 6628773"/>
              <a:gd name="connsiteX267" fmla="*/ 5891560 w 9533023"/>
              <a:gd name="connsiteY267" fmla="*/ 5428527 h 6628773"/>
              <a:gd name="connsiteX268" fmla="*/ 5926284 w 9533023"/>
              <a:gd name="connsiteY268" fmla="*/ 5497975 h 6628773"/>
              <a:gd name="connsiteX269" fmla="*/ 6042031 w 9533023"/>
              <a:gd name="connsiteY269" fmla="*/ 5613722 h 6628773"/>
              <a:gd name="connsiteX270" fmla="*/ 6076755 w 9533023"/>
              <a:gd name="connsiteY270" fmla="*/ 5671595 h 6628773"/>
              <a:gd name="connsiteX271" fmla="*/ 6227225 w 9533023"/>
              <a:gd name="connsiteY271" fmla="*/ 5914664 h 6628773"/>
              <a:gd name="connsiteX272" fmla="*/ 6227225 w 9533023"/>
              <a:gd name="connsiteY272" fmla="*/ 6111433 h 6628773"/>
              <a:gd name="connsiteX273" fmla="*/ 6076755 w 9533023"/>
              <a:gd name="connsiteY273" fmla="*/ 6319778 h 6628773"/>
              <a:gd name="connsiteX274" fmla="*/ 5868410 w 9533023"/>
              <a:gd name="connsiteY274" fmla="*/ 6447099 h 6628773"/>
              <a:gd name="connsiteX275" fmla="*/ 5706365 w 9533023"/>
              <a:gd name="connsiteY275" fmla="*/ 6528122 h 6628773"/>
              <a:gd name="connsiteX276" fmla="*/ 5544319 w 9533023"/>
              <a:gd name="connsiteY276" fmla="*/ 6585995 h 6628773"/>
              <a:gd name="connsiteX277" fmla="*/ 5213331 w 9533023"/>
              <a:gd name="connsiteY277" fmla="*/ 6628773 h 6628773"/>
              <a:gd name="connsiteX278" fmla="*/ 4722517 w 9533023"/>
              <a:gd name="connsiteY278" fmla="*/ 6597570 h 6628773"/>
              <a:gd name="connsiteX279" fmla="*/ 4491023 w 9533023"/>
              <a:gd name="connsiteY279" fmla="*/ 6551271 h 6628773"/>
              <a:gd name="connsiteX280" fmla="*/ 4176915 w 9533023"/>
              <a:gd name="connsiteY280" fmla="*/ 6500584 h 6628773"/>
              <a:gd name="connsiteX281" fmla="*/ 3907611 w 9533023"/>
              <a:gd name="connsiteY281" fmla="*/ 6427470 h 6628773"/>
              <a:gd name="connsiteX282" fmla="*/ 3773393 w 9533023"/>
              <a:gd name="connsiteY282" fmla="*/ 6389226 h 6628773"/>
              <a:gd name="connsiteX283" fmla="*/ 3676551 w 9533023"/>
              <a:gd name="connsiteY283" fmla="*/ 6327253 h 6628773"/>
              <a:gd name="connsiteX284" fmla="*/ 3611058 w 9533023"/>
              <a:gd name="connsiteY284" fmla="*/ 6162410 h 6628773"/>
              <a:gd name="connsiteX285" fmla="*/ 3634496 w 9533023"/>
              <a:gd name="connsiteY285" fmla="*/ 5960962 h 6628773"/>
              <a:gd name="connsiteX286" fmla="*/ 3696469 w 9533023"/>
              <a:gd name="connsiteY286" fmla="*/ 5826166 h 6628773"/>
              <a:gd name="connsiteX287" fmla="*/ 3761818 w 9533023"/>
              <a:gd name="connsiteY287" fmla="*/ 5683170 h 6628773"/>
              <a:gd name="connsiteX288" fmla="*/ 3784967 w 9533023"/>
              <a:gd name="connsiteY288" fmla="*/ 5648446 h 6628773"/>
              <a:gd name="connsiteX289" fmla="*/ 3865990 w 9533023"/>
              <a:gd name="connsiteY289" fmla="*/ 5509550 h 6628773"/>
              <a:gd name="connsiteX290" fmla="*/ 4004886 w 9533023"/>
              <a:gd name="connsiteY290" fmla="*/ 5393803 h 6628773"/>
              <a:gd name="connsiteX291" fmla="*/ 4097484 w 9533023"/>
              <a:gd name="connsiteY291" fmla="*/ 5359079 h 6628773"/>
              <a:gd name="connsiteX292" fmla="*/ 4340552 w 9533023"/>
              <a:gd name="connsiteY292" fmla="*/ 5289631 h 6628773"/>
              <a:gd name="connsiteX293" fmla="*/ 4491023 w 9533023"/>
              <a:gd name="connsiteY293" fmla="*/ 5278056 h 6628773"/>
              <a:gd name="connsiteX294" fmla="*/ 5254952 w 9533023"/>
              <a:gd name="connsiteY294" fmla="*/ 5266481 h 6628773"/>
              <a:gd name="connsiteX295" fmla="*/ 5764238 w 9533023"/>
              <a:gd name="connsiteY295" fmla="*/ 5254907 h 6628773"/>
              <a:gd name="connsiteX296" fmla="*/ 6944856 w 9533023"/>
              <a:gd name="connsiteY296" fmla="*/ 5197033 h 6628773"/>
              <a:gd name="connsiteX297" fmla="*/ 7488866 w 9533023"/>
              <a:gd name="connsiteY297" fmla="*/ 5116011 h 6628773"/>
              <a:gd name="connsiteX298" fmla="*/ 7639337 w 9533023"/>
              <a:gd name="connsiteY298" fmla="*/ 5081286 h 6628773"/>
              <a:gd name="connsiteX299" fmla="*/ 8090749 w 9533023"/>
              <a:gd name="connsiteY299" fmla="*/ 4907666 h 6628773"/>
              <a:gd name="connsiteX300" fmla="*/ 8368542 w 9533023"/>
              <a:gd name="connsiteY300" fmla="*/ 4791919 h 6628773"/>
              <a:gd name="connsiteX301" fmla="*/ 8727357 w 9533023"/>
              <a:gd name="connsiteY301" fmla="*/ 4572000 h 6628773"/>
              <a:gd name="connsiteX302" fmla="*/ 8831529 w 9533023"/>
              <a:gd name="connsiteY302" fmla="*/ 4479403 h 6628773"/>
              <a:gd name="connsiteX303" fmla="*/ 9109322 w 9533023"/>
              <a:gd name="connsiteY303" fmla="*/ 4120588 h 6628773"/>
              <a:gd name="connsiteX304" fmla="*/ 9259793 w 9533023"/>
              <a:gd name="connsiteY304" fmla="*/ 3865945 h 6628773"/>
              <a:gd name="connsiteX305" fmla="*/ 9282942 w 9533023"/>
              <a:gd name="connsiteY305" fmla="*/ 3773347 h 6628773"/>
              <a:gd name="connsiteX306" fmla="*/ 9387114 w 9533023"/>
              <a:gd name="connsiteY306" fmla="*/ 3576578 h 6628773"/>
              <a:gd name="connsiteX307" fmla="*/ 9444987 w 9533023"/>
              <a:gd name="connsiteY307" fmla="*/ 3449256 h 6628773"/>
              <a:gd name="connsiteX308" fmla="*/ 9456562 w 9533023"/>
              <a:gd name="connsiteY308" fmla="*/ 3275636 h 6628773"/>
              <a:gd name="connsiteX309" fmla="*/ 9502861 w 9533023"/>
              <a:gd name="connsiteY309" fmla="*/ 3067292 h 6628773"/>
              <a:gd name="connsiteX310" fmla="*/ 9529676 w 9533023"/>
              <a:gd name="connsiteY310" fmla="*/ 2970016 h 6628773"/>
              <a:gd name="connsiteX311" fmla="*/ 9526010 w 9533023"/>
              <a:gd name="connsiteY311" fmla="*/ 2870522 h 6628773"/>
              <a:gd name="connsiteX312" fmla="*/ 9456562 w 9533023"/>
              <a:gd name="connsiteY312" fmla="*/ 2534856 h 6628773"/>
              <a:gd name="connsiteX313" fmla="*/ 9425359 w 9533023"/>
              <a:gd name="connsiteY313" fmla="*/ 2477127 h 6628773"/>
              <a:gd name="connsiteX314" fmla="*/ 9356055 w 9533023"/>
              <a:gd name="connsiteY314" fmla="*/ 2384675 h 6628773"/>
              <a:gd name="connsiteX315" fmla="*/ 9213494 w 9533023"/>
              <a:gd name="connsiteY315" fmla="*/ 2291788 h 6628773"/>
              <a:gd name="connsiteX316" fmla="*/ 9140236 w 9533023"/>
              <a:gd name="connsiteY316" fmla="*/ 2291643 h 6628773"/>
              <a:gd name="connsiteX317" fmla="*/ 9005294 w 9533023"/>
              <a:gd name="connsiteY317" fmla="*/ 2299697 h 6628773"/>
              <a:gd name="connsiteX318" fmla="*/ 8900977 w 9533023"/>
              <a:gd name="connsiteY318" fmla="*/ 2361236 h 6628773"/>
              <a:gd name="connsiteX319" fmla="*/ 8738932 w 9533023"/>
              <a:gd name="connsiteY319" fmla="*/ 2569580 h 6628773"/>
              <a:gd name="connsiteX320" fmla="*/ 8692633 w 9533023"/>
              <a:gd name="connsiteY320" fmla="*/ 2650603 h 6628773"/>
              <a:gd name="connsiteX321" fmla="*/ 8638714 w 9533023"/>
              <a:gd name="connsiteY321" fmla="*/ 2816603 h 6628773"/>
              <a:gd name="connsiteX322" fmla="*/ 8611610 w 9533023"/>
              <a:gd name="connsiteY322" fmla="*/ 2905246 h 6628773"/>
              <a:gd name="connsiteX323" fmla="*/ 8588461 w 9533023"/>
              <a:gd name="connsiteY323" fmla="*/ 3229337 h 6628773"/>
              <a:gd name="connsiteX324" fmla="*/ 8576886 w 9533023"/>
              <a:gd name="connsiteY324" fmla="*/ 3321935 h 6628773"/>
              <a:gd name="connsiteX325" fmla="*/ 8495863 w 9533023"/>
              <a:gd name="connsiteY325" fmla="*/ 3588152 h 6628773"/>
              <a:gd name="connsiteX326" fmla="*/ 8449565 w 9533023"/>
              <a:gd name="connsiteY326" fmla="*/ 3796497 h 6628773"/>
              <a:gd name="connsiteX327" fmla="*/ 8264370 w 9533023"/>
              <a:gd name="connsiteY327" fmla="*/ 4259484 h 6628773"/>
              <a:gd name="connsiteX328" fmla="*/ 8102324 w 9533023"/>
              <a:gd name="connsiteY328" fmla="*/ 4572000 h 6628773"/>
              <a:gd name="connsiteX329" fmla="*/ 7836106 w 9533023"/>
              <a:gd name="connsiteY329" fmla="*/ 4896092 h 6628773"/>
              <a:gd name="connsiteX330" fmla="*/ 7743509 w 9533023"/>
              <a:gd name="connsiteY330" fmla="*/ 4977114 h 6628773"/>
              <a:gd name="connsiteX331" fmla="*/ 7326820 w 9533023"/>
              <a:gd name="connsiteY331" fmla="*/ 5243332 h 6628773"/>
              <a:gd name="connsiteX332" fmla="*/ 7168585 w 9533023"/>
              <a:gd name="connsiteY332" fmla="*/ 5304871 h 6628773"/>
              <a:gd name="connsiteX333" fmla="*/ 6868801 w 9533023"/>
              <a:gd name="connsiteY333" fmla="*/ 5427948 h 6628773"/>
              <a:gd name="connsiteX334" fmla="*/ 6493443 w 9533023"/>
              <a:gd name="connsiteY334" fmla="*/ 5578998 h 6628773"/>
              <a:gd name="connsiteX335" fmla="*/ 6342972 w 9533023"/>
              <a:gd name="connsiteY335" fmla="*/ 5648446 h 6628773"/>
              <a:gd name="connsiteX336" fmla="*/ 5949433 w 9533023"/>
              <a:gd name="connsiteY336" fmla="*/ 5717894 h 6628773"/>
              <a:gd name="connsiteX337" fmla="*/ 5486446 w 9533023"/>
              <a:gd name="connsiteY337" fmla="*/ 5706319 h 6628773"/>
              <a:gd name="connsiteX338" fmla="*/ 5393848 w 9533023"/>
              <a:gd name="connsiteY338" fmla="*/ 5683170 h 6628773"/>
              <a:gd name="connsiteX339" fmla="*/ 5104481 w 9533023"/>
              <a:gd name="connsiteY339" fmla="*/ 5613722 h 6628773"/>
              <a:gd name="connsiteX340" fmla="*/ 4907712 w 9533023"/>
              <a:gd name="connsiteY340" fmla="*/ 5567423 h 6628773"/>
              <a:gd name="connsiteX341" fmla="*/ 4745666 w 9533023"/>
              <a:gd name="connsiteY341" fmla="*/ 5521124 h 6628773"/>
              <a:gd name="connsiteX342" fmla="*/ 4051185 w 9533023"/>
              <a:gd name="connsiteY342" fmla="*/ 5324355 h 6628773"/>
              <a:gd name="connsiteX343" fmla="*/ 3495600 w 9533023"/>
              <a:gd name="connsiteY343" fmla="*/ 5046562 h 6628773"/>
              <a:gd name="connsiteX344" fmla="*/ 3414577 w 9533023"/>
              <a:gd name="connsiteY344" fmla="*/ 4942390 h 6628773"/>
              <a:gd name="connsiteX345" fmla="*/ 3345129 w 9533023"/>
              <a:gd name="connsiteY345" fmla="*/ 4757195 h 6628773"/>
              <a:gd name="connsiteX346" fmla="*/ 3287256 w 9533023"/>
              <a:gd name="connsiteY346" fmla="*/ 4595150 h 6628773"/>
              <a:gd name="connsiteX347" fmla="*/ 3183084 w 9533023"/>
              <a:gd name="connsiteY347" fmla="*/ 4421530 h 6628773"/>
              <a:gd name="connsiteX348" fmla="*/ 3148360 w 9533023"/>
              <a:gd name="connsiteY348" fmla="*/ 4363656 h 6628773"/>
              <a:gd name="connsiteX349" fmla="*/ 3090486 w 9533023"/>
              <a:gd name="connsiteY349" fmla="*/ 4236335 h 6628773"/>
              <a:gd name="connsiteX350" fmla="*/ 2893717 w 9533023"/>
              <a:gd name="connsiteY350" fmla="*/ 3993266 h 6628773"/>
              <a:gd name="connsiteX351" fmla="*/ 2615924 w 9533023"/>
              <a:gd name="connsiteY351" fmla="*/ 3680750 h 6628773"/>
              <a:gd name="connsiteX352" fmla="*/ 2280258 w 9533023"/>
              <a:gd name="connsiteY352" fmla="*/ 3414532 h 6628773"/>
              <a:gd name="connsiteX353" fmla="*/ 2152937 w 9533023"/>
              <a:gd name="connsiteY353" fmla="*/ 3345084 h 6628773"/>
              <a:gd name="connsiteX354" fmla="*/ 2095063 w 9533023"/>
              <a:gd name="connsiteY354" fmla="*/ 3310360 h 6628773"/>
              <a:gd name="connsiteX355" fmla="*/ 2060339 w 9533023"/>
              <a:gd name="connsiteY355" fmla="*/ 3287211 h 6628773"/>
              <a:gd name="connsiteX356" fmla="*/ 1956167 w 9533023"/>
              <a:gd name="connsiteY356" fmla="*/ 3252486 h 6628773"/>
              <a:gd name="connsiteX357" fmla="*/ 1886719 w 9533023"/>
              <a:gd name="connsiteY357" fmla="*/ 3229337 h 6628773"/>
              <a:gd name="connsiteX358" fmla="*/ 1851995 w 9533023"/>
              <a:gd name="connsiteY358" fmla="*/ 3217762 h 6628773"/>
              <a:gd name="connsiteX359" fmla="*/ 1759398 w 9533023"/>
              <a:gd name="connsiteY359" fmla="*/ 3194613 h 6628773"/>
              <a:gd name="connsiteX360" fmla="*/ 1701524 w 9533023"/>
              <a:gd name="connsiteY360" fmla="*/ 3183038 h 6628773"/>
              <a:gd name="connsiteX361" fmla="*/ 1551053 w 9533023"/>
              <a:gd name="connsiteY361" fmla="*/ 3148314 h 6628773"/>
              <a:gd name="connsiteX362" fmla="*/ 1389008 w 9533023"/>
              <a:gd name="connsiteY362" fmla="*/ 3125165 h 6628773"/>
              <a:gd name="connsiteX363" fmla="*/ 1226962 w 9533023"/>
              <a:gd name="connsiteY363" fmla="*/ 3102016 h 6628773"/>
              <a:gd name="connsiteX364" fmla="*/ 1157514 w 9533023"/>
              <a:gd name="connsiteY364" fmla="*/ 3090441 h 6628773"/>
              <a:gd name="connsiteX365" fmla="*/ 949170 w 9533023"/>
              <a:gd name="connsiteY365" fmla="*/ 3078866 h 6628773"/>
              <a:gd name="connsiteX366" fmla="*/ 833423 w 9533023"/>
              <a:gd name="connsiteY366" fmla="*/ 3067292 h 6628773"/>
              <a:gd name="connsiteX367" fmla="*/ 625079 w 9533023"/>
              <a:gd name="connsiteY367" fmla="*/ 3044142 h 6628773"/>
              <a:gd name="connsiteX368" fmla="*/ 405160 w 9533023"/>
              <a:gd name="connsiteY368" fmla="*/ 3055717 h 6628773"/>
              <a:gd name="connsiteX369" fmla="*/ 358861 w 9533023"/>
              <a:gd name="connsiteY369" fmla="*/ 3067292 h 6628773"/>
              <a:gd name="connsiteX370" fmla="*/ 266263 w 9533023"/>
              <a:gd name="connsiteY370" fmla="*/ 3113590 h 6628773"/>
              <a:gd name="connsiteX371" fmla="*/ 243114 w 9533023"/>
              <a:gd name="connsiteY371" fmla="*/ 3148314 h 6628773"/>
              <a:gd name="connsiteX372" fmla="*/ 208390 w 9533023"/>
              <a:gd name="connsiteY372" fmla="*/ 3275636 h 6628773"/>
              <a:gd name="connsiteX373" fmla="*/ 254689 w 9533023"/>
              <a:gd name="connsiteY373" fmla="*/ 3426107 h 6628773"/>
              <a:gd name="connsiteX374" fmla="*/ 382010 w 9533023"/>
              <a:gd name="connsiteY374" fmla="*/ 3565003 h 6628773"/>
              <a:gd name="connsiteX375" fmla="*/ 512129 w 9533023"/>
              <a:gd name="connsiteY375" fmla="*/ 3641782 h 6628773"/>
              <a:gd name="connsiteX376" fmla="*/ 760599 w 9533023"/>
              <a:gd name="connsiteY376" fmla="*/ 3703899 h 6628773"/>
              <a:gd name="connsiteX377" fmla="*/ 856572 w 9533023"/>
              <a:gd name="connsiteY377" fmla="*/ 3727049 h 6628773"/>
              <a:gd name="connsiteX378" fmla="*/ 891296 w 9533023"/>
              <a:gd name="connsiteY378" fmla="*/ 3750198 h 6628773"/>
              <a:gd name="connsiteX379" fmla="*/ 1014808 w 9533023"/>
              <a:gd name="connsiteY379" fmla="*/ 3803972 h 6628773"/>
              <a:gd name="connsiteX380" fmla="*/ 1076491 w 9533023"/>
              <a:gd name="connsiteY380" fmla="*/ 3819646 h 6628773"/>
              <a:gd name="connsiteX381" fmla="*/ 1134365 w 9533023"/>
              <a:gd name="connsiteY381" fmla="*/ 3831221 h 6628773"/>
              <a:gd name="connsiteX382" fmla="*/ 1226962 w 9533023"/>
              <a:gd name="connsiteY382" fmla="*/ 3854370 h 6628773"/>
              <a:gd name="connsiteX383" fmla="*/ 1420066 w 9533023"/>
              <a:gd name="connsiteY383" fmla="*/ 3885573 h 6628773"/>
              <a:gd name="connsiteX384" fmla="*/ 1551053 w 9533023"/>
              <a:gd name="connsiteY384" fmla="*/ 3935393 h 6628773"/>
              <a:gd name="connsiteX385" fmla="*/ 1673552 w 9533023"/>
              <a:gd name="connsiteY385" fmla="*/ 3946968 h 6628773"/>
              <a:gd name="connsiteX386" fmla="*/ 1827109 w 9533023"/>
              <a:gd name="connsiteY386" fmla="*/ 3935827 h 6628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</a:cxnLst>
            <a:rect l="l" t="t" r="r" b="b"/>
            <a:pathLst>
              <a:path w="9533023" h="6628773">
                <a:moveTo>
                  <a:pt x="1770297" y="3938624"/>
                </a:moveTo>
                <a:lnTo>
                  <a:pt x="1921443" y="3912243"/>
                </a:lnTo>
                <a:lnTo>
                  <a:pt x="2511752" y="3923818"/>
                </a:lnTo>
                <a:lnTo>
                  <a:pt x="3553474" y="3912243"/>
                </a:lnTo>
                <a:cubicBezTo>
                  <a:pt x="4101757" y="3884022"/>
                  <a:pt x="3930591" y="3852420"/>
                  <a:pt x="4294253" y="3808071"/>
                </a:cubicBezTo>
                <a:cubicBezTo>
                  <a:pt x="4382672" y="3797288"/>
                  <a:pt x="4471786" y="3793236"/>
                  <a:pt x="4560471" y="3784922"/>
                </a:cubicBezTo>
                <a:cubicBezTo>
                  <a:pt x="4595256" y="3781661"/>
                  <a:pt x="4629991" y="3777802"/>
                  <a:pt x="4664643" y="3773347"/>
                </a:cubicBezTo>
                <a:cubicBezTo>
                  <a:pt x="4900072" y="3743078"/>
                  <a:pt x="5137028" y="3722477"/>
                  <a:pt x="5370699" y="3680750"/>
                </a:cubicBezTo>
                <a:lnTo>
                  <a:pt x="6018881" y="3565003"/>
                </a:lnTo>
                <a:cubicBezTo>
                  <a:pt x="6182127" y="3534246"/>
                  <a:pt x="6227089" y="3503837"/>
                  <a:pt x="6412420" y="3483980"/>
                </a:cubicBezTo>
                <a:cubicBezTo>
                  <a:pt x="6520451" y="3472405"/>
                  <a:pt x="6573245" y="3458926"/>
                  <a:pt x="6736512" y="3449256"/>
                </a:cubicBezTo>
                <a:cubicBezTo>
                  <a:pt x="6899779" y="3439586"/>
                  <a:pt x="7183719" y="3438215"/>
                  <a:pt x="7392024" y="3425962"/>
                </a:cubicBezTo>
                <a:cubicBezTo>
                  <a:pt x="7446084" y="3422782"/>
                  <a:pt x="7469575" y="3406815"/>
                  <a:pt x="7523590" y="3402957"/>
                </a:cubicBezTo>
                <a:lnTo>
                  <a:pt x="7893980" y="3345084"/>
                </a:lnTo>
                <a:cubicBezTo>
                  <a:pt x="7979713" y="3331532"/>
                  <a:pt x="7970136" y="3336805"/>
                  <a:pt x="8037988" y="3321645"/>
                </a:cubicBezTo>
                <a:cubicBezTo>
                  <a:pt x="8099141" y="3302547"/>
                  <a:pt x="8110893" y="3316100"/>
                  <a:pt x="8183347" y="3287211"/>
                </a:cubicBezTo>
                <a:cubicBezTo>
                  <a:pt x="8255801" y="3258323"/>
                  <a:pt x="8337716" y="3193315"/>
                  <a:pt x="8472714" y="3148314"/>
                </a:cubicBezTo>
                <a:cubicBezTo>
                  <a:pt x="8549879" y="3094299"/>
                  <a:pt x="8647701" y="3048491"/>
                  <a:pt x="8704208" y="2986269"/>
                </a:cubicBezTo>
                <a:cubicBezTo>
                  <a:pt x="8760715" y="2924047"/>
                  <a:pt x="8749885" y="2920369"/>
                  <a:pt x="8811756" y="2774983"/>
                </a:cubicBezTo>
                <a:cubicBezTo>
                  <a:pt x="8829245" y="2705026"/>
                  <a:pt x="8816660" y="2694482"/>
                  <a:pt x="8819955" y="2639028"/>
                </a:cubicBezTo>
                <a:cubicBezTo>
                  <a:pt x="8823250" y="2583574"/>
                  <a:pt x="8830846" y="2494297"/>
                  <a:pt x="8831529" y="2442259"/>
                </a:cubicBezTo>
                <a:cubicBezTo>
                  <a:pt x="8832212" y="2390221"/>
                  <a:pt x="8820196" y="2357667"/>
                  <a:pt x="8824054" y="2326801"/>
                </a:cubicBezTo>
                <a:cubicBezTo>
                  <a:pt x="8800905" y="2272786"/>
                  <a:pt x="8793630" y="2224317"/>
                  <a:pt x="8773656" y="2187616"/>
                </a:cubicBezTo>
                <a:cubicBezTo>
                  <a:pt x="8753682" y="2150915"/>
                  <a:pt x="8741275" y="2157560"/>
                  <a:pt x="8704208" y="2106593"/>
                </a:cubicBezTo>
                <a:cubicBezTo>
                  <a:pt x="8682799" y="2077156"/>
                  <a:pt x="8672796" y="2038987"/>
                  <a:pt x="8646334" y="2013995"/>
                </a:cubicBezTo>
                <a:cubicBezTo>
                  <a:pt x="8544280" y="1917611"/>
                  <a:pt x="8501989" y="1916275"/>
                  <a:pt x="8391691" y="1863524"/>
                </a:cubicBezTo>
                <a:cubicBezTo>
                  <a:pt x="8337211" y="1837468"/>
                  <a:pt x="8284831" y="1807029"/>
                  <a:pt x="8229646" y="1782502"/>
                </a:cubicBezTo>
                <a:cubicBezTo>
                  <a:pt x="8194922" y="1767069"/>
                  <a:pt x="8159462" y="1753197"/>
                  <a:pt x="8125474" y="1736203"/>
                </a:cubicBezTo>
                <a:cubicBezTo>
                  <a:pt x="8113031" y="1729982"/>
                  <a:pt x="8104329" y="1716072"/>
                  <a:pt x="8090749" y="1713054"/>
                </a:cubicBezTo>
                <a:cubicBezTo>
                  <a:pt x="8033754" y="1700388"/>
                  <a:pt x="7974381" y="1701355"/>
                  <a:pt x="7917129" y="1689904"/>
                </a:cubicBezTo>
                <a:cubicBezTo>
                  <a:pt x="7858396" y="1678157"/>
                  <a:pt x="7801934" y="1656798"/>
                  <a:pt x="7743509" y="1643605"/>
                </a:cubicBezTo>
                <a:cubicBezTo>
                  <a:pt x="7555300" y="1601106"/>
                  <a:pt x="7546073" y="1613377"/>
                  <a:pt x="7349970" y="1574157"/>
                </a:cubicBezTo>
                <a:cubicBezTo>
                  <a:pt x="6954231" y="1495010"/>
                  <a:pt x="7352143" y="1556960"/>
                  <a:pt x="6956431" y="1493135"/>
                </a:cubicBezTo>
                <a:cubicBezTo>
                  <a:pt x="6902563" y="1484447"/>
                  <a:pt x="6848912" y="1471980"/>
                  <a:pt x="6794385" y="1469985"/>
                </a:cubicBezTo>
                <a:cubicBezTo>
                  <a:pt x="6532172" y="1460392"/>
                  <a:pt x="6269666" y="1462269"/>
                  <a:pt x="6007306" y="1458411"/>
                </a:cubicBezTo>
                <a:lnTo>
                  <a:pt x="5694549" y="1466175"/>
                </a:lnTo>
                <a:cubicBezTo>
                  <a:pt x="5682355" y="1466595"/>
                  <a:pt x="5571287" y="1480925"/>
                  <a:pt x="5335975" y="1481560"/>
                </a:cubicBezTo>
                <a:lnTo>
                  <a:pt x="4282679" y="1469985"/>
                </a:lnTo>
                <a:lnTo>
                  <a:pt x="3183084" y="1481560"/>
                </a:lnTo>
                <a:cubicBezTo>
                  <a:pt x="3063416" y="1481560"/>
                  <a:pt x="2943916" y="1467810"/>
                  <a:pt x="2824268" y="1469985"/>
                </a:cubicBezTo>
                <a:cubicBezTo>
                  <a:pt x="2519299" y="1475530"/>
                  <a:pt x="2214668" y="1493134"/>
                  <a:pt x="1909868" y="1504709"/>
                </a:cubicBezTo>
                <a:cubicBezTo>
                  <a:pt x="1691878" y="1516284"/>
                  <a:pt x="1626288" y="1527858"/>
                  <a:pt x="1516329" y="1539433"/>
                </a:cubicBezTo>
                <a:cubicBezTo>
                  <a:pt x="1406370" y="1551008"/>
                  <a:pt x="1324833" y="1558065"/>
                  <a:pt x="1250112" y="1574157"/>
                </a:cubicBezTo>
                <a:cubicBezTo>
                  <a:pt x="1175391" y="1590249"/>
                  <a:pt x="1152305" y="1609122"/>
                  <a:pt x="1068003" y="1635985"/>
                </a:cubicBezTo>
                <a:cubicBezTo>
                  <a:pt x="983701" y="1662848"/>
                  <a:pt x="947755" y="1673201"/>
                  <a:pt x="891296" y="1689904"/>
                </a:cubicBezTo>
                <a:cubicBezTo>
                  <a:pt x="834837" y="1706607"/>
                  <a:pt x="783058" y="1720061"/>
                  <a:pt x="729251" y="1736203"/>
                </a:cubicBezTo>
                <a:cubicBezTo>
                  <a:pt x="705879" y="1743215"/>
                  <a:pt x="682952" y="1751636"/>
                  <a:pt x="659803" y="1759352"/>
                </a:cubicBezTo>
                <a:cubicBezTo>
                  <a:pt x="628937" y="1772856"/>
                  <a:pt x="580709" y="1796006"/>
                  <a:pt x="544056" y="1817226"/>
                </a:cubicBezTo>
                <a:cubicBezTo>
                  <a:pt x="507403" y="1838446"/>
                  <a:pt x="475932" y="1865646"/>
                  <a:pt x="439884" y="1886674"/>
                </a:cubicBezTo>
                <a:cubicBezTo>
                  <a:pt x="429345" y="1892822"/>
                  <a:pt x="415699" y="1892101"/>
                  <a:pt x="405160" y="1898249"/>
                </a:cubicBezTo>
                <a:cubicBezTo>
                  <a:pt x="369112" y="1919277"/>
                  <a:pt x="334548" y="1942891"/>
                  <a:pt x="300987" y="1967697"/>
                </a:cubicBezTo>
                <a:cubicBezTo>
                  <a:pt x="216089" y="2030447"/>
                  <a:pt x="138480" y="2086857"/>
                  <a:pt x="69494" y="2164466"/>
                </a:cubicBezTo>
                <a:cubicBezTo>
                  <a:pt x="58528" y="2176803"/>
                  <a:pt x="13616" y="2253738"/>
                  <a:pt x="11620" y="2257064"/>
                </a:cubicBezTo>
                <a:cubicBezTo>
                  <a:pt x="811" y="2332729"/>
                  <a:pt x="-7952" y="2335770"/>
                  <a:pt x="11620" y="2407535"/>
                </a:cubicBezTo>
                <a:cubicBezTo>
                  <a:pt x="17087" y="2427580"/>
                  <a:pt x="18689" y="2452251"/>
                  <a:pt x="34770" y="2465408"/>
                </a:cubicBezTo>
                <a:cubicBezTo>
                  <a:pt x="156152" y="2564720"/>
                  <a:pt x="317590" y="2648104"/>
                  <a:pt x="463033" y="2708476"/>
                </a:cubicBezTo>
                <a:cubicBezTo>
                  <a:pt x="600676" y="2765611"/>
                  <a:pt x="738340" y="2823395"/>
                  <a:pt x="879722" y="2870522"/>
                </a:cubicBezTo>
                <a:cubicBezTo>
                  <a:pt x="976464" y="2902769"/>
                  <a:pt x="1470448" y="2984874"/>
                  <a:pt x="1481605" y="2986269"/>
                </a:cubicBezTo>
                <a:cubicBezTo>
                  <a:pt x="1658378" y="3008366"/>
                  <a:pt x="1836267" y="3021024"/>
                  <a:pt x="2014041" y="3032568"/>
                </a:cubicBezTo>
                <a:cubicBezTo>
                  <a:pt x="2099768" y="3038135"/>
                  <a:pt x="2785954" y="3054735"/>
                  <a:pt x="2824268" y="3055717"/>
                </a:cubicBezTo>
                <a:cubicBezTo>
                  <a:pt x="3055762" y="3051859"/>
                  <a:pt x="3287390" y="3052928"/>
                  <a:pt x="3518749" y="3044142"/>
                </a:cubicBezTo>
                <a:cubicBezTo>
                  <a:pt x="3592407" y="3041345"/>
                  <a:pt x="3665249" y="3027548"/>
                  <a:pt x="3738668" y="3020993"/>
                </a:cubicBezTo>
                <a:lnTo>
                  <a:pt x="4166932" y="2986269"/>
                </a:lnTo>
                <a:lnTo>
                  <a:pt x="4699367" y="3009418"/>
                </a:lnTo>
                <a:cubicBezTo>
                  <a:pt x="4803523" y="3013698"/>
                  <a:pt x="4908010" y="3012215"/>
                  <a:pt x="5011884" y="3020993"/>
                </a:cubicBezTo>
                <a:cubicBezTo>
                  <a:pt x="5182132" y="3035380"/>
                  <a:pt x="5351408" y="3059575"/>
                  <a:pt x="5521170" y="3078866"/>
                </a:cubicBezTo>
                <a:cubicBezTo>
                  <a:pt x="5582902" y="3094299"/>
                  <a:pt x="5645999" y="3105043"/>
                  <a:pt x="5706365" y="3125165"/>
                </a:cubicBezTo>
                <a:cubicBezTo>
                  <a:pt x="5775588" y="3148239"/>
                  <a:pt x="5935108" y="3233353"/>
                  <a:pt x="5984157" y="3275636"/>
                </a:cubicBezTo>
                <a:cubicBezTo>
                  <a:pt x="6052378" y="3334447"/>
                  <a:pt x="6112877" y="3402239"/>
                  <a:pt x="6169352" y="3472405"/>
                </a:cubicBezTo>
                <a:cubicBezTo>
                  <a:pt x="6240501" y="3560803"/>
                  <a:pt x="6366122" y="3750198"/>
                  <a:pt x="6366122" y="3750198"/>
                </a:cubicBezTo>
                <a:cubicBezTo>
                  <a:pt x="6400846" y="3858228"/>
                  <a:pt x="6442773" y="3964203"/>
                  <a:pt x="6470294" y="4074289"/>
                </a:cubicBezTo>
                <a:cubicBezTo>
                  <a:pt x="6519668" y="4271787"/>
                  <a:pt x="6510826" y="4503254"/>
                  <a:pt x="6516593" y="4699322"/>
                </a:cubicBezTo>
                <a:cubicBezTo>
                  <a:pt x="6505018" y="4799636"/>
                  <a:pt x="6494791" y="4900115"/>
                  <a:pt x="6481868" y="5000264"/>
                </a:cubicBezTo>
                <a:cubicBezTo>
                  <a:pt x="6479350" y="5019775"/>
                  <a:pt x="6477463" y="5039817"/>
                  <a:pt x="6470294" y="5058137"/>
                </a:cubicBezTo>
                <a:cubicBezTo>
                  <a:pt x="6439928" y="5135738"/>
                  <a:pt x="6364707" y="5328411"/>
                  <a:pt x="6285099" y="5393803"/>
                </a:cubicBezTo>
                <a:cubicBezTo>
                  <a:pt x="6215562" y="5450922"/>
                  <a:pt x="6129525" y="5484386"/>
                  <a:pt x="6053605" y="5532699"/>
                </a:cubicBezTo>
                <a:cubicBezTo>
                  <a:pt x="6044398" y="5538558"/>
                  <a:pt x="6040855" y="5552540"/>
                  <a:pt x="6030456" y="5555849"/>
                </a:cubicBezTo>
                <a:cubicBezTo>
                  <a:pt x="5954661" y="5579966"/>
                  <a:pt x="5878299" y="5608055"/>
                  <a:pt x="5798962" y="5613722"/>
                </a:cubicBezTo>
                <a:cubicBezTo>
                  <a:pt x="5370892" y="5644298"/>
                  <a:pt x="5583102" y="5632862"/>
                  <a:pt x="5162355" y="5648446"/>
                </a:cubicBezTo>
                <a:cubicBezTo>
                  <a:pt x="5004168" y="5633013"/>
                  <a:pt x="4838848" y="5651583"/>
                  <a:pt x="4687793" y="5602147"/>
                </a:cubicBezTo>
                <a:cubicBezTo>
                  <a:pt x="4615193" y="5578387"/>
                  <a:pt x="4575460" y="5498101"/>
                  <a:pt x="4525747" y="5440102"/>
                </a:cubicBezTo>
                <a:cubicBezTo>
                  <a:pt x="4505503" y="5416485"/>
                  <a:pt x="4496400" y="5385160"/>
                  <a:pt x="4479448" y="5359079"/>
                </a:cubicBezTo>
                <a:cubicBezTo>
                  <a:pt x="4325247" y="5121846"/>
                  <a:pt x="4407480" y="5299854"/>
                  <a:pt x="4305828" y="5011838"/>
                </a:cubicBezTo>
                <a:cubicBezTo>
                  <a:pt x="4296911" y="4904841"/>
                  <a:pt x="4281830" y="4807313"/>
                  <a:pt x="4305828" y="4699322"/>
                </a:cubicBezTo>
                <a:cubicBezTo>
                  <a:pt x="4337482" y="4556878"/>
                  <a:pt x="4344634" y="4599581"/>
                  <a:pt x="4386851" y="4525702"/>
                </a:cubicBezTo>
                <a:cubicBezTo>
                  <a:pt x="4454770" y="4406844"/>
                  <a:pt x="4448695" y="4372704"/>
                  <a:pt x="4572046" y="4294208"/>
                </a:cubicBezTo>
                <a:cubicBezTo>
                  <a:pt x="4630739" y="4256858"/>
                  <a:pt x="4768510" y="4216693"/>
                  <a:pt x="4838263" y="4201611"/>
                </a:cubicBezTo>
                <a:cubicBezTo>
                  <a:pt x="5097254" y="4145613"/>
                  <a:pt x="5063760" y="4152120"/>
                  <a:pt x="5243377" y="4132162"/>
                </a:cubicBezTo>
                <a:cubicBezTo>
                  <a:pt x="5423141" y="4042280"/>
                  <a:pt x="5516870" y="4073606"/>
                  <a:pt x="5602193" y="4051140"/>
                </a:cubicBezTo>
                <a:cubicBezTo>
                  <a:pt x="5687516" y="4028674"/>
                  <a:pt x="5733455" y="4002677"/>
                  <a:pt x="5755316" y="3997366"/>
                </a:cubicBezTo>
                <a:cubicBezTo>
                  <a:pt x="5899780" y="3962272"/>
                  <a:pt x="5911719" y="3947395"/>
                  <a:pt x="6076755" y="3923818"/>
                </a:cubicBezTo>
                <a:cubicBezTo>
                  <a:pt x="6196360" y="3877519"/>
                  <a:pt x="6314859" y="3828254"/>
                  <a:pt x="6435570" y="3784922"/>
                </a:cubicBezTo>
                <a:cubicBezTo>
                  <a:pt x="6465515" y="3774173"/>
                  <a:pt x="6498627" y="3773589"/>
                  <a:pt x="6528167" y="3761773"/>
                </a:cubicBezTo>
                <a:cubicBezTo>
                  <a:pt x="6711144" y="3688582"/>
                  <a:pt x="6951254" y="3583708"/>
                  <a:pt x="7072177" y="3530279"/>
                </a:cubicBezTo>
                <a:cubicBezTo>
                  <a:pt x="7193100" y="3476851"/>
                  <a:pt x="7159558" y="3488552"/>
                  <a:pt x="7253707" y="3441202"/>
                </a:cubicBezTo>
                <a:cubicBezTo>
                  <a:pt x="7276856" y="3414194"/>
                  <a:pt x="7322014" y="3361296"/>
                  <a:pt x="7365065" y="3318269"/>
                </a:cubicBezTo>
                <a:cubicBezTo>
                  <a:pt x="7408116" y="3275242"/>
                  <a:pt x="7472090" y="3228726"/>
                  <a:pt x="7512015" y="3183038"/>
                </a:cubicBezTo>
                <a:cubicBezTo>
                  <a:pt x="7551940" y="3137350"/>
                  <a:pt x="7579728" y="3093912"/>
                  <a:pt x="7604613" y="3044142"/>
                </a:cubicBezTo>
                <a:cubicBezTo>
                  <a:pt x="7665515" y="2922338"/>
                  <a:pt x="7731053" y="2726406"/>
                  <a:pt x="7778233" y="2592730"/>
                </a:cubicBezTo>
                <a:cubicBezTo>
                  <a:pt x="7815336" y="2221707"/>
                  <a:pt x="7782060" y="2575038"/>
                  <a:pt x="7824532" y="1736203"/>
                </a:cubicBezTo>
                <a:cubicBezTo>
                  <a:pt x="7827465" y="1678275"/>
                  <a:pt x="7832248" y="1620456"/>
                  <a:pt x="7836106" y="1562583"/>
                </a:cubicBezTo>
                <a:cubicBezTo>
                  <a:pt x="7812957" y="1496993"/>
                  <a:pt x="7790428" y="1431181"/>
                  <a:pt x="7766658" y="1365813"/>
                </a:cubicBezTo>
                <a:cubicBezTo>
                  <a:pt x="7759558" y="1346287"/>
                  <a:pt x="7752473" y="1326684"/>
                  <a:pt x="7743509" y="1307940"/>
                </a:cubicBezTo>
                <a:cubicBezTo>
                  <a:pt x="7710009" y="1237893"/>
                  <a:pt x="7683707" y="1188334"/>
                  <a:pt x="7639337" y="1099595"/>
                </a:cubicBezTo>
                <a:cubicBezTo>
                  <a:pt x="7594967" y="1010856"/>
                  <a:pt x="7535165" y="881605"/>
                  <a:pt x="7477291" y="775504"/>
                </a:cubicBezTo>
                <a:cubicBezTo>
                  <a:pt x="7419418" y="669403"/>
                  <a:pt x="7414113" y="666351"/>
                  <a:pt x="7292096" y="462988"/>
                </a:cubicBezTo>
                <a:cubicBezTo>
                  <a:pt x="7196892" y="304314"/>
                  <a:pt x="7172226" y="306585"/>
                  <a:pt x="7118476" y="254643"/>
                </a:cubicBezTo>
                <a:cubicBezTo>
                  <a:pt x="7064726" y="202701"/>
                  <a:pt x="7037116" y="189921"/>
                  <a:pt x="6969597" y="151339"/>
                </a:cubicBezTo>
                <a:cubicBezTo>
                  <a:pt x="6902078" y="112757"/>
                  <a:pt x="6807889" y="59803"/>
                  <a:pt x="6713362" y="23150"/>
                </a:cubicBezTo>
                <a:lnTo>
                  <a:pt x="6528167" y="0"/>
                </a:lnTo>
                <a:lnTo>
                  <a:pt x="6198964" y="19195"/>
                </a:lnTo>
                <a:cubicBezTo>
                  <a:pt x="6098650" y="38486"/>
                  <a:pt x="5968724" y="84881"/>
                  <a:pt x="5926284" y="115747"/>
                </a:cubicBezTo>
                <a:cubicBezTo>
                  <a:pt x="5899276" y="142755"/>
                  <a:pt x="5851962" y="172584"/>
                  <a:pt x="5822401" y="196770"/>
                </a:cubicBezTo>
                <a:cubicBezTo>
                  <a:pt x="5809047" y="207696"/>
                  <a:pt x="5820230" y="200628"/>
                  <a:pt x="5798962" y="219919"/>
                </a:cubicBezTo>
                <a:cubicBezTo>
                  <a:pt x="5777694" y="239210"/>
                  <a:pt x="5729038" y="281123"/>
                  <a:pt x="5694790" y="312517"/>
                </a:cubicBezTo>
                <a:cubicBezTo>
                  <a:pt x="5682724" y="323578"/>
                  <a:pt x="5670009" y="334238"/>
                  <a:pt x="5660066" y="347241"/>
                </a:cubicBezTo>
                <a:cubicBezTo>
                  <a:pt x="5619744" y="399970"/>
                  <a:pt x="5574005" y="449914"/>
                  <a:pt x="5544319" y="509286"/>
                </a:cubicBezTo>
                <a:cubicBezTo>
                  <a:pt x="5446996" y="703934"/>
                  <a:pt x="5494096" y="600122"/>
                  <a:pt x="5405423" y="821803"/>
                </a:cubicBezTo>
                <a:cubicBezTo>
                  <a:pt x="5401565" y="887393"/>
                  <a:pt x="5388677" y="953073"/>
                  <a:pt x="5393848" y="1018573"/>
                </a:cubicBezTo>
                <a:cubicBezTo>
                  <a:pt x="5397468" y="1064430"/>
                  <a:pt x="5438853" y="1246256"/>
                  <a:pt x="5463296" y="1331089"/>
                </a:cubicBezTo>
                <a:cubicBezTo>
                  <a:pt x="5487739" y="1415922"/>
                  <a:pt x="5515726" y="1468709"/>
                  <a:pt x="5540509" y="1527569"/>
                </a:cubicBezTo>
                <a:cubicBezTo>
                  <a:pt x="5623230" y="1724029"/>
                  <a:pt x="5647856" y="1707218"/>
                  <a:pt x="5683215" y="1759352"/>
                </a:cubicBezTo>
                <a:cubicBezTo>
                  <a:pt x="5718574" y="1811486"/>
                  <a:pt x="5730740" y="1812363"/>
                  <a:pt x="5752663" y="1840375"/>
                </a:cubicBezTo>
                <a:cubicBezTo>
                  <a:pt x="5828260" y="1936970"/>
                  <a:pt x="5873160" y="2008023"/>
                  <a:pt x="5949433" y="2083443"/>
                </a:cubicBezTo>
                <a:cubicBezTo>
                  <a:pt x="6025706" y="2158863"/>
                  <a:pt x="6115773" y="2223449"/>
                  <a:pt x="6210300" y="2292897"/>
                </a:cubicBezTo>
                <a:cubicBezTo>
                  <a:pt x="6304827" y="2362345"/>
                  <a:pt x="6448182" y="2450160"/>
                  <a:pt x="6516593" y="2500132"/>
                </a:cubicBezTo>
                <a:cubicBezTo>
                  <a:pt x="6585004" y="2550104"/>
                  <a:pt x="6582903" y="2565806"/>
                  <a:pt x="6620765" y="2592730"/>
                </a:cubicBezTo>
                <a:cubicBezTo>
                  <a:pt x="6799980" y="2720172"/>
                  <a:pt x="7169398" y="2958723"/>
                  <a:pt x="7373119" y="3078866"/>
                </a:cubicBezTo>
                <a:cubicBezTo>
                  <a:pt x="7410275" y="3100779"/>
                  <a:pt x="7453764" y="3111667"/>
                  <a:pt x="7488866" y="3136740"/>
                </a:cubicBezTo>
                <a:cubicBezTo>
                  <a:pt x="7616357" y="3227805"/>
                  <a:pt x="7734800" y="3330935"/>
                  <a:pt x="7859256" y="3426107"/>
                </a:cubicBezTo>
                <a:cubicBezTo>
                  <a:pt x="8046348" y="3569177"/>
                  <a:pt x="8039773" y="3530394"/>
                  <a:pt x="8137048" y="3657600"/>
                </a:cubicBezTo>
                <a:cubicBezTo>
                  <a:pt x="8168926" y="3699286"/>
                  <a:pt x="8198780" y="3742481"/>
                  <a:pt x="8229646" y="3784922"/>
                </a:cubicBezTo>
                <a:cubicBezTo>
                  <a:pt x="8233504" y="3800355"/>
                  <a:pt x="8235634" y="3816326"/>
                  <a:pt x="8241220" y="3831221"/>
                </a:cubicBezTo>
                <a:cubicBezTo>
                  <a:pt x="8258831" y="3878184"/>
                  <a:pt x="8288213" y="3921154"/>
                  <a:pt x="8299094" y="3970117"/>
                </a:cubicBezTo>
                <a:cubicBezTo>
                  <a:pt x="8311676" y="4026738"/>
                  <a:pt x="8306810" y="4085864"/>
                  <a:pt x="8310668" y="4143737"/>
                </a:cubicBezTo>
                <a:cubicBezTo>
                  <a:pt x="8291610" y="4429628"/>
                  <a:pt x="8295155" y="4291263"/>
                  <a:pt x="8275366" y="4479837"/>
                </a:cubicBezTo>
                <a:cubicBezTo>
                  <a:pt x="8272917" y="4503178"/>
                  <a:pt x="8246911" y="4529632"/>
                  <a:pt x="8218071" y="4583575"/>
                </a:cubicBezTo>
                <a:cubicBezTo>
                  <a:pt x="8189231" y="4637518"/>
                  <a:pt x="8139107" y="4749402"/>
                  <a:pt x="8102324" y="4803494"/>
                </a:cubicBezTo>
                <a:cubicBezTo>
                  <a:pt x="8049359" y="4881383"/>
                  <a:pt x="8011458" y="4973299"/>
                  <a:pt x="7940279" y="5034988"/>
                </a:cubicBezTo>
                <a:cubicBezTo>
                  <a:pt x="7882405" y="5085145"/>
                  <a:pt x="7826183" y="5137273"/>
                  <a:pt x="7766658" y="5185459"/>
                </a:cubicBezTo>
                <a:cubicBezTo>
                  <a:pt x="7745034" y="5202964"/>
                  <a:pt x="7720992" y="5217318"/>
                  <a:pt x="7697210" y="5231757"/>
                </a:cubicBezTo>
                <a:cubicBezTo>
                  <a:pt x="7612934" y="5282924"/>
                  <a:pt x="7529259" y="5335270"/>
                  <a:pt x="7442567" y="5382228"/>
                </a:cubicBezTo>
                <a:cubicBezTo>
                  <a:pt x="7238579" y="5492722"/>
                  <a:pt x="7061095" y="5586635"/>
                  <a:pt x="6829109" y="5625297"/>
                </a:cubicBezTo>
                <a:cubicBezTo>
                  <a:pt x="6683166" y="5649619"/>
                  <a:pt x="6783013" y="5634536"/>
                  <a:pt x="6528167" y="5660021"/>
                </a:cubicBezTo>
                <a:cubicBezTo>
                  <a:pt x="6443286" y="5656163"/>
                  <a:pt x="6358260" y="5654723"/>
                  <a:pt x="6273524" y="5648446"/>
                </a:cubicBezTo>
                <a:cubicBezTo>
                  <a:pt x="6253905" y="5646993"/>
                  <a:pt x="6234875" y="5641050"/>
                  <a:pt x="6215651" y="5636871"/>
                </a:cubicBezTo>
                <a:cubicBezTo>
                  <a:pt x="6146132" y="5621758"/>
                  <a:pt x="6076145" y="5608531"/>
                  <a:pt x="6007306" y="5590573"/>
                </a:cubicBezTo>
                <a:cubicBezTo>
                  <a:pt x="5987202" y="5585328"/>
                  <a:pt x="5969272" y="5573595"/>
                  <a:pt x="5949433" y="5567423"/>
                </a:cubicBezTo>
                <a:cubicBezTo>
                  <a:pt x="5795583" y="5519558"/>
                  <a:pt x="5639302" y="5479479"/>
                  <a:pt x="5486446" y="5428527"/>
                </a:cubicBezTo>
                <a:lnTo>
                  <a:pt x="5139205" y="5312780"/>
                </a:lnTo>
                <a:cubicBezTo>
                  <a:pt x="5084917" y="5294273"/>
                  <a:pt x="5024883" y="5286723"/>
                  <a:pt x="4977160" y="5254907"/>
                </a:cubicBezTo>
                <a:cubicBezTo>
                  <a:pt x="4965585" y="5247190"/>
                  <a:pt x="4952998" y="5240810"/>
                  <a:pt x="4942436" y="5231757"/>
                </a:cubicBezTo>
                <a:cubicBezTo>
                  <a:pt x="4856252" y="5157885"/>
                  <a:pt x="4846307" y="5147205"/>
                  <a:pt x="4791965" y="5092861"/>
                </a:cubicBezTo>
                <a:cubicBezTo>
                  <a:pt x="4772674" y="5050421"/>
                  <a:pt x="4745738" y="5018776"/>
                  <a:pt x="4734091" y="4965540"/>
                </a:cubicBezTo>
                <a:cubicBezTo>
                  <a:pt x="4722444" y="4912304"/>
                  <a:pt x="4711875" y="4841626"/>
                  <a:pt x="4722083" y="4773448"/>
                </a:cubicBezTo>
                <a:cubicBezTo>
                  <a:pt x="4732291" y="4705270"/>
                  <a:pt x="4779836" y="4603549"/>
                  <a:pt x="4795341" y="4556471"/>
                </a:cubicBezTo>
                <a:cubicBezTo>
                  <a:pt x="4810846" y="4509393"/>
                  <a:pt x="4799705" y="4512785"/>
                  <a:pt x="4815114" y="4490978"/>
                </a:cubicBezTo>
                <a:cubicBezTo>
                  <a:pt x="4830523" y="4469171"/>
                  <a:pt x="4876564" y="4438730"/>
                  <a:pt x="4887793" y="4425629"/>
                </a:cubicBezTo>
                <a:cubicBezTo>
                  <a:pt x="4946497" y="4357140"/>
                  <a:pt x="4906321" y="4410638"/>
                  <a:pt x="4930861" y="4386805"/>
                </a:cubicBezTo>
                <a:cubicBezTo>
                  <a:pt x="4955401" y="4362972"/>
                  <a:pt x="4996175" y="4312659"/>
                  <a:pt x="5035033" y="4282633"/>
                </a:cubicBezTo>
                <a:cubicBezTo>
                  <a:pt x="5144713" y="4197880"/>
                  <a:pt x="5149085" y="4211427"/>
                  <a:pt x="5231803" y="4166886"/>
                </a:cubicBezTo>
                <a:cubicBezTo>
                  <a:pt x="5266778" y="4148053"/>
                  <a:pt x="5301663" y="4129028"/>
                  <a:pt x="5335975" y="4109013"/>
                </a:cubicBezTo>
                <a:cubicBezTo>
                  <a:pt x="5368342" y="4090132"/>
                  <a:pt x="5455144" y="4023015"/>
                  <a:pt x="5463296" y="4016416"/>
                </a:cubicBezTo>
                <a:cubicBezTo>
                  <a:pt x="5514364" y="3975075"/>
                  <a:pt x="5569369" y="3937527"/>
                  <a:pt x="5613767" y="3889094"/>
                </a:cubicBezTo>
                <a:cubicBezTo>
                  <a:pt x="5710055" y="3784053"/>
                  <a:pt x="5740324" y="3741549"/>
                  <a:pt x="5845261" y="3657600"/>
                </a:cubicBezTo>
                <a:cubicBezTo>
                  <a:pt x="5866986" y="3640220"/>
                  <a:pt x="5891560" y="3626735"/>
                  <a:pt x="5914709" y="3611302"/>
                </a:cubicBezTo>
                <a:cubicBezTo>
                  <a:pt x="5963000" y="3538865"/>
                  <a:pt x="5939215" y="3577625"/>
                  <a:pt x="6053316" y="3484270"/>
                </a:cubicBezTo>
                <a:cubicBezTo>
                  <a:pt x="6176456" y="3383518"/>
                  <a:pt x="6113359" y="3424226"/>
                  <a:pt x="6157777" y="3391383"/>
                </a:cubicBezTo>
                <a:cubicBezTo>
                  <a:pt x="6202195" y="3358540"/>
                  <a:pt x="6273524" y="3320006"/>
                  <a:pt x="6319823" y="3287211"/>
                </a:cubicBezTo>
                <a:cubicBezTo>
                  <a:pt x="6366122" y="3254416"/>
                  <a:pt x="6395059" y="3225479"/>
                  <a:pt x="6435570" y="3194613"/>
                </a:cubicBezTo>
                <a:cubicBezTo>
                  <a:pt x="6476081" y="3163747"/>
                  <a:pt x="6521366" y="3134103"/>
                  <a:pt x="6562891" y="3102016"/>
                </a:cubicBezTo>
                <a:cubicBezTo>
                  <a:pt x="6606282" y="3068487"/>
                  <a:pt x="6640884" y="3033741"/>
                  <a:pt x="6690213" y="2997843"/>
                </a:cubicBezTo>
                <a:cubicBezTo>
                  <a:pt x="6739542" y="2961945"/>
                  <a:pt x="6814496" y="2923283"/>
                  <a:pt x="6858866" y="2886630"/>
                </a:cubicBezTo>
                <a:cubicBezTo>
                  <a:pt x="6903236" y="2849977"/>
                  <a:pt x="6913163" y="2890568"/>
                  <a:pt x="6956431" y="2777924"/>
                </a:cubicBezTo>
                <a:cubicBezTo>
                  <a:pt x="6999699" y="2665280"/>
                  <a:pt x="7149342" y="2368952"/>
                  <a:pt x="7118476" y="2210765"/>
                </a:cubicBezTo>
                <a:cubicBezTo>
                  <a:pt x="7087610" y="2052578"/>
                  <a:pt x="6888912" y="1925256"/>
                  <a:pt x="6771236" y="1828800"/>
                </a:cubicBezTo>
                <a:cubicBezTo>
                  <a:pt x="6653560" y="1732344"/>
                  <a:pt x="6522379" y="1672542"/>
                  <a:pt x="6412420" y="1632031"/>
                </a:cubicBezTo>
                <a:cubicBezTo>
                  <a:pt x="6302461" y="1591520"/>
                  <a:pt x="6200218" y="1587661"/>
                  <a:pt x="6111479" y="1585732"/>
                </a:cubicBezTo>
                <a:lnTo>
                  <a:pt x="5879985" y="1620456"/>
                </a:lnTo>
                <a:cubicBezTo>
                  <a:pt x="5860559" y="1623564"/>
                  <a:pt x="5839891" y="1623609"/>
                  <a:pt x="5822112" y="1632031"/>
                </a:cubicBezTo>
                <a:cubicBezTo>
                  <a:pt x="5765889" y="1658663"/>
                  <a:pt x="5714577" y="1694647"/>
                  <a:pt x="5660066" y="1724628"/>
                </a:cubicBezTo>
                <a:cubicBezTo>
                  <a:pt x="5637388" y="1737101"/>
                  <a:pt x="5611549" y="1744129"/>
                  <a:pt x="5590618" y="1759352"/>
                </a:cubicBezTo>
                <a:cubicBezTo>
                  <a:pt x="5526292" y="1806135"/>
                  <a:pt x="5468691" y="1861619"/>
                  <a:pt x="5405423" y="1909823"/>
                </a:cubicBezTo>
                <a:cubicBezTo>
                  <a:pt x="5387528" y="1923457"/>
                  <a:pt x="5366088" y="1931802"/>
                  <a:pt x="5347549" y="1944547"/>
                </a:cubicBezTo>
                <a:cubicBezTo>
                  <a:pt x="5246656" y="2013911"/>
                  <a:pt x="5112885" y="2111353"/>
                  <a:pt x="5046608" y="2210765"/>
                </a:cubicBezTo>
                <a:cubicBezTo>
                  <a:pt x="5038891" y="2222340"/>
                  <a:pt x="5030467" y="2233473"/>
                  <a:pt x="5023458" y="2245489"/>
                </a:cubicBezTo>
                <a:cubicBezTo>
                  <a:pt x="4853353" y="2537097"/>
                  <a:pt x="4939949" y="2405476"/>
                  <a:pt x="4861413" y="2523281"/>
                </a:cubicBezTo>
                <a:cubicBezTo>
                  <a:pt x="4853696" y="2565722"/>
                  <a:pt x="4846128" y="2560812"/>
                  <a:pt x="4830643" y="2601073"/>
                </a:cubicBezTo>
                <a:cubicBezTo>
                  <a:pt x="4825649" y="2614057"/>
                  <a:pt x="4813844" y="2636560"/>
                  <a:pt x="4803539" y="2673752"/>
                </a:cubicBezTo>
                <a:cubicBezTo>
                  <a:pt x="4793234" y="2710944"/>
                  <a:pt x="4783339" y="2774839"/>
                  <a:pt x="4768815" y="2824223"/>
                </a:cubicBezTo>
                <a:cubicBezTo>
                  <a:pt x="4763946" y="2840776"/>
                  <a:pt x="4753382" y="2855089"/>
                  <a:pt x="4745666" y="2870522"/>
                </a:cubicBezTo>
                <a:cubicBezTo>
                  <a:pt x="4734091" y="2924537"/>
                  <a:pt x="4725727" y="2979342"/>
                  <a:pt x="4710942" y="3032568"/>
                </a:cubicBezTo>
                <a:cubicBezTo>
                  <a:pt x="4706324" y="3049193"/>
                  <a:pt x="4694742" y="3063073"/>
                  <a:pt x="4687793" y="3078866"/>
                </a:cubicBezTo>
                <a:cubicBezTo>
                  <a:pt x="4585660" y="3310985"/>
                  <a:pt x="4601115" y="3276447"/>
                  <a:pt x="4525747" y="3472405"/>
                </a:cubicBezTo>
                <a:cubicBezTo>
                  <a:pt x="4521889" y="3495555"/>
                  <a:pt x="4523108" y="3520153"/>
                  <a:pt x="4514172" y="3541854"/>
                </a:cubicBezTo>
                <a:cubicBezTo>
                  <a:pt x="4495765" y="3586556"/>
                  <a:pt x="4469596" y="3627721"/>
                  <a:pt x="4444724" y="3669175"/>
                </a:cubicBezTo>
                <a:cubicBezTo>
                  <a:pt x="4434799" y="3685717"/>
                  <a:pt x="4419146" y="3698489"/>
                  <a:pt x="4410000" y="3715474"/>
                </a:cubicBezTo>
                <a:cubicBezTo>
                  <a:pt x="4391985" y="3748931"/>
                  <a:pt x="4378316" y="3784570"/>
                  <a:pt x="4363701" y="3819646"/>
                </a:cubicBezTo>
                <a:cubicBezTo>
                  <a:pt x="4359008" y="3830908"/>
                  <a:pt x="4358275" y="3843831"/>
                  <a:pt x="4352127" y="3854370"/>
                </a:cubicBezTo>
                <a:cubicBezTo>
                  <a:pt x="4331099" y="3890418"/>
                  <a:pt x="4311005" y="3918007"/>
                  <a:pt x="4282679" y="3958542"/>
                </a:cubicBezTo>
                <a:cubicBezTo>
                  <a:pt x="4254353" y="3999077"/>
                  <a:pt x="4254036" y="4041877"/>
                  <a:pt x="4182172" y="4097583"/>
                </a:cubicBezTo>
                <a:cubicBezTo>
                  <a:pt x="3961791" y="4428154"/>
                  <a:pt x="3984277" y="4365609"/>
                  <a:pt x="3935438" y="4433104"/>
                </a:cubicBezTo>
                <a:cubicBezTo>
                  <a:pt x="3886599" y="4500599"/>
                  <a:pt x="3908812" y="4482879"/>
                  <a:pt x="3889139" y="4502552"/>
                </a:cubicBezTo>
                <a:cubicBezTo>
                  <a:pt x="3838834" y="4552857"/>
                  <a:pt x="3778672" y="4592450"/>
                  <a:pt x="3727094" y="4641449"/>
                </a:cubicBezTo>
                <a:cubicBezTo>
                  <a:pt x="3701305" y="4665948"/>
                  <a:pt x="3685535" y="4700392"/>
                  <a:pt x="3657646" y="4722471"/>
                </a:cubicBezTo>
                <a:cubicBezTo>
                  <a:pt x="3592204" y="4774279"/>
                  <a:pt x="3515031" y="4809927"/>
                  <a:pt x="3449301" y="4861368"/>
                </a:cubicBezTo>
                <a:cubicBezTo>
                  <a:pt x="3425571" y="4879940"/>
                  <a:pt x="3413773" y="4910599"/>
                  <a:pt x="3391428" y="4930816"/>
                </a:cubicBezTo>
                <a:cubicBezTo>
                  <a:pt x="3304096" y="5009831"/>
                  <a:pt x="3005882" y="5239336"/>
                  <a:pt x="2928441" y="5278056"/>
                </a:cubicBezTo>
                <a:cubicBezTo>
                  <a:pt x="2754458" y="5365047"/>
                  <a:pt x="2985468" y="5251426"/>
                  <a:pt x="2639074" y="5405378"/>
                </a:cubicBezTo>
                <a:cubicBezTo>
                  <a:pt x="2607539" y="5419393"/>
                  <a:pt x="2578975" y="5440069"/>
                  <a:pt x="2546476" y="5451676"/>
                </a:cubicBezTo>
                <a:cubicBezTo>
                  <a:pt x="2470607" y="5478772"/>
                  <a:pt x="2391680" y="5496471"/>
                  <a:pt x="2314982" y="5521124"/>
                </a:cubicBezTo>
                <a:cubicBezTo>
                  <a:pt x="2073061" y="5598885"/>
                  <a:pt x="2433348" y="5511622"/>
                  <a:pt x="1979317" y="5636871"/>
                </a:cubicBezTo>
                <a:cubicBezTo>
                  <a:pt x="1949331" y="5645143"/>
                  <a:pt x="1917648" y="5645132"/>
                  <a:pt x="1886719" y="5648446"/>
                </a:cubicBezTo>
                <a:lnTo>
                  <a:pt x="1655225" y="5671595"/>
                </a:lnTo>
                <a:cubicBezTo>
                  <a:pt x="1520187" y="5667737"/>
                  <a:pt x="1385018" y="5667121"/>
                  <a:pt x="1250112" y="5660021"/>
                </a:cubicBezTo>
                <a:cubicBezTo>
                  <a:pt x="1237928" y="5659380"/>
                  <a:pt x="1225734" y="5654913"/>
                  <a:pt x="1215387" y="5648446"/>
                </a:cubicBezTo>
                <a:cubicBezTo>
                  <a:pt x="1107548" y="5581046"/>
                  <a:pt x="1200922" y="5616616"/>
                  <a:pt x="1122790" y="5590573"/>
                </a:cubicBezTo>
                <a:cubicBezTo>
                  <a:pt x="922456" y="5440320"/>
                  <a:pt x="1153475" y="5610911"/>
                  <a:pt x="891296" y="5428527"/>
                </a:cubicBezTo>
                <a:cubicBezTo>
                  <a:pt x="848217" y="5398559"/>
                  <a:pt x="806677" y="5366432"/>
                  <a:pt x="763975" y="5335930"/>
                </a:cubicBezTo>
                <a:cubicBezTo>
                  <a:pt x="752655" y="5327844"/>
                  <a:pt x="740647" y="5320758"/>
                  <a:pt x="729251" y="5312780"/>
                </a:cubicBezTo>
                <a:cubicBezTo>
                  <a:pt x="702061" y="5293747"/>
                  <a:pt x="677914" y="5269750"/>
                  <a:pt x="648228" y="5254907"/>
                </a:cubicBezTo>
                <a:cubicBezTo>
                  <a:pt x="557754" y="5209669"/>
                  <a:pt x="590282" y="5229384"/>
                  <a:pt x="463033" y="5127585"/>
                </a:cubicBezTo>
                <a:cubicBezTo>
                  <a:pt x="416187" y="5090108"/>
                  <a:pt x="357839" y="4995964"/>
                  <a:pt x="335712" y="4965540"/>
                </a:cubicBezTo>
                <a:cubicBezTo>
                  <a:pt x="313045" y="4897542"/>
                  <a:pt x="288746" y="4827003"/>
                  <a:pt x="277838" y="4757195"/>
                </a:cubicBezTo>
                <a:cubicBezTo>
                  <a:pt x="267695" y="4692280"/>
                  <a:pt x="270121" y="4626016"/>
                  <a:pt x="266263" y="4560426"/>
                </a:cubicBezTo>
                <a:cubicBezTo>
                  <a:pt x="281479" y="4469135"/>
                  <a:pt x="293145" y="4367226"/>
                  <a:pt x="358861" y="4294208"/>
                </a:cubicBezTo>
                <a:cubicBezTo>
                  <a:pt x="393585" y="4255626"/>
                  <a:pt x="422156" y="4210452"/>
                  <a:pt x="463033" y="4178461"/>
                </a:cubicBezTo>
                <a:cubicBezTo>
                  <a:pt x="588215" y="4080493"/>
                  <a:pt x="658938" y="4074156"/>
                  <a:pt x="810274" y="4039565"/>
                </a:cubicBezTo>
                <a:cubicBezTo>
                  <a:pt x="859790" y="4028247"/>
                  <a:pt x="1016877" y="3993108"/>
                  <a:pt x="1099641" y="3981692"/>
                </a:cubicBezTo>
                <a:cubicBezTo>
                  <a:pt x="1188292" y="3969464"/>
                  <a:pt x="1276090" y="3963671"/>
                  <a:pt x="1365858" y="3946968"/>
                </a:cubicBezTo>
                <a:lnTo>
                  <a:pt x="1635163" y="3896859"/>
                </a:lnTo>
                <a:cubicBezTo>
                  <a:pt x="1759303" y="3868645"/>
                  <a:pt x="1713651" y="3847573"/>
                  <a:pt x="1909868" y="3831221"/>
                </a:cubicBezTo>
                <a:lnTo>
                  <a:pt x="2048765" y="3819646"/>
                </a:lnTo>
                <a:cubicBezTo>
                  <a:pt x="2305279" y="3825903"/>
                  <a:pt x="2527956" y="3842375"/>
                  <a:pt x="2777970" y="3819646"/>
                </a:cubicBezTo>
                <a:cubicBezTo>
                  <a:pt x="2863285" y="3811890"/>
                  <a:pt x="2948770" y="3802502"/>
                  <a:pt x="3032613" y="3784922"/>
                </a:cubicBezTo>
                <a:cubicBezTo>
                  <a:pt x="3188306" y="3752277"/>
                  <a:pt x="3495600" y="3669175"/>
                  <a:pt x="3495600" y="3669175"/>
                </a:cubicBezTo>
                <a:cubicBezTo>
                  <a:pt x="3583938" y="3580837"/>
                  <a:pt x="3494382" y="3662271"/>
                  <a:pt x="3622922" y="3576578"/>
                </a:cubicBezTo>
                <a:cubicBezTo>
                  <a:pt x="3632002" y="3570525"/>
                  <a:pt x="3638821" y="3561584"/>
                  <a:pt x="3646071" y="3553428"/>
                </a:cubicBezTo>
                <a:cubicBezTo>
                  <a:pt x="3665391" y="3531692"/>
                  <a:pt x="3718932" y="3474686"/>
                  <a:pt x="3738668" y="3437681"/>
                </a:cubicBezTo>
                <a:cubicBezTo>
                  <a:pt x="3763027" y="3392007"/>
                  <a:pt x="3784173" y="3344678"/>
                  <a:pt x="3808117" y="3298785"/>
                </a:cubicBezTo>
                <a:cubicBezTo>
                  <a:pt x="3830479" y="3255925"/>
                  <a:pt x="3877565" y="3171464"/>
                  <a:pt x="3877565" y="3171464"/>
                </a:cubicBezTo>
                <a:cubicBezTo>
                  <a:pt x="3889140" y="3113590"/>
                  <a:pt x="3902891" y="3056110"/>
                  <a:pt x="3912289" y="2997843"/>
                </a:cubicBezTo>
                <a:cubicBezTo>
                  <a:pt x="3957965" y="2714650"/>
                  <a:pt x="3915093" y="2894026"/>
                  <a:pt x="3947013" y="2766350"/>
                </a:cubicBezTo>
                <a:cubicBezTo>
                  <a:pt x="3939296" y="2696902"/>
                  <a:pt x="3939575" y="2626091"/>
                  <a:pt x="3923863" y="2558005"/>
                </a:cubicBezTo>
                <a:cubicBezTo>
                  <a:pt x="3916103" y="2524380"/>
                  <a:pt x="3894090" y="2495703"/>
                  <a:pt x="3877565" y="2465408"/>
                </a:cubicBezTo>
                <a:cubicBezTo>
                  <a:pt x="3855293" y="2424575"/>
                  <a:pt x="3819449" y="2390792"/>
                  <a:pt x="3784967" y="2361236"/>
                </a:cubicBezTo>
                <a:cubicBezTo>
                  <a:pt x="3755673" y="2336127"/>
                  <a:pt x="3724472" y="2313190"/>
                  <a:pt x="3692370" y="2291788"/>
                </a:cubicBezTo>
                <a:cubicBezTo>
                  <a:pt x="3678013" y="2282217"/>
                  <a:pt x="3660867" y="2277515"/>
                  <a:pt x="3646071" y="2268638"/>
                </a:cubicBezTo>
                <a:cubicBezTo>
                  <a:pt x="3550770" y="2211458"/>
                  <a:pt x="3596962" y="2218744"/>
                  <a:pt x="3472451" y="2187616"/>
                </a:cubicBezTo>
                <a:cubicBezTo>
                  <a:pt x="3430602" y="2177154"/>
                  <a:pt x="3387570" y="2172183"/>
                  <a:pt x="3345129" y="2164466"/>
                </a:cubicBezTo>
                <a:cubicBezTo>
                  <a:pt x="3275023" y="2172964"/>
                  <a:pt x="2985465" y="2182253"/>
                  <a:pt x="2858993" y="2245489"/>
                </a:cubicBezTo>
                <a:cubicBezTo>
                  <a:pt x="2836896" y="2256537"/>
                  <a:pt x="2820410" y="2276355"/>
                  <a:pt x="2801119" y="2291788"/>
                </a:cubicBezTo>
                <a:cubicBezTo>
                  <a:pt x="2789544" y="2314937"/>
                  <a:pt x="2773064" y="2336228"/>
                  <a:pt x="2766395" y="2361236"/>
                </a:cubicBezTo>
                <a:cubicBezTo>
                  <a:pt x="2734275" y="2481686"/>
                  <a:pt x="2777966" y="2673725"/>
                  <a:pt x="2789544" y="2766350"/>
                </a:cubicBezTo>
                <a:cubicBezTo>
                  <a:pt x="2805466" y="2893722"/>
                  <a:pt x="2823401" y="3012167"/>
                  <a:pt x="2858993" y="3136740"/>
                </a:cubicBezTo>
                <a:cubicBezTo>
                  <a:pt x="2862815" y="3150116"/>
                  <a:pt x="2876187" y="3158892"/>
                  <a:pt x="2882142" y="3171464"/>
                </a:cubicBezTo>
                <a:cubicBezTo>
                  <a:pt x="2910987" y="3232359"/>
                  <a:pt x="2935282" y="3295318"/>
                  <a:pt x="2963165" y="3356659"/>
                </a:cubicBezTo>
                <a:cubicBezTo>
                  <a:pt x="3007535" y="3454273"/>
                  <a:pt x="3082960" y="3577433"/>
                  <a:pt x="3159934" y="3634451"/>
                </a:cubicBezTo>
                <a:cubicBezTo>
                  <a:pt x="3264106" y="3711616"/>
                  <a:pt x="3359284" y="3802704"/>
                  <a:pt x="3472451" y="3865945"/>
                </a:cubicBezTo>
                <a:cubicBezTo>
                  <a:pt x="3494624" y="3878336"/>
                  <a:pt x="3975242" y="4151405"/>
                  <a:pt x="4190081" y="4259484"/>
                </a:cubicBezTo>
                <a:cubicBezTo>
                  <a:pt x="4404920" y="4367563"/>
                  <a:pt x="4429017" y="4341533"/>
                  <a:pt x="4761485" y="4514416"/>
                </a:cubicBezTo>
                <a:cubicBezTo>
                  <a:pt x="4857941" y="4564573"/>
                  <a:pt x="5016449" y="4651142"/>
                  <a:pt x="5081332" y="4687747"/>
                </a:cubicBezTo>
                <a:cubicBezTo>
                  <a:pt x="5146215" y="4724352"/>
                  <a:pt x="5126624" y="4720242"/>
                  <a:pt x="5150780" y="4734046"/>
                </a:cubicBezTo>
                <a:cubicBezTo>
                  <a:pt x="5234728" y="4782016"/>
                  <a:pt x="5322011" y="4824046"/>
                  <a:pt x="5405423" y="4872942"/>
                </a:cubicBezTo>
                <a:cubicBezTo>
                  <a:pt x="5491407" y="4923347"/>
                  <a:pt x="5549307" y="4991606"/>
                  <a:pt x="5625342" y="5058137"/>
                </a:cubicBezTo>
                <a:cubicBezTo>
                  <a:pt x="5639860" y="5070840"/>
                  <a:pt x="5656208" y="5081286"/>
                  <a:pt x="5671641" y="5092861"/>
                </a:cubicBezTo>
                <a:cubicBezTo>
                  <a:pt x="5710223" y="5154593"/>
                  <a:pt x="5745950" y="5218203"/>
                  <a:pt x="5787387" y="5278056"/>
                </a:cubicBezTo>
                <a:cubicBezTo>
                  <a:pt x="5822111" y="5328213"/>
                  <a:pt x="5858984" y="5376949"/>
                  <a:pt x="5891560" y="5428527"/>
                </a:cubicBezTo>
                <a:cubicBezTo>
                  <a:pt x="5905381" y="5450410"/>
                  <a:pt x="5909963" y="5477888"/>
                  <a:pt x="5926284" y="5497975"/>
                </a:cubicBezTo>
                <a:cubicBezTo>
                  <a:pt x="5960691" y="5540323"/>
                  <a:pt x="6006296" y="5572489"/>
                  <a:pt x="6042031" y="5613722"/>
                </a:cubicBezTo>
                <a:cubicBezTo>
                  <a:pt x="6056765" y="5630723"/>
                  <a:pt x="6064051" y="5653028"/>
                  <a:pt x="6076755" y="5671595"/>
                </a:cubicBezTo>
                <a:cubicBezTo>
                  <a:pt x="6218955" y="5879427"/>
                  <a:pt x="6162203" y="5762945"/>
                  <a:pt x="6227225" y="5914664"/>
                </a:cubicBezTo>
                <a:cubicBezTo>
                  <a:pt x="6233616" y="5965787"/>
                  <a:pt x="6252926" y="6061867"/>
                  <a:pt x="6227225" y="6111433"/>
                </a:cubicBezTo>
                <a:cubicBezTo>
                  <a:pt x="6187791" y="6187484"/>
                  <a:pt x="6139315" y="6261254"/>
                  <a:pt x="6076755" y="6319778"/>
                </a:cubicBezTo>
                <a:cubicBezTo>
                  <a:pt x="6017319" y="6375380"/>
                  <a:pt x="5939347" y="6407197"/>
                  <a:pt x="5868410" y="6447099"/>
                </a:cubicBezTo>
                <a:cubicBezTo>
                  <a:pt x="5815775" y="6476706"/>
                  <a:pt x="5763237" y="6507811"/>
                  <a:pt x="5706365" y="6528122"/>
                </a:cubicBezTo>
                <a:cubicBezTo>
                  <a:pt x="5652350" y="6547413"/>
                  <a:pt x="5626491" y="6569220"/>
                  <a:pt x="5544319" y="6585995"/>
                </a:cubicBezTo>
                <a:cubicBezTo>
                  <a:pt x="5462147" y="6602770"/>
                  <a:pt x="5341789" y="6622133"/>
                  <a:pt x="5213331" y="6628773"/>
                </a:cubicBezTo>
                <a:cubicBezTo>
                  <a:pt x="4888318" y="6617146"/>
                  <a:pt x="4842902" y="6610487"/>
                  <a:pt x="4722517" y="6597570"/>
                </a:cubicBezTo>
                <a:cubicBezTo>
                  <a:pt x="4602132" y="6584653"/>
                  <a:pt x="4581957" y="6567435"/>
                  <a:pt x="4491023" y="6551271"/>
                </a:cubicBezTo>
                <a:cubicBezTo>
                  <a:pt x="4400089" y="6535107"/>
                  <a:pt x="4328378" y="6526727"/>
                  <a:pt x="4176915" y="6500584"/>
                </a:cubicBezTo>
                <a:lnTo>
                  <a:pt x="3907611" y="6427470"/>
                </a:lnTo>
                <a:cubicBezTo>
                  <a:pt x="3840357" y="6408910"/>
                  <a:pt x="3811903" y="6405929"/>
                  <a:pt x="3773393" y="6389226"/>
                </a:cubicBezTo>
                <a:cubicBezTo>
                  <a:pt x="3734883" y="6372523"/>
                  <a:pt x="3739285" y="6386265"/>
                  <a:pt x="3676551" y="6327253"/>
                </a:cubicBezTo>
                <a:cubicBezTo>
                  <a:pt x="3630590" y="6288815"/>
                  <a:pt x="3618067" y="6223458"/>
                  <a:pt x="3611058" y="6162410"/>
                </a:cubicBezTo>
                <a:cubicBezTo>
                  <a:pt x="3604049" y="6101362"/>
                  <a:pt x="3620261" y="6017003"/>
                  <a:pt x="3634496" y="5960962"/>
                </a:cubicBezTo>
                <a:cubicBezTo>
                  <a:pt x="3648731" y="5904921"/>
                  <a:pt x="3696469" y="5826166"/>
                  <a:pt x="3696469" y="5826166"/>
                </a:cubicBezTo>
                <a:cubicBezTo>
                  <a:pt x="3711902" y="5772151"/>
                  <a:pt x="3747068" y="5712790"/>
                  <a:pt x="3761818" y="5683170"/>
                </a:cubicBezTo>
                <a:cubicBezTo>
                  <a:pt x="3776568" y="5653550"/>
                  <a:pt x="3777810" y="5660375"/>
                  <a:pt x="3784967" y="5648446"/>
                </a:cubicBezTo>
                <a:cubicBezTo>
                  <a:pt x="3812544" y="5602484"/>
                  <a:pt x="3835080" y="5553340"/>
                  <a:pt x="3865990" y="5509550"/>
                </a:cubicBezTo>
                <a:cubicBezTo>
                  <a:pt x="3891583" y="5473293"/>
                  <a:pt x="3969483" y="5412684"/>
                  <a:pt x="4004886" y="5393803"/>
                </a:cubicBezTo>
                <a:cubicBezTo>
                  <a:pt x="4033973" y="5378290"/>
                  <a:pt x="4066398" y="5370050"/>
                  <a:pt x="4097484" y="5359079"/>
                </a:cubicBezTo>
                <a:cubicBezTo>
                  <a:pt x="4169348" y="5333715"/>
                  <a:pt x="4267302" y="5301351"/>
                  <a:pt x="4340552" y="5289631"/>
                </a:cubicBezTo>
                <a:cubicBezTo>
                  <a:pt x="4390225" y="5281683"/>
                  <a:pt x="4440734" y="5279329"/>
                  <a:pt x="4491023" y="5278056"/>
                </a:cubicBezTo>
                <a:cubicBezTo>
                  <a:pt x="4745614" y="5271610"/>
                  <a:pt x="5000322" y="5271111"/>
                  <a:pt x="5254952" y="5266481"/>
                </a:cubicBezTo>
                <a:lnTo>
                  <a:pt x="5764238" y="5254907"/>
                </a:lnTo>
                <a:cubicBezTo>
                  <a:pt x="6393488" y="5232633"/>
                  <a:pt x="6439002" y="5227692"/>
                  <a:pt x="6944856" y="5197033"/>
                </a:cubicBezTo>
                <a:cubicBezTo>
                  <a:pt x="7126193" y="5170026"/>
                  <a:pt x="7310224" y="5157237"/>
                  <a:pt x="7488866" y="5116011"/>
                </a:cubicBezTo>
                <a:cubicBezTo>
                  <a:pt x="7539023" y="5104436"/>
                  <a:pt x="7590694" y="5098124"/>
                  <a:pt x="7639337" y="5081286"/>
                </a:cubicBezTo>
                <a:cubicBezTo>
                  <a:pt x="7791684" y="5028550"/>
                  <a:pt x="7940900" y="4967130"/>
                  <a:pt x="8090749" y="4907666"/>
                </a:cubicBezTo>
                <a:cubicBezTo>
                  <a:pt x="8183990" y="4870666"/>
                  <a:pt x="8280477" y="4839955"/>
                  <a:pt x="8368542" y="4791919"/>
                </a:cubicBezTo>
                <a:cubicBezTo>
                  <a:pt x="8517371" y="4710739"/>
                  <a:pt x="8568198" y="4687253"/>
                  <a:pt x="8727357" y="4572000"/>
                </a:cubicBezTo>
                <a:cubicBezTo>
                  <a:pt x="8764986" y="4544751"/>
                  <a:pt x="8797753" y="4511303"/>
                  <a:pt x="8831529" y="4479403"/>
                </a:cubicBezTo>
                <a:cubicBezTo>
                  <a:pt x="8966179" y="4352234"/>
                  <a:pt x="8996248" y="4311944"/>
                  <a:pt x="9109322" y="4120588"/>
                </a:cubicBezTo>
                <a:lnTo>
                  <a:pt x="9259793" y="3865945"/>
                </a:lnTo>
                <a:cubicBezTo>
                  <a:pt x="9267509" y="3835079"/>
                  <a:pt x="9270129" y="3802469"/>
                  <a:pt x="9282942" y="3773347"/>
                </a:cubicBezTo>
                <a:cubicBezTo>
                  <a:pt x="9312831" y="3705418"/>
                  <a:pt x="9356404" y="3644140"/>
                  <a:pt x="9387114" y="3576578"/>
                </a:cubicBezTo>
                <a:lnTo>
                  <a:pt x="9444987" y="3449256"/>
                </a:lnTo>
                <a:cubicBezTo>
                  <a:pt x="9448845" y="3391383"/>
                  <a:pt x="9451063" y="3333377"/>
                  <a:pt x="9456562" y="3275636"/>
                </a:cubicBezTo>
                <a:cubicBezTo>
                  <a:pt x="9462537" y="3212896"/>
                  <a:pt x="9489786" y="3119590"/>
                  <a:pt x="9502861" y="3067292"/>
                </a:cubicBezTo>
                <a:cubicBezTo>
                  <a:pt x="9506719" y="3013277"/>
                  <a:pt x="9523349" y="3023798"/>
                  <a:pt x="9529676" y="2970016"/>
                </a:cubicBezTo>
                <a:cubicBezTo>
                  <a:pt x="9531102" y="2957899"/>
                  <a:pt x="9538196" y="2943049"/>
                  <a:pt x="9526010" y="2870522"/>
                </a:cubicBezTo>
                <a:cubicBezTo>
                  <a:pt x="9513824" y="2797995"/>
                  <a:pt x="9473337" y="2600422"/>
                  <a:pt x="9456562" y="2534856"/>
                </a:cubicBezTo>
                <a:cubicBezTo>
                  <a:pt x="9439787" y="2469290"/>
                  <a:pt x="9442110" y="2502157"/>
                  <a:pt x="9425359" y="2477127"/>
                </a:cubicBezTo>
                <a:cubicBezTo>
                  <a:pt x="9408608" y="2452097"/>
                  <a:pt x="9391366" y="2415565"/>
                  <a:pt x="9356055" y="2384675"/>
                </a:cubicBezTo>
                <a:cubicBezTo>
                  <a:pt x="9320744" y="2353785"/>
                  <a:pt x="9249464" y="2307293"/>
                  <a:pt x="9213494" y="2291788"/>
                </a:cubicBezTo>
                <a:cubicBezTo>
                  <a:pt x="9177524" y="2276283"/>
                  <a:pt x="9163385" y="2295501"/>
                  <a:pt x="9140236" y="2291643"/>
                </a:cubicBezTo>
                <a:cubicBezTo>
                  <a:pt x="8939558" y="2316728"/>
                  <a:pt x="9045170" y="2288098"/>
                  <a:pt x="9005294" y="2299697"/>
                </a:cubicBezTo>
                <a:cubicBezTo>
                  <a:pt x="8965418" y="2311296"/>
                  <a:pt x="8945371" y="2316256"/>
                  <a:pt x="8900977" y="2361236"/>
                </a:cubicBezTo>
                <a:cubicBezTo>
                  <a:pt x="8856583" y="2406216"/>
                  <a:pt x="8781886" y="2494411"/>
                  <a:pt x="8738932" y="2569580"/>
                </a:cubicBezTo>
                <a:cubicBezTo>
                  <a:pt x="8723499" y="2596588"/>
                  <a:pt x="8709336" y="2609433"/>
                  <a:pt x="8692633" y="2650603"/>
                </a:cubicBezTo>
                <a:cubicBezTo>
                  <a:pt x="8675930" y="2691773"/>
                  <a:pt x="8671510" y="2705097"/>
                  <a:pt x="8638714" y="2816603"/>
                </a:cubicBezTo>
                <a:cubicBezTo>
                  <a:pt x="8630423" y="2844792"/>
                  <a:pt x="8623185" y="2878238"/>
                  <a:pt x="8611610" y="2905246"/>
                </a:cubicBezTo>
                <a:cubicBezTo>
                  <a:pt x="8584127" y="3152605"/>
                  <a:pt x="8618267" y="2826972"/>
                  <a:pt x="8588461" y="3229337"/>
                </a:cubicBezTo>
                <a:cubicBezTo>
                  <a:pt x="8586163" y="3260358"/>
                  <a:pt x="8584659" y="3291816"/>
                  <a:pt x="8576886" y="3321935"/>
                </a:cubicBezTo>
                <a:cubicBezTo>
                  <a:pt x="8553708" y="3411750"/>
                  <a:pt x="8515985" y="3497603"/>
                  <a:pt x="8495863" y="3588152"/>
                </a:cubicBezTo>
                <a:cubicBezTo>
                  <a:pt x="8480430" y="3657600"/>
                  <a:pt x="8467419" y="3727631"/>
                  <a:pt x="8449565" y="3796497"/>
                </a:cubicBezTo>
                <a:cubicBezTo>
                  <a:pt x="8418476" y="3916415"/>
                  <a:pt x="8270791" y="4247101"/>
                  <a:pt x="8264370" y="4259484"/>
                </a:cubicBezTo>
                <a:cubicBezTo>
                  <a:pt x="8210355" y="4363656"/>
                  <a:pt x="8171342" y="4477100"/>
                  <a:pt x="8102324" y="4572000"/>
                </a:cubicBezTo>
                <a:cubicBezTo>
                  <a:pt x="8022855" y="4681270"/>
                  <a:pt x="7936807" y="4807979"/>
                  <a:pt x="7836106" y="4896092"/>
                </a:cubicBezTo>
                <a:cubicBezTo>
                  <a:pt x="7805240" y="4923099"/>
                  <a:pt x="7776812" y="4953177"/>
                  <a:pt x="7743509" y="4977114"/>
                </a:cubicBezTo>
                <a:cubicBezTo>
                  <a:pt x="7742387" y="4977920"/>
                  <a:pt x="7422641" y="5188706"/>
                  <a:pt x="7326820" y="5243332"/>
                </a:cubicBezTo>
                <a:cubicBezTo>
                  <a:pt x="7230999" y="5297958"/>
                  <a:pt x="7244921" y="5274102"/>
                  <a:pt x="7168585" y="5304871"/>
                </a:cubicBezTo>
                <a:lnTo>
                  <a:pt x="6868801" y="5427948"/>
                </a:lnTo>
                <a:lnTo>
                  <a:pt x="6493443" y="5578998"/>
                </a:lnTo>
                <a:cubicBezTo>
                  <a:pt x="6405805" y="5615748"/>
                  <a:pt x="6395839" y="5632426"/>
                  <a:pt x="6342972" y="5648446"/>
                </a:cubicBezTo>
                <a:cubicBezTo>
                  <a:pt x="6241292" y="5679258"/>
                  <a:pt x="6062273" y="5701774"/>
                  <a:pt x="5949433" y="5717894"/>
                </a:cubicBezTo>
                <a:cubicBezTo>
                  <a:pt x="5795104" y="5714036"/>
                  <a:pt x="5640523" y="5715949"/>
                  <a:pt x="5486446" y="5706319"/>
                </a:cubicBezTo>
                <a:cubicBezTo>
                  <a:pt x="5454692" y="5704334"/>
                  <a:pt x="5424938" y="5689929"/>
                  <a:pt x="5393848" y="5683170"/>
                </a:cubicBezTo>
                <a:cubicBezTo>
                  <a:pt x="4846623" y="5564209"/>
                  <a:pt x="5504788" y="5717506"/>
                  <a:pt x="5104481" y="5613722"/>
                </a:cubicBezTo>
                <a:cubicBezTo>
                  <a:pt x="5039257" y="5596812"/>
                  <a:pt x="4972955" y="5584260"/>
                  <a:pt x="4907712" y="5567423"/>
                </a:cubicBezTo>
                <a:cubicBezTo>
                  <a:pt x="4853317" y="5553386"/>
                  <a:pt x="4800073" y="5535114"/>
                  <a:pt x="4745666" y="5521124"/>
                </a:cubicBezTo>
                <a:cubicBezTo>
                  <a:pt x="4452358" y="5445702"/>
                  <a:pt x="4387676" y="5451990"/>
                  <a:pt x="4051185" y="5324355"/>
                </a:cubicBezTo>
                <a:cubicBezTo>
                  <a:pt x="3917389" y="5273605"/>
                  <a:pt x="3602800" y="5184390"/>
                  <a:pt x="3495600" y="5046562"/>
                </a:cubicBezTo>
                <a:lnTo>
                  <a:pt x="3414577" y="4942390"/>
                </a:lnTo>
                <a:cubicBezTo>
                  <a:pt x="3370325" y="4787506"/>
                  <a:pt x="3417263" y="4937530"/>
                  <a:pt x="3345129" y="4757195"/>
                </a:cubicBezTo>
                <a:cubicBezTo>
                  <a:pt x="3323979" y="4704319"/>
                  <a:pt x="3313766" y="4645960"/>
                  <a:pt x="3287256" y="4595150"/>
                </a:cubicBezTo>
                <a:cubicBezTo>
                  <a:pt x="3256037" y="4535313"/>
                  <a:pt x="3217808" y="4479403"/>
                  <a:pt x="3183084" y="4421530"/>
                </a:cubicBezTo>
                <a:cubicBezTo>
                  <a:pt x="3171509" y="4402239"/>
                  <a:pt x="3157670" y="4384137"/>
                  <a:pt x="3148360" y="4363656"/>
                </a:cubicBezTo>
                <a:cubicBezTo>
                  <a:pt x="3129069" y="4321216"/>
                  <a:pt x="3115616" y="4275601"/>
                  <a:pt x="3090486" y="4236335"/>
                </a:cubicBezTo>
                <a:cubicBezTo>
                  <a:pt x="2926993" y="3980877"/>
                  <a:pt x="3015221" y="4160333"/>
                  <a:pt x="2893717" y="3993266"/>
                </a:cubicBezTo>
                <a:cubicBezTo>
                  <a:pt x="2790887" y="3851877"/>
                  <a:pt x="2769824" y="3809000"/>
                  <a:pt x="2615924" y="3680750"/>
                </a:cubicBezTo>
                <a:cubicBezTo>
                  <a:pt x="2382959" y="3486613"/>
                  <a:pt x="2471580" y="3552709"/>
                  <a:pt x="2280258" y="3414532"/>
                </a:cubicBezTo>
                <a:cubicBezTo>
                  <a:pt x="2187870" y="3347807"/>
                  <a:pt x="2230677" y="3364520"/>
                  <a:pt x="2152937" y="3345084"/>
                </a:cubicBezTo>
                <a:cubicBezTo>
                  <a:pt x="2133646" y="3333509"/>
                  <a:pt x="2114141" y="3322283"/>
                  <a:pt x="2095063" y="3310360"/>
                </a:cubicBezTo>
                <a:cubicBezTo>
                  <a:pt x="2083266" y="3302987"/>
                  <a:pt x="2073180" y="3292561"/>
                  <a:pt x="2060339" y="3287211"/>
                </a:cubicBezTo>
                <a:cubicBezTo>
                  <a:pt x="2026552" y="3273133"/>
                  <a:pt x="1990891" y="3264061"/>
                  <a:pt x="1956167" y="3252486"/>
                </a:cubicBezTo>
                <a:lnTo>
                  <a:pt x="1886719" y="3229337"/>
                </a:lnTo>
                <a:cubicBezTo>
                  <a:pt x="1875144" y="3225479"/>
                  <a:pt x="1863959" y="3220155"/>
                  <a:pt x="1851995" y="3217762"/>
                </a:cubicBezTo>
                <a:cubicBezTo>
                  <a:pt x="1638723" y="3175110"/>
                  <a:pt x="1901741" y="3230199"/>
                  <a:pt x="1759398" y="3194613"/>
                </a:cubicBezTo>
                <a:cubicBezTo>
                  <a:pt x="1740312" y="3189841"/>
                  <a:pt x="1720729" y="3187306"/>
                  <a:pt x="1701524" y="3183038"/>
                </a:cubicBezTo>
                <a:cubicBezTo>
                  <a:pt x="1627808" y="3166657"/>
                  <a:pt x="1654896" y="3166374"/>
                  <a:pt x="1551053" y="3148314"/>
                </a:cubicBezTo>
                <a:cubicBezTo>
                  <a:pt x="1497297" y="3138965"/>
                  <a:pt x="1443023" y="3132881"/>
                  <a:pt x="1389008" y="3125165"/>
                </a:cubicBezTo>
                <a:cubicBezTo>
                  <a:pt x="1334993" y="3117449"/>
                  <a:pt x="1280783" y="3110986"/>
                  <a:pt x="1226962" y="3102016"/>
                </a:cubicBezTo>
                <a:cubicBezTo>
                  <a:pt x="1203813" y="3098158"/>
                  <a:pt x="1180902" y="3092390"/>
                  <a:pt x="1157514" y="3090441"/>
                </a:cubicBezTo>
                <a:cubicBezTo>
                  <a:pt x="1088199" y="3084665"/>
                  <a:pt x="1018548" y="3083822"/>
                  <a:pt x="949170" y="3078866"/>
                </a:cubicBezTo>
                <a:cubicBezTo>
                  <a:pt x="910494" y="3076103"/>
                  <a:pt x="872005" y="3071150"/>
                  <a:pt x="833423" y="3067292"/>
                </a:cubicBezTo>
                <a:cubicBezTo>
                  <a:pt x="751805" y="3050968"/>
                  <a:pt x="729746" y="3044142"/>
                  <a:pt x="625079" y="3044142"/>
                </a:cubicBezTo>
                <a:cubicBezTo>
                  <a:pt x="551671" y="3044142"/>
                  <a:pt x="478466" y="3051859"/>
                  <a:pt x="405160" y="3055717"/>
                </a:cubicBezTo>
                <a:cubicBezTo>
                  <a:pt x="389727" y="3059575"/>
                  <a:pt x="373545" y="3061174"/>
                  <a:pt x="358861" y="3067292"/>
                </a:cubicBezTo>
                <a:cubicBezTo>
                  <a:pt x="327006" y="3080565"/>
                  <a:pt x="266263" y="3113590"/>
                  <a:pt x="266263" y="3113590"/>
                </a:cubicBezTo>
                <a:cubicBezTo>
                  <a:pt x="258547" y="3125165"/>
                  <a:pt x="248764" y="3135602"/>
                  <a:pt x="243114" y="3148314"/>
                </a:cubicBezTo>
                <a:cubicBezTo>
                  <a:pt x="221754" y="3196374"/>
                  <a:pt x="218292" y="3226126"/>
                  <a:pt x="208390" y="3275636"/>
                </a:cubicBezTo>
                <a:cubicBezTo>
                  <a:pt x="244053" y="3453953"/>
                  <a:pt x="225752" y="3377879"/>
                  <a:pt x="254689" y="3426107"/>
                </a:cubicBezTo>
                <a:cubicBezTo>
                  <a:pt x="283626" y="3474335"/>
                  <a:pt x="339103" y="3529057"/>
                  <a:pt x="382010" y="3565003"/>
                </a:cubicBezTo>
                <a:cubicBezTo>
                  <a:pt x="424917" y="3600949"/>
                  <a:pt x="449031" y="3618633"/>
                  <a:pt x="512129" y="3641782"/>
                </a:cubicBezTo>
                <a:cubicBezTo>
                  <a:pt x="575227" y="3664931"/>
                  <a:pt x="689222" y="3684608"/>
                  <a:pt x="760599" y="3703899"/>
                </a:cubicBezTo>
                <a:cubicBezTo>
                  <a:pt x="831976" y="3723190"/>
                  <a:pt x="834789" y="3719333"/>
                  <a:pt x="856572" y="3727049"/>
                </a:cubicBezTo>
                <a:cubicBezTo>
                  <a:pt x="878355" y="3734766"/>
                  <a:pt x="864924" y="3737378"/>
                  <a:pt x="891296" y="3750198"/>
                </a:cubicBezTo>
                <a:cubicBezTo>
                  <a:pt x="917668" y="3763018"/>
                  <a:pt x="983942" y="3792397"/>
                  <a:pt x="1014808" y="3803972"/>
                </a:cubicBezTo>
                <a:cubicBezTo>
                  <a:pt x="1045674" y="3815547"/>
                  <a:pt x="1056565" y="3815105"/>
                  <a:pt x="1076491" y="3819646"/>
                </a:cubicBezTo>
                <a:cubicBezTo>
                  <a:pt x="1096417" y="3824187"/>
                  <a:pt x="1115195" y="3826797"/>
                  <a:pt x="1134365" y="3831221"/>
                </a:cubicBezTo>
                <a:cubicBezTo>
                  <a:pt x="1165366" y="3838375"/>
                  <a:pt x="1179345" y="3845311"/>
                  <a:pt x="1226962" y="3854370"/>
                </a:cubicBezTo>
                <a:cubicBezTo>
                  <a:pt x="1274579" y="3863429"/>
                  <a:pt x="1232804" y="3848120"/>
                  <a:pt x="1420066" y="3885573"/>
                </a:cubicBezTo>
                <a:cubicBezTo>
                  <a:pt x="1458648" y="3893290"/>
                  <a:pt x="1508805" y="3925161"/>
                  <a:pt x="1551053" y="3935393"/>
                </a:cubicBezTo>
                <a:cubicBezTo>
                  <a:pt x="1593301" y="3945625"/>
                  <a:pt x="1657953" y="3943848"/>
                  <a:pt x="1673552" y="3946968"/>
                </a:cubicBezTo>
                <a:cubicBezTo>
                  <a:pt x="1760173" y="3964292"/>
                  <a:pt x="1779785" y="3912164"/>
                  <a:pt x="1827109" y="3935827"/>
                </a:cubicBezTo>
              </a:path>
            </a:pathLst>
          </a:cu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5" name="Rectangle 484">
            <a:extLst>
              <a:ext uri="{FF2B5EF4-FFF2-40B4-BE49-F238E27FC236}">
                <a16:creationId xmlns:a16="http://schemas.microsoft.com/office/drawing/2014/main" id="{2CE6B2F0-A96C-4A1A-A2F6-4F97591C509B}"/>
              </a:ext>
            </a:extLst>
          </p:cNvPr>
          <p:cNvSpPr/>
          <p:nvPr/>
        </p:nvSpPr>
        <p:spPr>
          <a:xfrm>
            <a:off x="1587889" y="2436437"/>
            <a:ext cx="142396" cy="1847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6" name="Left Arrow 339">
            <a:extLst>
              <a:ext uri="{FF2B5EF4-FFF2-40B4-BE49-F238E27FC236}">
                <a16:creationId xmlns:a16="http://schemas.microsoft.com/office/drawing/2014/main" id="{74CEAC2E-967F-437C-964F-7012DF67BEA0}"/>
              </a:ext>
            </a:extLst>
          </p:cNvPr>
          <p:cNvSpPr/>
          <p:nvPr/>
        </p:nvSpPr>
        <p:spPr>
          <a:xfrm rot="10800000">
            <a:off x="1274754" y="2424292"/>
            <a:ext cx="299076" cy="215444"/>
          </a:xfrm>
          <a:prstGeom prst="leftArrow">
            <a:avLst>
              <a:gd name="adj1" fmla="val 63916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487" name="Rectangle 486">
            <a:extLst>
              <a:ext uri="{FF2B5EF4-FFF2-40B4-BE49-F238E27FC236}">
                <a16:creationId xmlns:a16="http://schemas.microsoft.com/office/drawing/2014/main" id="{5B06B11C-7414-470A-BE4E-4C0606CA9D88}"/>
              </a:ext>
            </a:extLst>
          </p:cNvPr>
          <p:cNvSpPr/>
          <p:nvPr/>
        </p:nvSpPr>
        <p:spPr>
          <a:xfrm>
            <a:off x="1193409" y="2424925"/>
            <a:ext cx="42614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kanR</a:t>
            </a:r>
            <a:endParaRPr lang="en-US" sz="800" i="1" dirty="0"/>
          </a:p>
        </p:txBody>
      </p:sp>
      <p:sp>
        <p:nvSpPr>
          <p:cNvPr id="488" name="Rectangle 487">
            <a:extLst>
              <a:ext uri="{FF2B5EF4-FFF2-40B4-BE49-F238E27FC236}">
                <a16:creationId xmlns:a16="http://schemas.microsoft.com/office/drawing/2014/main" id="{5C2B241D-4068-462F-97D9-E5ECD6458C56}"/>
              </a:ext>
            </a:extLst>
          </p:cNvPr>
          <p:cNvSpPr/>
          <p:nvPr/>
        </p:nvSpPr>
        <p:spPr>
          <a:xfrm>
            <a:off x="1548619" y="2420073"/>
            <a:ext cx="22375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489" name="Rectangle 488">
            <a:extLst>
              <a:ext uri="{FF2B5EF4-FFF2-40B4-BE49-F238E27FC236}">
                <a16:creationId xmlns:a16="http://schemas.microsoft.com/office/drawing/2014/main" id="{19CC4095-AEDA-49F4-9F7A-A2432C62567D}"/>
              </a:ext>
            </a:extLst>
          </p:cNvPr>
          <p:cNvSpPr/>
          <p:nvPr/>
        </p:nvSpPr>
        <p:spPr>
          <a:xfrm>
            <a:off x="1115449" y="2451677"/>
            <a:ext cx="142396" cy="1847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0" name="Rectangle 489">
            <a:extLst>
              <a:ext uri="{FF2B5EF4-FFF2-40B4-BE49-F238E27FC236}">
                <a16:creationId xmlns:a16="http://schemas.microsoft.com/office/drawing/2014/main" id="{7D69EE5A-F11E-4F26-97CB-B727B7A6B141}"/>
              </a:ext>
            </a:extLst>
          </p:cNvPr>
          <p:cNvSpPr/>
          <p:nvPr/>
        </p:nvSpPr>
        <p:spPr>
          <a:xfrm>
            <a:off x="1059064" y="2436322"/>
            <a:ext cx="22375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491" name="Flowchart: Terminator 490">
            <a:extLst>
              <a:ext uri="{FF2B5EF4-FFF2-40B4-BE49-F238E27FC236}">
                <a16:creationId xmlns:a16="http://schemas.microsoft.com/office/drawing/2014/main" id="{2249DE24-693D-4CF0-8407-987A51805EA8}"/>
              </a:ext>
            </a:extLst>
          </p:cNvPr>
          <p:cNvSpPr/>
          <p:nvPr/>
        </p:nvSpPr>
        <p:spPr>
          <a:xfrm>
            <a:off x="350970" y="1955495"/>
            <a:ext cx="536384" cy="192046"/>
          </a:xfrm>
          <a:prstGeom prst="flowChartTerminator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92" name="Group 491">
            <a:extLst>
              <a:ext uri="{FF2B5EF4-FFF2-40B4-BE49-F238E27FC236}">
                <a16:creationId xmlns:a16="http://schemas.microsoft.com/office/drawing/2014/main" id="{D1175896-202D-489A-8295-4B0160C7C67C}"/>
              </a:ext>
            </a:extLst>
          </p:cNvPr>
          <p:cNvGrpSpPr/>
          <p:nvPr/>
        </p:nvGrpSpPr>
        <p:grpSpPr>
          <a:xfrm>
            <a:off x="400639" y="1874003"/>
            <a:ext cx="432766" cy="157618"/>
            <a:chOff x="576956" y="331985"/>
            <a:chExt cx="1638236" cy="392485"/>
          </a:xfrm>
        </p:grpSpPr>
        <p:sp>
          <p:nvSpPr>
            <p:cNvPr id="493" name="Left Arrow 339">
              <a:extLst>
                <a:ext uri="{FF2B5EF4-FFF2-40B4-BE49-F238E27FC236}">
                  <a16:creationId xmlns:a16="http://schemas.microsoft.com/office/drawing/2014/main" id="{A1F32707-72C2-4A7C-AFE0-428D8A2813BA}"/>
                </a:ext>
              </a:extLst>
            </p:cNvPr>
            <p:cNvSpPr/>
            <p:nvPr/>
          </p:nvSpPr>
          <p:spPr>
            <a:xfrm rot="10800000">
              <a:off x="843504" y="331986"/>
              <a:ext cx="876404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8FAADC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94" name="Left Arrow 339">
              <a:extLst>
                <a:ext uri="{FF2B5EF4-FFF2-40B4-BE49-F238E27FC236}">
                  <a16:creationId xmlns:a16="http://schemas.microsoft.com/office/drawing/2014/main" id="{D356A499-863C-4A5D-9B87-9EC01AB8591D}"/>
                </a:ext>
              </a:extLst>
            </p:cNvPr>
            <p:cNvSpPr/>
            <p:nvPr/>
          </p:nvSpPr>
          <p:spPr>
            <a:xfrm rot="10800000">
              <a:off x="576956" y="331986"/>
              <a:ext cx="266547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4976C7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495" name="Left Arrow 339">
              <a:extLst>
                <a:ext uri="{FF2B5EF4-FFF2-40B4-BE49-F238E27FC236}">
                  <a16:creationId xmlns:a16="http://schemas.microsoft.com/office/drawing/2014/main" id="{9349EF9D-8806-4613-B66C-79C793D96B39}"/>
                </a:ext>
              </a:extLst>
            </p:cNvPr>
            <p:cNvSpPr/>
            <p:nvPr/>
          </p:nvSpPr>
          <p:spPr>
            <a:xfrm rot="10800000">
              <a:off x="1719906" y="331985"/>
              <a:ext cx="495286" cy="39248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BACAE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496" name="Flowchart: Terminator 495">
            <a:extLst>
              <a:ext uri="{FF2B5EF4-FFF2-40B4-BE49-F238E27FC236}">
                <a16:creationId xmlns:a16="http://schemas.microsoft.com/office/drawing/2014/main" id="{0D3E65E8-F538-4FEB-991E-60D3F6B3D4CD}"/>
              </a:ext>
            </a:extLst>
          </p:cNvPr>
          <p:cNvSpPr/>
          <p:nvPr/>
        </p:nvSpPr>
        <p:spPr>
          <a:xfrm>
            <a:off x="179992" y="2244276"/>
            <a:ext cx="782144" cy="192046"/>
          </a:xfrm>
          <a:prstGeom prst="flowChartTerminator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7" name="Oval 496">
            <a:extLst>
              <a:ext uri="{FF2B5EF4-FFF2-40B4-BE49-F238E27FC236}">
                <a16:creationId xmlns:a16="http://schemas.microsoft.com/office/drawing/2014/main" id="{4517AB94-BF7E-4CE6-8D8E-DC8374C6C6F8}"/>
              </a:ext>
            </a:extLst>
          </p:cNvPr>
          <p:cNvSpPr/>
          <p:nvPr/>
        </p:nvSpPr>
        <p:spPr>
          <a:xfrm rot="16200000">
            <a:off x="2073260" y="1968378"/>
            <a:ext cx="615809" cy="615809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8" name="Group 497">
            <a:extLst>
              <a:ext uri="{FF2B5EF4-FFF2-40B4-BE49-F238E27FC236}">
                <a16:creationId xmlns:a16="http://schemas.microsoft.com/office/drawing/2014/main" id="{60D1224F-2517-43C8-ADAC-25E5E23FF279}"/>
              </a:ext>
            </a:extLst>
          </p:cNvPr>
          <p:cNvGrpSpPr/>
          <p:nvPr/>
        </p:nvGrpSpPr>
        <p:grpSpPr>
          <a:xfrm rot="10800000" flipH="1">
            <a:off x="219519" y="2167790"/>
            <a:ext cx="648289" cy="157618"/>
            <a:chOff x="4150984" y="148741"/>
            <a:chExt cx="3639617" cy="462597"/>
          </a:xfrm>
        </p:grpSpPr>
        <p:sp>
          <p:nvSpPr>
            <p:cNvPr id="499" name="Left Arrow 339">
              <a:extLst>
                <a:ext uri="{FF2B5EF4-FFF2-40B4-BE49-F238E27FC236}">
                  <a16:creationId xmlns:a16="http://schemas.microsoft.com/office/drawing/2014/main" id="{5636B3B3-A0F4-4852-84E6-07C59DCED788}"/>
                </a:ext>
              </a:extLst>
            </p:cNvPr>
            <p:cNvSpPr/>
            <p:nvPr/>
          </p:nvSpPr>
          <p:spPr>
            <a:xfrm rot="10800000">
              <a:off x="4150984" y="148741"/>
              <a:ext cx="911246" cy="453072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C39BE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0" name="Left Arrow 339">
              <a:extLst>
                <a:ext uri="{FF2B5EF4-FFF2-40B4-BE49-F238E27FC236}">
                  <a16:creationId xmlns:a16="http://schemas.microsoft.com/office/drawing/2014/main" id="{4580BDC5-22E9-449C-8D19-CF9F603BA8C4}"/>
                </a:ext>
              </a:extLst>
            </p:cNvPr>
            <p:cNvSpPr/>
            <p:nvPr/>
          </p:nvSpPr>
          <p:spPr>
            <a:xfrm rot="10800000">
              <a:off x="5062229" y="154456"/>
              <a:ext cx="1521897" cy="453072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FF5047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1" name="Left Arrow 339">
              <a:extLst>
                <a:ext uri="{FF2B5EF4-FFF2-40B4-BE49-F238E27FC236}">
                  <a16:creationId xmlns:a16="http://schemas.microsoft.com/office/drawing/2014/main" id="{038E7D2C-7BAC-4CFE-B66C-858C176B101B}"/>
                </a:ext>
              </a:extLst>
            </p:cNvPr>
            <p:cNvSpPr/>
            <p:nvPr/>
          </p:nvSpPr>
          <p:spPr>
            <a:xfrm rot="10800000">
              <a:off x="6584126" y="151239"/>
              <a:ext cx="760949" cy="453072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FF7E79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2" name="Left Arrow 339">
              <a:extLst>
                <a:ext uri="{FF2B5EF4-FFF2-40B4-BE49-F238E27FC236}">
                  <a16:creationId xmlns:a16="http://schemas.microsoft.com/office/drawing/2014/main" id="{8235B871-01EA-4326-B1CA-4D31AA03B725}"/>
                </a:ext>
              </a:extLst>
            </p:cNvPr>
            <p:cNvSpPr/>
            <p:nvPr/>
          </p:nvSpPr>
          <p:spPr>
            <a:xfrm rot="10800000">
              <a:off x="7344961" y="158266"/>
              <a:ext cx="445640" cy="453072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rgbClr val="FFAFAB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3" name="Flowchart: Terminator 502">
            <a:extLst>
              <a:ext uri="{FF2B5EF4-FFF2-40B4-BE49-F238E27FC236}">
                <a16:creationId xmlns:a16="http://schemas.microsoft.com/office/drawing/2014/main" id="{EC57EF99-3C07-4F52-A7C6-8F030349335E}"/>
              </a:ext>
            </a:extLst>
          </p:cNvPr>
          <p:cNvSpPr/>
          <p:nvPr/>
        </p:nvSpPr>
        <p:spPr>
          <a:xfrm>
            <a:off x="354419" y="2538427"/>
            <a:ext cx="478986" cy="192046"/>
          </a:xfrm>
          <a:prstGeom prst="flowChartTerminator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04" name="Group 503">
            <a:extLst>
              <a:ext uri="{FF2B5EF4-FFF2-40B4-BE49-F238E27FC236}">
                <a16:creationId xmlns:a16="http://schemas.microsoft.com/office/drawing/2014/main" id="{522C0463-C9B1-401C-8366-A26776F21A7F}"/>
              </a:ext>
            </a:extLst>
          </p:cNvPr>
          <p:cNvGrpSpPr/>
          <p:nvPr/>
        </p:nvGrpSpPr>
        <p:grpSpPr>
          <a:xfrm>
            <a:off x="531655" y="2475553"/>
            <a:ext cx="140908" cy="133572"/>
            <a:chOff x="4833382" y="1570909"/>
            <a:chExt cx="199058" cy="188694"/>
          </a:xfrm>
        </p:grpSpPr>
        <p:sp>
          <p:nvSpPr>
            <p:cNvPr id="505" name="Diamond 504">
              <a:extLst>
                <a:ext uri="{FF2B5EF4-FFF2-40B4-BE49-F238E27FC236}">
                  <a16:creationId xmlns:a16="http://schemas.microsoft.com/office/drawing/2014/main" id="{D5F2DEBB-6FA5-491B-9E76-D31F63A170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3382" y="1572967"/>
              <a:ext cx="65221" cy="184628"/>
            </a:xfrm>
            <a:prstGeom prst="diamond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6" name="Diamond 505">
              <a:extLst>
                <a:ext uri="{FF2B5EF4-FFF2-40B4-BE49-F238E27FC236}">
                  <a16:creationId xmlns:a16="http://schemas.microsoft.com/office/drawing/2014/main" id="{FF461547-FC19-48C4-92EF-5E144BBEEA5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67219" y="1572944"/>
              <a:ext cx="65221" cy="184628"/>
            </a:xfrm>
            <a:prstGeom prst="diamond">
              <a:avLst/>
            </a:prstGeom>
            <a:solidFill>
              <a:srgbClr val="BFBFBF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7" name="Rectangle 506">
              <a:extLst>
                <a:ext uri="{FF2B5EF4-FFF2-40B4-BE49-F238E27FC236}">
                  <a16:creationId xmlns:a16="http://schemas.microsoft.com/office/drawing/2014/main" id="{A40F2147-E4B0-462A-B5B2-D720AE28B73E}"/>
                </a:ext>
              </a:extLst>
            </p:cNvPr>
            <p:cNvSpPr/>
            <p:nvPr/>
          </p:nvSpPr>
          <p:spPr>
            <a:xfrm>
              <a:off x="4896222" y="1570909"/>
              <a:ext cx="71744" cy="188694"/>
            </a:xfrm>
            <a:prstGeom prst="rect">
              <a:avLst/>
            </a:prstGeom>
            <a:solidFill>
              <a:srgbClr val="FF505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08" name="Straight Arrow Connector 507">
            <a:extLst>
              <a:ext uri="{FF2B5EF4-FFF2-40B4-BE49-F238E27FC236}">
                <a16:creationId xmlns:a16="http://schemas.microsoft.com/office/drawing/2014/main" id="{221A1936-AAC6-456A-A82E-F3489C9C5DB6}"/>
              </a:ext>
            </a:extLst>
          </p:cNvPr>
          <p:cNvCxnSpPr>
            <a:cxnSpLocks/>
          </p:cNvCxnSpPr>
          <p:nvPr/>
        </p:nvCxnSpPr>
        <p:spPr>
          <a:xfrm flipH="1">
            <a:off x="1478882" y="1421978"/>
            <a:ext cx="1" cy="308630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9" name="Rectangle 508">
            <a:extLst>
              <a:ext uri="{FF2B5EF4-FFF2-40B4-BE49-F238E27FC236}">
                <a16:creationId xmlns:a16="http://schemas.microsoft.com/office/drawing/2014/main" id="{BD68B928-2DEB-44C2-A4DA-F8E8BC6707E7}"/>
              </a:ext>
            </a:extLst>
          </p:cNvPr>
          <p:cNvSpPr/>
          <p:nvPr/>
        </p:nvSpPr>
        <p:spPr>
          <a:xfrm>
            <a:off x="1456256" y="1454153"/>
            <a:ext cx="93036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24 </a:t>
            </a:r>
            <a:r>
              <a:rPr lang="en-US" sz="800" dirty="0" err="1">
                <a:latin typeface="Arial" panose="020B0604020202020204" pitchFamily="34" charset="0"/>
                <a:cs typeface="Arial" panose="020B0604020202020204" pitchFamily="34" charset="0"/>
              </a:rPr>
              <a:t>hr</a:t>
            </a:r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 induction</a:t>
            </a:r>
            <a:endParaRPr lang="en-US" sz="800" dirty="0"/>
          </a:p>
        </p:txBody>
      </p:sp>
      <p:sp>
        <p:nvSpPr>
          <p:cNvPr id="510" name="Flowchart: Terminator 509">
            <a:extLst>
              <a:ext uri="{FF2B5EF4-FFF2-40B4-BE49-F238E27FC236}">
                <a16:creationId xmlns:a16="http://schemas.microsoft.com/office/drawing/2014/main" id="{887E63BF-6F6D-4CE1-9B83-D12086FA3C20}"/>
              </a:ext>
            </a:extLst>
          </p:cNvPr>
          <p:cNvSpPr/>
          <p:nvPr/>
        </p:nvSpPr>
        <p:spPr>
          <a:xfrm>
            <a:off x="3456134" y="1770956"/>
            <a:ext cx="2675137" cy="1361442"/>
          </a:xfrm>
          <a:prstGeom prst="flowChartTerminator">
            <a:avLst/>
          </a:prstGeom>
          <a:solidFill>
            <a:srgbClr val="EDE2F6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49629A54-E15C-4E00-9BD8-7C85A4EE1B4D}"/>
              </a:ext>
            </a:extLst>
          </p:cNvPr>
          <p:cNvSpPr/>
          <p:nvPr/>
        </p:nvSpPr>
        <p:spPr>
          <a:xfrm>
            <a:off x="4444403" y="2369936"/>
            <a:ext cx="1035363" cy="719938"/>
          </a:xfrm>
          <a:custGeom>
            <a:avLst/>
            <a:gdLst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370699 w 9526030"/>
              <a:gd name="connsiteY35" fmla="*/ 146998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8263 w 9526030"/>
              <a:gd name="connsiteY198" fmla="*/ 265060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370699 w 9526030"/>
              <a:gd name="connsiteY35" fmla="*/ 146998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79309 w 9526030"/>
              <a:gd name="connsiteY35" fmla="*/ 140902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4319 w 9526030"/>
              <a:gd name="connsiteY124" fmla="*/ 150470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25269 w 9526030"/>
              <a:gd name="connsiteY124" fmla="*/ 14513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773656 w 9526030"/>
              <a:gd name="connsiteY18" fmla="*/ 28473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66932 w 9526030"/>
              <a:gd name="connsiteY211" fmla="*/ 410901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38395 w 9526030"/>
              <a:gd name="connsiteY96" fmla="*/ 333350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34616 w 9526030"/>
              <a:gd name="connsiteY18" fmla="*/ 280927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43104 w 9526030"/>
              <a:gd name="connsiteY21" fmla="*/ 234966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398689 w 9526030"/>
              <a:gd name="connsiteY324" fmla="*/ 248855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425359 w 9526030"/>
              <a:gd name="connsiteY324" fmla="*/ 2477127 h 6655443"/>
              <a:gd name="connsiteX325" fmla="*/ 9340815 w 9526030"/>
              <a:gd name="connsiteY325" fmla="*/ 240753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26030"/>
              <a:gd name="connsiteY0" fmla="*/ 3889094 h 6655443"/>
              <a:gd name="connsiteX1" fmla="*/ 1921443 w 9526030"/>
              <a:gd name="connsiteY1" fmla="*/ 3912243 h 6655443"/>
              <a:gd name="connsiteX2" fmla="*/ 2511752 w 9526030"/>
              <a:gd name="connsiteY2" fmla="*/ 3923818 h 6655443"/>
              <a:gd name="connsiteX3" fmla="*/ 3553474 w 9526030"/>
              <a:gd name="connsiteY3" fmla="*/ 3912243 h 6655443"/>
              <a:gd name="connsiteX4" fmla="*/ 4294253 w 9526030"/>
              <a:gd name="connsiteY4" fmla="*/ 3808071 h 6655443"/>
              <a:gd name="connsiteX5" fmla="*/ 4560471 w 9526030"/>
              <a:gd name="connsiteY5" fmla="*/ 3784922 h 6655443"/>
              <a:gd name="connsiteX6" fmla="*/ 4664643 w 9526030"/>
              <a:gd name="connsiteY6" fmla="*/ 3773347 h 6655443"/>
              <a:gd name="connsiteX7" fmla="*/ 5370699 w 9526030"/>
              <a:gd name="connsiteY7" fmla="*/ 3680750 h 6655443"/>
              <a:gd name="connsiteX8" fmla="*/ 6018881 w 9526030"/>
              <a:gd name="connsiteY8" fmla="*/ 3565003 h 6655443"/>
              <a:gd name="connsiteX9" fmla="*/ 6412420 w 9526030"/>
              <a:gd name="connsiteY9" fmla="*/ 3483980 h 6655443"/>
              <a:gd name="connsiteX10" fmla="*/ 6736512 w 9526030"/>
              <a:gd name="connsiteY10" fmla="*/ 3449256 h 6655443"/>
              <a:gd name="connsiteX11" fmla="*/ 7361544 w 9526030"/>
              <a:gd name="connsiteY11" fmla="*/ 3414532 h 6655443"/>
              <a:gd name="connsiteX12" fmla="*/ 7523590 w 9526030"/>
              <a:gd name="connsiteY12" fmla="*/ 3402957 h 6655443"/>
              <a:gd name="connsiteX13" fmla="*/ 7893980 w 9526030"/>
              <a:gd name="connsiteY13" fmla="*/ 3345084 h 6655443"/>
              <a:gd name="connsiteX14" fmla="*/ 8137048 w 9526030"/>
              <a:gd name="connsiteY14" fmla="*/ 3298785 h 6655443"/>
              <a:gd name="connsiteX15" fmla="*/ 8183347 w 9526030"/>
              <a:gd name="connsiteY15" fmla="*/ 3287211 h 6655443"/>
              <a:gd name="connsiteX16" fmla="*/ 8472714 w 9526030"/>
              <a:gd name="connsiteY16" fmla="*/ 3148314 h 6655443"/>
              <a:gd name="connsiteX17" fmla="*/ 8704208 w 9526030"/>
              <a:gd name="connsiteY17" fmla="*/ 2986269 h 6655443"/>
              <a:gd name="connsiteX18" fmla="*/ 8811756 w 9526030"/>
              <a:gd name="connsiteY18" fmla="*/ 2774983 h 6655443"/>
              <a:gd name="connsiteX19" fmla="*/ 8819955 w 9526030"/>
              <a:gd name="connsiteY19" fmla="*/ 2639028 h 6655443"/>
              <a:gd name="connsiteX20" fmla="*/ 8831529 w 9526030"/>
              <a:gd name="connsiteY20" fmla="*/ 2442259 h 6655443"/>
              <a:gd name="connsiteX21" fmla="*/ 8824054 w 9526030"/>
              <a:gd name="connsiteY21" fmla="*/ 2326801 h 6655443"/>
              <a:gd name="connsiteX22" fmla="*/ 8773656 w 9526030"/>
              <a:gd name="connsiteY22" fmla="*/ 2187616 h 6655443"/>
              <a:gd name="connsiteX23" fmla="*/ 8704208 w 9526030"/>
              <a:gd name="connsiteY23" fmla="*/ 2106593 h 6655443"/>
              <a:gd name="connsiteX24" fmla="*/ 8646334 w 9526030"/>
              <a:gd name="connsiteY24" fmla="*/ 2013995 h 6655443"/>
              <a:gd name="connsiteX25" fmla="*/ 8391691 w 9526030"/>
              <a:gd name="connsiteY25" fmla="*/ 1863524 h 6655443"/>
              <a:gd name="connsiteX26" fmla="*/ 8229646 w 9526030"/>
              <a:gd name="connsiteY26" fmla="*/ 1782502 h 6655443"/>
              <a:gd name="connsiteX27" fmla="*/ 8125474 w 9526030"/>
              <a:gd name="connsiteY27" fmla="*/ 1736203 h 6655443"/>
              <a:gd name="connsiteX28" fmla="*/ 8090749 w 9526030"/>
              <a:gd name="connsiteY28" fmla="*/ 1713054 h 6655443"/>
              <a:gd name="connsiteX29" fmla="*/ 7917129 w 9526030"/>
              <a:gd name="connsiteY29" fmla="*/ 1689904 h 6655443"/>
              <a:gd name="connsiteX30" fmla="*/ 7743509 w 9526030"/>
              <a:gd name="connsiteY30" fmla="*/ 1643605 h 6655443"/>
              <a:gd name="connsiteX31" fmla="*/ 7349970 w 9526030"/>
              <a:gd name="connsiteY31" fmla="*/ 1574157 h 6655443"/>
              <a:gd name="connsiteX32" fmla="*/ 6956431 w 9526030"/>
              <a:gd name="connsiteY32" fmla="*/ 1493135 h 6655443"/>
              <a:gd name="connsiteX33" fmla="*/ 6794385 w 9526030"/>
              <a:gd name="connsiteY33" fmla="*/ 1469985 h 6655443"/>
              <a:gd name="connsiteX34" fmla="*/ 6007306 w 9526030"/>
              <a:gd name="connsiteY34" fmla="*/ 1458411 h 6655443"/>
              <a:gd name="connsiteX35" fmla="*/ 5694549 w 9526030"/>
              <a:gd name="connsiteY35" fmla="*/ 1466175 h 6655443"/>
              <a:gd name="connsiteX36" fmla="*/ 5335975 w 9526030"/>
              <a:gd name="connsiteY36" fmla="*/ 1481560 h 6655443"/>
              <a:gd name="connsiteX37" fmla="*/ 4282679 w 9526030"/>
              <a:gd name="connsiteY37" fmla="*/ 1469985 h 6655443"/>
              <a:gd name="connsiteX38" fmla="*/ 3183084 w 9526030"/>
              <a:gd name="connsiteY38" fmla="*/ 1481560 h 6655443"/>
              <a:gd name="connsiteX39" fmla="*/ 2824268 w 9526030"/>
              <a:gd name="connsiteY39" fmla="*/ 1469985 h 6655443"/>
              <a:gd name="connsiteX40" fmla="*/ 1909868 w 9526030"/>
              <a:gd name="connsiteY40" fmla="*/ 1504709 h 6655443"/>
              <a:gd name="connsiteX41" fmla="*/ 1516329 w 9526030"/>
              <a:gd name="connsiteY41" fmla="*/ 1539433 h 6655443"/>
              <a:gd name="connsiteX42" fmla="*/ 1250112 w 9526030"/>
              <a:gd name="connsiteY42" fmla="*/ 1574157 h 6655443"/>
              <a:gd name="connsiteX43" fmla="*/ 1007043 w 9526030"/>
              <a:gd name="connsiteY43" fmla="*/ 1643605 h 6655443"/>
              <a:gd name="connsiteX44" fmla="*/ 891296 w 9526030"/>
              <a:gd name="connsiteY44" fmla="*/ 1689904 h 6655443"/>
              <a:gd name="connsiteX45" fmla="*/ 729251 w 9526030"/>
              <a:gd name="connsiteY45" fmla="*/ 1736203 h 6655443"/>
              <a:gd name="connsiteX46" fmla="*/ 659803 w 9526030"/>
              <a:gd name="connsiteY46" fmla="*/ 1759352 h 6655443"/>
              <a:gd name="connsiteX47" fmla="*/ 590355 w 9526030"/>
              <a:gd name="connsiteY47" fmla="*/ 1805651 h 6655443"/>
              <a:gd name="connsiteX48" fmla="*/ 544056 w 9526030"/>
              <a:gd name="connsiteY48" fmla="*/ 1817226 h 6655443"/>
              <a:gd name="connsiteX49" fmla="*/ 439884 w 9526030"/>
              <a:gd name="connsiteY49" fmla="*/ 1886674 h 6655443"/>
              <a:gd name="connsiteX50" fmla="*/ 405160 w 9526030"/>
              <a:gd name="connsiteY50" fmla="*/ 1898249 h 6655443"/>
              <a:gd name="connsiteX51" fmla="*/ 300987 w 9526030"/>
              <a:gd name="connsiteY51" fmla="*/ 1967697 h 6655443"/>
              <a:gd name="connsiteX52" fmla="*/ 69494 w 9526030"/>
              <a:gd name="connsiteY52" fmla="*/ 2164466 h 6655443"/>
              <a:gd name="connsiteX53" fmla="*/ 11620 w 9526030"/>
              <a:gd name="connsiteY53" fmla="*/ 2257064 h 6655443"/>
              <a:gd name="connsiteX54" fmla="*/ 11620 w 9526030"/>
              <a:gd name="connsiteY54" fmla="*/ 2407535 h 6655443"/>
              <a:gd name="connsiteX55" fmla="*/ 34770 w 9526030"/>
              <a:gd name="connsiteY55" fmla="*/ 2465408 h 6655443"/>
              <a:gd name="connsiteX56" fmla="*/ 463033 w 9526030"/>
              <a:gd name="connsiteY56" fmla="*/ 2708476 h 6655443"/>
              <a:gd name="connsiteX57" fmla="*/ 879722 w 9526030"/>
              <a:gd name="connsiteY57" fmla="*/ 2870522 h 6655443"/>
              <a:gd name="connsiteX58" fmla="*/ 1481605 w 9526030"/>
              <a:gd name="connsiteY58" fmla="*/ 2986269 h 6655443"/>
              <a:gd name="connsiteX59" fmla="*/ 2014041 w 9526030"/>
              <a:gd name="connsiteY59" fmla="*/ 3032568 h 6655443"/>
              <a:gd name="connsiteX60" fmla="*/ 2824268 w 9526030"/>
              <a:gd name="connsiteY60" fmla="*/ 3055717 h 6655443"/>
              <a:gd name="connsiteX61" fmla="*/ 3518749 w 9526030"/>
              <a:gd name="connsiteY61" fmla="*/ 3044142 h 6655443"/>
              <a:gd name="connsiteX62" fmla="*/ 3738668 w 9526030"/>
              <a:gd name="connsiteY62" fmla="*/ 3020993 h 6655443"/>
              <a:gd name="connsiteX63" fmla="*/ 4166932 w 9526030"/>
              <a:gd name="connsiteY63" fmla="*/ 2986269 h 6655443"/>
              <a:gd name="connsiteX64" fmla="*/ 4699367 w 9526030"/>
              <a:gd name="connsiteY64" fmla="*/ 3009418 h 6655443"/>
              <a:gd name="connsiteX65" fmla="*/ 5011884 w 9526030"/>
              <a:gd name="connsiteY65" fmla="*/ 3020993 h 6655443"/>
              <a:gd name="connsiteX66" fmla="*/ 5521170 w 9526030"/>
              <a:gd name="connsiteY66" fmla="*/ 3078866 h 6655443"/>
              <a:gd name="connsiteX67" fmla="*/ 5706365 w 9526030"/>
              <a:gd name="connsiteY67" fmla="*/ 3125165 h 6655443"/>
              <a:gd name="connsiteX68" fmla="*/ 5984157 w 9526030"/>
              <a:gd name="connsiteY68" fmla="*/ 3275636 h 6655443"/>
              <a:gd name="connsiteX69" fmla="*/ 6169352 w 9526030"/>
              <a:gd name="connsiteY69" fmla="*/ 3472405 h 6655443"/>
              <a:gd name="connsiteX70" fmla="*/ 6366122 w 9526030"/>
              <a:gd name="connsiteY70" fmla="*/ 3750198 h 6655443"/>
              <a:gd name="connsiteX71" fmla="*/ 6470294 w 9526030"/>
              <a:gd name="connsiteY71" fmla="*/ 4074289 h 6655443"/>
              <a:gd name="connsiteX72" fmla="*/ 6516593 w 9526030"/>
              <a:gd name="connsiteY72" fmla="*/ 4699322 h 6655443"/>
              <a:gd name="connsiteX73" fmla="*/ 6481868 w 9526030"/>
              <a:gd name="connsiteY73" fmla="*/ 5000264 h 6655443"/>
              <a:gd name="connsiteX74" fmla="*/ 6470294 w 9526030"/>
              <a:gd name="connsiteY74" fmla="*/ 5058137 h 6655443"/>
              <a:gd name="connsiteX75" fmla="*/ 6285099 w 9526030"/>
              <a:gd name="connsiteY75" fmla="*/ 5393803 h 6655443"/>
              <a:gd name="connsiteX76" fmla="*/ 6053605 w 9526030"/>
              <a:gd name="connsiteY76" fmla="*/ 5532699 h 6655443"/>
              <a:gd name="connsiteX77" fmla="*/ 6030456 w 9526030"/>
              <a:gd name="connsiteY77" fmla="*/ 5555849 h 6655443"/>
              <a:gd name="connsiteX78" fmla="*/ 5798962 w 9526030"/>
              <a:gd name="connsiteY78" fmla="*/ 5613722 h 6655443"/>
              <a:gd name="connsiteX79" fmla="*/ 5162355 w 9526030"/>
              <a:gd name="connsiteY79" fmla="*/ 5648446 h 6655443"/>
              <a:gd name="connsiteX80" fmla="*/ 4687793 w 9526030"/>
              <a:gd name="connsiteY80" fmla="*/ 5602147 h 6655443"/>
              <a:gd name="connsiteX81" fmla="*/ 4525747 w 9526030"/>
              <a:gd name="connsiteY81" fmla="*/ 5440102 h 6655443"/>
              <a:gd name="connsiteX82" fmla="*/ 4479448 w 9526030"/>
              <a:gd name="connsiteY82" fmla="*/ 5359079 h 6655443"/>
              <a:gd name="connsiteX83" fmla="*/ 4305828 w 9526030"/>
              <a:gd name="connsiteY83" fmla="*/ 5011838 h 6655443"/>
              <a:gd name="connsiteX84" fmla="*/ 4305828 w 9526030"/>
              <a:gd name="connsiteY84" fmla="*/ 4699322 h 6655443"/>
              <a:gd name="connsiteX85" fmla="*/ 4386851 w 9526030"/>
              <a:gd name="connsiteY85" fmla="*/ 4525702 h 6655443"/>
              <a:gd name="connsiteX86" fmla="*/ 4572046 w 9526030"/>
              <a:gd name="connsiteY86" fmla="*/ 4294208 h 6655443"/>
              <a:gd name="connsiteX87" fmla="*/ 4838263 w 9526030"/>
              <a:gd name="connsiteY87" fmla="*/ 4201611 h 6655443"/>
              <a:gd name="connsiteX88" fmla="*/ 5243377 w 9526030"/>
              <a:gd name="connsiteY88" fmla="*/ 4132162 h 6655443"/>
              <a:gd name="connsiteX89" fmla="*/ 5602193 w 9526030"/>
              <a:gd name="connsiteY89" fmla="*/ 4051140 h 6655443"/>
              <a:gd name="connsiteX90" fmla="*/ 5660066 w 9526030"/>
              <a:gd name="connsiteY90" fmla="*/ 4016416 h 6655443"/>
              <a:gd name="connsiteX91" fmla="*/ 6076755 w 9526030"/>
              <a:gd name="connsiteY91" fmla="*/ 3923818 h 6655443"/>
              <a:gd name="connsiteX92" fmla="*/ 6435570 w 9526030"/>
              <a:gd name="connsiteY92" fmla="*/ 3784922 h 6655443"/>
              <a:gd name="connsiteX93" fmla="*/ 6528167 w 9526030"/>
              <a:gd name="connsiteY93" fmla="*/ 3761773 h 6655443"/>
              <a:gd name="connsiteX94" fmla="*/ 7072177 w 9526030"/>
              <a:gd name="connsiteY94" fmla="*/ 3530279 h 6655443"/>
              <a:gd name="connsiteX95" fmla="*/ 7268947 w 9526030"/>
              <a:gd name="connsiteY95" fmla="*/ 3414532 h 6655443"/>
              <a:gd name="connsiteX96" fmla="*/ 7365065 w 9526030"/>
              <a:gd name="connsiteY96" fmla="*/ 3318269 h 6655443"/>
              <a:gd name="connsiteX97" fmla="*/ 7512015 w 9526030"/>
              <a:gd name="connsiteY97" fmla="*/ 3183038 h 6655443"/>
              <a:gd name="connsiteX98" fmla="*/ 7604613 w 9526030"/>
              <a:gd name="connsiteY98" fmla="*/ 3044142 h 6655443"/>
              <a:gd name="connsiteX99" fmla="*/ 7778233 w 9526030"/>
              <a:gd name="connsiteY99" fmla="*/ 2592730 h 6655443"/>
              <a:gd name="connsiteX100" fmla="*/ 7824532 w 9526030"/>
              <a:gd name="connsiteY100" fmla="*/ 1736203 h 6655443"/>
              <a:gd name="connsiteX101" fmla="*/ 7836106 w 9526030"/>
              <a:gd name="connsiteY101" fmla="*/ 1562583 h 6655443"/>
              <a:gd name="connsiteX102" fmla="*/ 7766658 w 9526030"/>
              <a:gd name="connsiteY102" fmla="*/ 1365813 h 6655443"/>
              <a:gd name="connsiteX103" fmla="*/ 7743509 w 9526030"/>
              <a:gd name="connsiteY103" fmla="*/ 1307940 h 6655443"/>
              <a:gd name="connsiteX104" fmla="*/ 7639337 w 9526030"/>
              <a:gd name="connsiteY104" fmla="*/ 1099595 h 6655443"/>
              <a:gd name="connsiteX105" fmla="*/ 7604613 w 9526030"/>
              <a:gd name="connsiteY105" fmla="*/ 1053297 h 6655443"/>
              <a:gd name="connsiteX106" fmla="*/ 7477291 w 9526030"/>
              <a:gd name="connsiteY106" fmla="*/ 775504 h 6655443"/>
              <a:gd name="connsiteX107" fmla="*/ 7292096 w 9526030"/>
              <a:gd name="connsiteY107" fmla="*/ 462988 h 6655443"/>
              <a:gd name="connsiteX108" fmla="*/ 7118476 w 9526030"/>
              <a:gd name="connsiteY108" fmla="*/ 254643 h 6655443"/>
              <a:gd name="connsiteX109" fmla="*/ 7095327 w 9526030"/>
              <a:gd name="connsiteY109" fmla="*/ 219919 h 6655443"/>
              <a:gd name="connsiteX110" fmla="*/ 6898557 w 9526030"/>
              <a:gd name="connsiteY110" fmla="*/ 115747 h 6655443"/>
              <a:gd name="connsiteX111" fmla="*/ 6713362 w 9526030"/>
              <a:gd name="connsiteY111" fmla="*/ 23150 h 6655443"/>
              <a:gd name="connsiteX112" fmla="*/ 6528167 w 9526030"/>
              <a:gd name="connsiteY112" fmla="*/ 0 h 6655443"/>
              <a:gd name="connsiteX113" fmla="*/ 6099904 w 9526030"/>
              <a:gd name="connsiteY113" fmla="*/ 11575 h 6655443"/>
              <a:gd name="connsiteX114" fmla="*/ 6076755 w 9526030"/>
              <a:gd name="connsiteY114" fmla="*/ 46299 h 6655443"/>
              <a:gd name="connsiteX115" fmla="*/ 5926284 w 9526030"/>
              <a:gd name="connsiteY115" fmla="*/ 115747 h 6655443"/>
              <a:gd name="connsiteX116" fmla="*/ 5845261 w 9526030"/>
              <a:gd name="connsiteY116" fmla="*/ 196770 h 6655443"/>
              <a:gd name="connsiteX117" fmla="*/ 5798962 w 9526030"/>
              <a:gd name="connsiteY117" fmla="*/ 219919 h 6655443"/>
              <a:gd name="connsiteX118" fmla="*/ 5694790 w 9526030"/>
              <a:gd name="connsiteY118" fmla="*/ 312517 h 6655443"/>
              <a:gd name="connsiteX119" fmla="*/ 5660066 w 9526030"/>
              <a:gd name="connsiteY119" fmla="*/ 347241 h 6655443"/>
              <a:gd name="connsiteX120" fmla="*/ 5544319 w 9526030"/>
              <a:gd name="connsiteY120" fmla="*/ 509286 h 6655443"/>
              <a:gd name="connsiteX121" fmla="*/ 5405423 w 9526030"/>
              <a:gd name="connsiteY121" fmla="*/ 821803 h 6655443"/>
              <a:gd name="connsiteX122" fmla="*/ 5393848 w 9526030"/>
              <a:gd name="connsiteY122" fmla="*/ 1018573 h 6655443"/>
              <a:gd name="connsiteX123" fmla="*/ 5463296 w 9526030"/>
              <a:gd name="connsiteY123" fmla="*/ 1331089 h 6655443"/>
              <a:gd name="connsiteX124" fmla="*/ 5540509 w 9526030"/>
              <a:gd name="connsiteY124" fmla="*/ 1527569 h 6655443"/>
              <a:gd name="connsiteX125" fmla="*/ 5683215 w 9526030"/>
              <a:gd name="connsiteY125" fmla="*/ 1759352 h 6655443"/>
              <a:gd name="connsiteX126" fmla="*/ 5752663 w 9526030"/>
              <a:gd name="connsiteY126" fmla="*/ 1840375 h 6655443"/>
              <a:gd name="connsiteX127" fmla="*/ 5949433 w 9526030"/>
              <a:gd name="connsiteY127" fmla="*/ 2083443 h 6655443"/>
              <a:gd name="connsiteX128" fmla="*/ 6516593 w 9526030"/>
              <a:gd name="connsiteY128" fmla="*/ 2500132 h 6655443"/>
              <a:gd name="connsiteX129" fmla="*/ 6620765 w 9526030"/>
              <a:gd name="connsiteY129" fmla="*/ 2592730 h 6655443"/>
              <a:gd name="connsiteX130" fmla="*/ 7373119 w 9526030"/>
              <a:gd name="connsiteY130" fmla="*/ 3078866 h 6655443"/>
              <a:gd name="connsiteX131" fmla="*/ 7488866 w 9526030"/>
              <a:gd name="connsiteY131" fmla="*/ 3136740 h 6655443"/>
              <a:gd name="connsiteX132" fmla="*/ 7859256 w 9526030"/>
              <a:gd name="connsiteY132" fmla="*/ 3426107 h 6655443"/>
              <a:gd name="connsiteX133" fmla="*/ 8137048 w 9526030"/>
              <a:gd name="connsiteY133" fmla="*/ 3657600 h 6655443"/>
              <a:gd name="connsiteX134" fmla="*/ 8229646 w 9526030"/>
              <a:gd name="connsiteY134" fmla="*/ 3784922 h 6655443"/>
              <a:gd name="connsiteX135" fmla="*/ 8241220 w 9526030"/>
              <a:gd name="connsiteY135" fmla="*/ 3831221 h 6655443"/>
              <a:gd name="connsiteX136" fmla="*/ 8299094 w 9526030"/>
              <a:gd name="connsiteY136" fmla="*/ 3970117 h 6655443"/>
              <a:gd name="connsiteX137" fmla="*/ 8310668 w 9526030"/>
              <a:gd name="connsiteY137" fmla="*/ 4143737 h 6655443"/>
              <a:gd name="connsiteX138" fmla="*/ 8229646 w 9526030"/>
              <a:gd name="connsiteY138" fmla="*/ 4514127 h 6655443"/>
              <a:gd name="connsiteX139" fmla="*/ 8218071 w 9526030"/>
              <a:gd name="connsiteY139" fmla="*/ 4583575 h 6655443"/>
              <a:gd name="connsiteX140" fmla="*/ 8102324 w 9526030"/>
              <a:gd name="connsiteY140" fmla="*/ 4803494 h 6655443"/>
              <a:gd name="connsiteX141" fmla="*/ 7940279 w 9526030"/>
              <a:gd name="connsiteY141" fmla="*/ 5034988 h 6655443"/>
              <a:gd name="connsiteX142" fmla="*/ 7766658 w 9526030"/>
              <a:gd name="connsiteY142" fmla="*/ 5185459 h 6655443"/>
              <a:gd name="connsiteX143" fmla="*/ 7697210 w 9526030"/>
              <a:gd name="connsiteY143" fmla="*/ 5231757 h 6655443"/>
              <a:gd name="connsiteX144" fmla="*/ 7442567 w 9526030"/>
              <a:gd name="connsiteY144" fmla="*/ 5382228 h 6655443"/>
              <a:gd name="connsiteX145" fmla="*/ 6829109 w 9526030"/>
              <a:gd name="connsiteY145" fmla="*/ 5625297 h 6655443"/>
              <a:gd name="connsiteX146" fmla="*/ 6528167 w 9526030"/>
              <a:gd name="connsiteY146" fmla="*/ 5660021 h 6655443"/>
              <a:gd name="connsiteX147" fmla="*/ 6273524 w 9526030"/>
              <a:gd name="connsiteY147" fmla="*/ 5648446 h 6655443"/>
              <a:gd name="connsiteX148" fmla="*/ 6215651 w 9526030"/>
              <a:gd name="connsiteY148" fmla="*/ 5636871 h 6655443"/>
              <a:gd name="connsiteX149" fmla="*/ 6007306 w 9526030"/>
              <a:gd name="connsiteY149" fmla="*/ 5590573 h 6655443"/>
              <a:gd name="connsiteX150" fmla="*/ 5949433 w 9526030"/>
              <a:gd name="connsiteY150" fmla="*/ 5567423 h 6655443"/>
              <a:gd name="connsiteX151" fmla="*/ 5486446 w 9526030"/>
              <a:gd name="connsiteY151" fmla="*/ 5428527 h 6655443"/>
              <a:gd name="connsiteX152" fmla="*/ 5139205 w 9526030"/>
              <a:gd name="connsiteY152" fmla="*/ 5312780 h 6655443"/>
              <a:gd name="connsiteX153" fmla="*/ 4977160 w 9526030"/>
              <a:gd name="connsiteY153" fmla="*/ 5254907 h 6655443"/>
              <a:gd name="connsiteX154" fmla="*/ 4942436 w 9526030"/>
              <a:gd name="connsiteY154" fmla="*/ 5231757 h 6655443"/>
              <a:gd name="connsiteX155" fmla="*/ 4791965 w 9526030"/>
              <a:gd name="connsiteY155" fmla="*/ 5092861 h 6655443"/>
              <a:gd name="connsiteX156" fmla="*/ 4734091 w 9526030"/>
              <a:gd name="connsiteY156" fmla="*/ 4965540 h 6655443"/>
              <a:gd name="connsiteX157" fmla="*/ 4710942 w 9526030"/>
              <a:gd name="connsiteY157" fmla="*/ 4930816 h 6655443"/>
              <a:gd name="connsiteX158" fmla="*/ 4687793 w 9526030"/>
              <a:gd name="connsiteY158" fmla="*/ 4838218 h 6655443"/>
              <a:gd name="connsiteX159" fmla="*/ 4757241 w 9526030"/>
              <a:gd name="connsiteY159" fmla="*/ 4548851 h 6655443"/>
              <a:gd name="connsiteX160" fmla="*/ 4815114 w 9526030"/>
              <a:gd name="connsiteY160" fmla="*/ 4490978 h 6655443"/>
              <a:gd name="connsiteX161" fmla="*/ 4838263 w 9526030"/>
              <a:gd name="connsiteY161" fmla="*/ 4444679 h 6655443"/>
              <a:gd name="connsiteX162" fmla="*/ 4930861 w 9526030"/>
              <a:gd name="connsiteY162" fmla="*/ 4386805 h 6655443"/>
              <a:gd name="connsiteX163" fmla="*/ 5035033 w 9526030"/>
              <a:gd name="connsiteY163" fmla="*/ 4282633 h 6655443"/>
              <a:gd name="connsiteX164" fmla="*/ 5231803 w 9526030"/>
              <a:gd name="connsiteY164" fmla="*/ 4166886 h 6655443"/>
              <a:gd name="connsiteX165" fmla="*/ 5335975 w 9526030"/>
              <a:gd name="connsiteY165" fmla="*/ 4109013 h 6655443"/>
              <a:gd name="connsiteX166" fmla="*/ 5463296 w 9526030"/>
              <a:gd name="connsiteY166" fmla="*/ 4016416 h 6655443"/>
              <a:gd name="connsiteX167" fmla="*/ 5613767 w 9526030"/>
              <a:gd name="connsiteY167" fmla="*/ 3889094 h 6655443"/>
              <a:gd name="connsiteX168" fmla="*/ 5845261 w 9526030"/>
              <a:gd name="connsiteY168" fmla="*/ 3657600 h 6655443"/>
              <a:gd name="connsiteX169" fmla="*/ 5914709 w 9526030"/>
              <a:gd name="connsiteY169" fmla="*/ 3611302 h 6655443"/>
              <a:gd name="connsiteX170" fmla="*/ 6030456 w 9526030"/>
              <a:gd name="connsiteY170" fmla="*/ 3507130 h 6655443"/>
              <a:gd name="connsiteX171" fmla="*/ 6157777 w 9526030"/>
              <a:gd name="connsiteY171" fmla="*/ 3391383 h 6655443"/>
              <a:gd name="connsiteX172" fmla="*/ 6319823 w 9526030"/>
              <a:gd name="connsiteY172" fmla="*/ 3287211 h 6655443"/>
              <a:gd name="connsiteX173" fmla="*/ 6366122 w 9526030"/>
              <a:gd name="connsiteY173" fmla="*/ 3264061 h 6655443"/>
              <a:gd name="connsiteX174" fmla="*/ 6435570 w 9526030"/>
              <a:gd name="connsiteY174" fmla="*/ 3194613 h 6655443"/>
              <a:gd name="connsiteX175" fmla="*/ 6562891 w 9526030"/>
              <a:gd name="connsiteY175" fmla="*/ 3102016 h 6655443"/>
              <a:gd name="connsiteX176" fmla="*/ 6690213 w 9526030"/>
              <a:gd name="connsiteY176" fmla="*/ 2997843 h 6655443"/>
              <a:gd name="connsiteX177" fmla="*/ 6771236 w 9526030"/>
              <a:gd name="connsiteY177" fmla="*/ 2939970 h 6655443"/>
              <a:gd name="connsiteX178" fmla="*/ 6805960 w 9526030"/>
              <a:gd name="connsiteY178" fmla="*/ 2893671 h 6655443"/>
              <a:gd name="connsiteX179" fmla="*/ 6956431 w 9526030"/>
              <a:gd name="connsiteY179" fmla="*/ 2777924 h 6655443"/>
              <a:gd name="connsiteX180" fmla="*/ 7095327 w 9526030"/>
              <a:gd name="connsiteY180" fmla="*/ 2650603 h 6655443"/>
              <a:gd name="connsiteX181" fmla="*/ 7130051 w 9526030"/>
              <a:gd name="connsiteY181" fmla="*/ 2558005 h 6655443"/>
              <a:gd name="connsiteX182" fmla="*/ 7118476 w 9526030"/>
              <a:gd name="connsiteY182" fmla="*/ 2210765 h 6655443"/>
              <a:gd name="connsiteX183" fmla="*/ 7072177 w 9526030"/>
              <a:gd name="connsiteY183" fmla="*/ 2083443 h 6655443"/>
              <a:gd name="connsiteX184" fmla="*/ 6771236 w 9526030"/>
              <a:gd name="connsiteY184" fmla="*/ 1828800 h 6655443"/>
              <a:gd name="connsiteX185" fmla="*/ 6458719 w 9526030"/>
              <a:gd name="connsiteY185" fmla="*/ 1655180 h 6655443"/>
              <a:gd name="connsiteX186" fmla="*/ 6412420 w 9526030"/>
              <a:gd name="connsiteY186" fmla="*/ 1632031 h 6655443"/>
              <a:gd name="connsiteX187" fmla="*/ 6285099 w 9526030"/>
              <a:gd name="connsiteY187" fmla="*/ 1608881 h 6655443"/>
              <a:gd name="connsiteX188" fmla="*/ 6111479 w 9526030"/>
              <a:gd name="connsiteY188" fmla="*/ 1585732 h 6655443"/>
              <a:gd name="connsiteX189" fmla="*/ 5879985 w 9526030"/>
              <a:gd name="connsiteY189" fmla="*/ 1620456 h 6655443"/>
              <a:gd name="connsiteX190" fmla="*/ 5822112 w 9526030"/>
              <a:gd name="connsiteY190" fmla="*/ 1632031 h 6655443"/>
              <a:gd name="connsiteX191" fmla="*/ 5660066 w 9526030"/>
              <a:gd name="connsiteY191" fmla="*/ 1724628 h 6655443"/>
              <a:gd name="connsiteX192" fmla="*/ 5590618 w 9526030"/>
              <a:gd name="connsiteY192" fmla="*/ 1759352 h 6655443"/>
              <a:gd name="connsiteX193" fmla="*/ 5405423 w 9526030"/>
              <a:gd name="connsiteY193" fmla="*/ 1909823 h 6655443"/>
              <a:gd name="connsiteX194" fmla="*/ 5347549 w 9526030"/>
              <a:gd name="connsiteY194" fmla="*/ 1944547 h 6655443"/>
              <a:gd name="connsiteX195" fmla="*/ 5046608 w 9526030"/>
              <a:gd name="connsiteY195" fmla="*/ 2210765 h 6655443"/>
              <a:gd name="connsiteX196" fmla="*/ 5023458 w 9526030"/>
              <a:gd name="connsiteY196" fmla="*/ 2245489 h 6655443"/>
              <a:gd name="connsiteX197" fmla="*/ 4861413 w 9526030"/>
              <a:gd name="connsiteY197" fmla="*/ 2523281 h 6655443"/>
              <a:gd name="connsiteX198" fmla="*/ 4830643 w 9526030"/>
              <a:gd name="connsiteY198" fmla="*/ 2601073 h 6655443"/>
              <a:gd name="connsiteX199" fmla="*/ 4803539 w 9526030"/>
              <a:gd name="connsiteY199" fmla="*/ 2673752 h 6655443"/>
              <a:gd name="connsiteX200" fmla="*/ 4768815 w 9526030"/>
              <a:gd name="connsiteY200" fmla="*/ 2824223 h 6655443"/>
              <a:gd name="connsiteX201" fmla="*/ 4745666 w 9526030"/>
              <a:gd name="connsiteY201" fmla="*/ 2870522 h 6655443"/>
              <a:gd name="connsiteX202" fmla="*/ 4710942 w 9526030"/>
              <a:gd name="connsiteY202" fmla="*/ 3032568 h 6655443"/>
              <a:gd name="connsiteX203" fmla="*/ 4687793 w 9526030"/>
              <a:gd name="connsiteY203" fmla="*/ 3078866 h 6655443"/>
              <a:gd name="connsiteX204" fmla="*/ 4525747 w 9526030"/>
              <a:gd name="connsiteY204" fmla="*/ 3472405 h 6655443"/>
              <a:gd name="connsiteX205" fmla="*/ 4514172 w 9526030"/>
              <a:gd name="connsiteY205" fmla="*/ 3541854 h 6655443"/>
              <a:gd name="connsiteX206" fmla="*/ 4444724 w 9526030"/>
              <a:gd name="connsiteY206" fmla="*/ 3669175 h 6655443"/>
              <a:gd name="connsiteX207" fmla="*/ 4410000 w 9526030"/>
              <a:gd name="connsiteY207" fmla="*/ 3715474 h 6655443"/>
              <a:gd name="connsiteX208" fmla="*/ 4363701 w 9526030"/>
              <a:gd name="connsiteY208" fmla="*/ 3819646 h 6655443"/>
              <a:gd name="connsiteX209" fmla="*/ 4352127 w 9526030"/>
              <a:gd name="connsiteY209" fmla="*/ 3854370 h 6655443"/>
              <a:gd name="connsiteX210" fmla="*/ 4282679 w 9526030"/>
              <a:gd name="connsiteY210" fmla="*/ 3958542 h 6655443"/>
              <a:gd name="connsiteX211" fmla="*/ 4182172 w 9526030"/>
              <a:gd name="connsiteY211" fmla="*/ 4097583 h 6655443"/>
              <a:gd name="connsiteX212" fmla="*/ 3935438 w 9526030"/>
              <a:gd name="connsiteY212" fmla="*/ 4433104 h 6655443"/>
              <a:gd name="connsiteX213" fmla="*/ 3889139 w 9526030"/>
              <a:gd name="connsiteY213" fmla="*/ 4502552 h 6655443"/>
              <a:gd name="connsiteX214" fmla="*/ 3727094 w 9526030"/>
              <a:gd name="connsiteY214" fmla="*/ 4641449 h 6655443"/>
              <a:gd name="connsiteX215" fmla="*/ 3657646 w 9526030"/>
              <a:gd name="connsiteY215" fmla="*/ 4722471 h 6655443"/>
              <a:gd name="connsiteX216" fmla="*/ 3449301 w 9526030"/>
              <a:gd name="connsiteY216" fmla="*/ 4861368 h 6655443"/>
              <a:gd name="connsiteX217" fmla="*/ 3391428 w 9526030"/>
              <a:gd name="connsiteY217" fmla="*/ 4930816 h 6655443"/>
              <a:gd name="connsiteX218" fmla="*/ 2928441 w 9526030"/>
              <a:gd name="connsiteY218" fmla="*/ 5278056 h 6655443"/>
              <a:gd name="connsiteX219" fmla="*/ 2639074 w 9526030"/>
              <a:gd name="connsiteY219" fmla="*/ 5405378 h 6655443"/>
              <a:gd name="connsiteX220" fmla="*/ 2546476 w 9526030"/>
              <a:gd name="connsiteY220" fmla="*/ 5451676 h 6655443"/>
              <a:gd name="connsiteX221" fmla="*/ 2314982 w 9526030"/>
              <a:gd name="connsiteY221" fmla="*/ 5521124 h 6655443"/>
              <a:gd name="connsiteX222" fmla="*/ 1979317 w 9526030"/>
              <a:gd name="connsiteY222" fmla="*/ 5636871 h 6655443"/>
              <a:gd name="connsiteX223" fmla="*/ 1886719 w 9526030"/>
              <a:gd name="connsiteY223" fmla="*/ 5648446 h 6655443"/>
              <a:gd name="connsiteX224" fmla="*/ 1655225 w 9526030"/>
              <a:gd name="connsiteY224" fmla="*/ 5671595 h 6655443"/>
              <a:gd name="connsiteX225" fmla="*/ 1250112 w 9526030"/>
              <a:gd name="connsiteY225" fmla="*/ 5660021 h 6655443"/>
              <a:gd name="connsiteX226" fmla="*/ 1215387 w 9526030"/>
              <a:gd name="connsiteY226" fmla="*/ 5648446 h 6655443"/>
              <a:gd name="connsiteX227" fmla="*/ 1122790 w 9526030"/>
              <a:gd name="connsiteY227" fmla="*/ 5590573 h 6655443"/>
              <a:gd name="connsiteX228" fmla="*/ 891296 w 9526030"/>
              <a:gd name="connsiteY228" fmla="*/ 5428527 h 6655443"/>
              <a:gd name="connsiteX229" fmla="*/ 763975 w 9526030"/>
              <a:gd name="connsiteY229" fmla="*/ 5335930 h 6655443"/>
              <a:gd name="connsiteX230" fmla="*/ 729251 w 9526030"/>
              <a:gd name="connsiteY230" fmla="*/ 5312780 h 6655443"/>
              <a:gd name="connsiteX231" fmla="*/ 648228 w 9526030"/>
              <a:gd name="connsiteY231" fmla="*/ 5254907 h 6655443"/>
              <a:gd name="connsiteX232" fmla="*/ 463033 w 9526030"/>
              <a:gd name="connsiteY232" fmla="*/ 5127585 h 6655443"/>
              <a:gd name="connsiteX233" fmla="*/ 335712 w 9526030"/>
              <a:gd name="connsiteY233" fmla="*/ 4965540 h 6655443"/>
              <a:gd name="connsiteX234" fmla="*/ 277838 w 9526030"/>
              <a:gd name="connsiteY234" fmla="*/ 4757195 h 6655443"/>
              <a:gd name="connsiteX235" fmla="*/ 266263 w 9526030"/>
              <a:gd name="connsiteY235" fmla="*/ 4560426 h 6655443"/>
              <a:gd name="connsiteX236" fmla="*/ 358861 w 9526030"/>
              <a:gd name="connsiteY236" fmla="*/ 4294208 h 6655443"/>
              <a:gd name="connsiteX237" fmla="*/ 463033 w 9526030"/>
              <a:gd name="connsiteY237" fmla="*/ 4178461 h 6655443"/>
              <a:gd name="connsiteX238" fmla="*/ 810274 w 9526030"/>
              <a:gd name="connsiteY238" fmla="*/ 4039565 h 6655443"/>
              <a:gd name="connsiteX239" fmla="*/ 1099641 w 9526030"/>
              <a:gd name="connsiteY239" fmla="*/ 3981692 h 6655443"/>
              <a:gd name="connsiteX240" fmla="*/ 1365858 w 9526030"/>
              <a:gd name="connsiteY240" fmla="*/ 3946968 h 6655443"/>
              <a:gd name="connsiteX241" fmla="*/ 1574203 w 9526030"/>
              <a:gd name="connsiteY241" fmla="*/ 3900669 h 6655443"/>
              <a:gd name="connsiteX242" fmla="*/ 1909868 w 9526030"/>
              <a:gd name="connsiteY242" fmla="*/ 3831221 h 6655443"/>
              <a:gd name="connsiteX243" fmla="*/ 2048765 w 9526030"/>
              <a:gd name="connsiteY243" fmla="*/ 3819646 h 6655443"/>
              <a:gd name="connsiteX244" fmla="*/ 2777970 w 9526030"/>
              <a:gd name="connsiteY244" fmla="*/ 3819646 h 6655443"/>
              <a:gd name="connsiteX245" fmla="*/ 3032613 w 9526030"/>
              <a:gd name="connsiteY245" fmla="*/ 3784922 h 6655443"/>
              <a:gd name="connsiteX246" fmla="*/ 3495600 w 9526030"/>
              <a:gd name="connsiteY246" fmla="*/ 3669175 h 6655443"/>
              <a:gd name="connsiteX247" fmla="*/ 3622922 w 9526030"/>
              <a:gd name="connsiteY247" fmla="*/ 3576578 h 6655443"/>
              <a:gd name="connsiteX248" fmla="*/ 3646071 w 9526030"/>
              <a:gd name="connsiteY248" fmla="*/ 3553428 h 6655443"/>
              <a:gd name="connsiteX249" fmla="*/ 3738668 w 9526030"/>
              <a:gd name="connsiteY249" fmla="*/ 3437681 h 6655443"/>
              <a:gd name="connsiteX250" fmla="*/ 3808117 w 9526030"/>
              <a:gd name="connsiteY250" fmla="*/ 3298785 h 6655443"/>
              <a:gd name="connsiteX251" fmla="*/ 3877565 w 9526030"/>
              <a:gd name="connsiteY251" fmla="*/ 3171464 h 6655443"/>
              <a:gd name="connsiteX252" fmla="*/ 3912289 w 9526030"/>
              <a:gd name="connsiteY252" fmla="*/ 2997843 h 6655443"/>
              <a:gd name="connsiteX253" fmla="*/ 3947013 w 9526030"/>
              <a:gd name="connsiteY253" fmla="*/ 2766350 h 6655443"/>
              <a:gd name="connsiteX254" fmla="*/ 3923863 w 9526030"/>
              <a:gd name="connsiteY254" fmla="*/ 2558005 h 6655443"/>
              <a:gd name="connsiteX255" fmla="*/ 3877565 w 9526030"/>
              <a:gd name="connsiteY255" fmla="*/ 2465408 h 6655443"/>
              <a:gd name="connsiteX256" fmla="*/ 3784967 w 9526030"/>
              <a:gd name="connsiteY256" fmla="*/ 2361236 h 6655443"/>
              <a:gd name="connsiteX257" fmla="*/ 3692370 w 9526030"/>
              <a:gd name="connsiteY257" fmla="*/ 2291788 h 6655443"/>
              <a:gd name="connsiteX258" fmla="*/ 3646071 w 9526030"/>
              <a:gd name="connsiteY258" fmla="*/ 2268638 h 6655443"/>
              <a:gd name="connsiteX259" fmla="*/ 3472451 w 9526030"/>
              <a:gd name="connsiteY259" fmla="*/ 2187616 h 6655443"/>
              <a:gd name="connsiteX260" fmla="*/ 3345129 w 9526030"/>
              <a:gd name="connsiteY260" fmla="*/ 2164466 h 6655443"/>
              <a:gd name="connsiteX261" fmla="*/ 2858993 w 9526030"/>
              <a:gd name="connsiteY261" fmla="*/ 2245489 h 6655443"/>
              <a:gd name="connsiteX262" fmla="*/ 2801119 w 9526030"/>
              <a:gd name="connsiteY262" fmla="*/ 2291788 h 6655443"/>
              <a:gd name="connsiteX263" fmla="*/ 2766395 w 9526030"/>
              <a:gd name="connsiteY263" fmla="*/ 2361236 h 6655443"/>
              <a:gd name="connsiteX264" fmla="*/ 2789544 w 9526030"/>
              <a:gd name="connsiteY264" fmla="*/ 2766350 h 6655443"/>
              <a:gd name="connsiteX265" fmla="*/ 2858993 w 9526030"/>
              <a:gd name="connsiteY265" fmla="*/ 3136740 h 6655443"/>
              <a:gd name="connsiteX266" fmla="*/ 2882142 w 9526030"/>
              <a:gd name="connsiteY266" fmla="*/ 3171464 h 6655443"/>
              <a:gd name="connsiteX267" fmla="*/ 2963165 w 9526030"/>
              <a:gd name="connsiteY267" fmla="*/ 3356659 h 6655443"/>
              <a:gd name="connsiteX268" fmla="*/ 3159934 w 9526030"/>
              <a:gd name="connsiteY268" fmla="*/ 3634451 h 6655443"/>
              <a:gd name="connsiteX269" fmla="*/ 3472451 w 9526030"/>
              <a:gd name="connsiteY269" fmla="*/ 3865945 h 6655443"/>
              <a:gd name="connsiteX270" fmla="*/ 4190081 w 9526030"/>
              <a:gd name="connsiteY270" fmla="*/ 4259484 h 6655443"/>
              <a:gd name="connsiteX271" fmla="*/ 4791965 w 9526030"/>
              <a:gd name="connsiteY271" fmla="*/ 4537276 h 6655443"/>
              <a:gd name="connsiteX272" fmla="*/ 5081332 w 9526030"/>
              <a:gd name="connsiteY272" fmla="*/ 4687747 h 6655443"/>
              <a:gd name="connsiteX273" fmla="*/ 5150780 w 9526030"/>
              <a:gd name="connsiteY273" fmla="*/ 4734046 h 6655443"/>
              <a:gd name="connsiteX274" fmla="*/ 5405423 w 9526030"/>
              <a:gd name="connsiteY274" fmla="*/ 4872942 h 6655443"/>
              <a:gd name="connsiteX275" fmla="*/ 5625342 w 9526030"/>
              <a:gd name="connsiteY275" fmla="*/ 5058137 h 6655443"/>
              <a:gd name="connsiteX276" fmla="*/ 5671641 w 9526030"/>
              <a:gd name="connsiteY276" fmla="*/ 5092861 h 6655443"/>
              <a:gd name="connsiteX277" fmla="*/ 5787387 w 9526030"/>
              <a:gd name="connsiteY277" fmla="*/ 5278056 h 6655443"/>
              <a:gd name="connsiteX278" fmla="*/ 5891560 w 9526030"/>
              <a:gd name="connsiteY278" fmla="*/ 5428527 h 6655443"/>
              <a:gd name="connsiteX279" fmla="*/ 5926284 w 9526030"/>
              <a:gd name="connsiteY279" fmla="*/ 5497975 h 6655443"/>
              <a:gd name="connsiteX280" fmla="*/ 6042031 w 9526030"/>
              <a:gd name="connsiteY280" fmla="*/ 5613722 h 6655443"/>
              <a:gd name="connsiteX281" fmla="*/ 6076755 w 9526030"/>
              <a:gd name="connsiteY281" fmla="*/ 5671595 h 6655443"/>
              <a:gd name="connsiteX282" fmla="*/ 6227225 w 9526030"/>
              <a:gd name="connsiteY282" fmla="*/ 5914664 h 6655443"/>
              <a:gd name="connsiteX283" fmla="*/ 6227225 w 9526030"/>
              <a:gd name="connsiteY283" fmla="*/ 6111433 h 6655443"/>
              <a:gd name="connsiteX284" fmla="*/ 6076755 w 9526030"/>
              <a:gd name="connsiteY284" fmla="*/ 6319778 h 6655443"/>
              <a:gd name="connsiteX285" fmla="*/ 5868410 w 9526030"/>
              <a:gd name="connsiteY285" fmla="*/ 6447099 h 6655443"/>
              <a:gd name="connsiteX286" fmla="*/ 5706365 w 9526030"/>
              <a:gd name="connsiteY286" fmla="*/ 6528122 h 6655443"/>
              <a:gd name="connsiteX287" fmla="*/ 5544319 w 9526030"/>
              <a:gd name="connsiteY287" fmla="*/ 6585995 h 6655443"/>
              <a:gd name="connsiteX288" fmla="*/ 5278101 w 9526030"/>
              <a:gd name="connsiteY288" fmla="*/ 6655443 h 6655443"/>
              <a:gd name="connsiteX289" fmla="*/ 4722517 w 9526030"/>
              <a:gd name="connsiteY289" fmla="*/ 6597570 h 6655443"/>
              <a:gd name="connsiteX290" fmla="*/ 4491023 w 9526030"/>
              <a:gd name="connsiteY290" fmla="*/ 6551271 h 6655443"/>
              <a:gd name="connsiteX291" fmla="*/ 4051185 w 9526030"/>
              <a:gd name="connsiteY291" fmla="*/ 6458674 h 6655443"/>
              <a:gd name="connsiteX292" fmla="*/ 3842841 w 9526030"/>
              <a:gd name="connsiteY292" fmla="*/ 6400800 h 6655443"/>
              <a:gd name="connsiteX293" fmla="*/ 3773393 w 9526030"/>
              <a:gd name="connsiteY293" fmla="*/ 6389226 h 6655443"/>
              <a:gd name="connsiteX294" fmla="*/ 3646071 w 9526030"/>
              <a:gd name="connsiteY294" fmla="*/ 6308203 h 6655443"/>
              <a:gd name="connsiteX295" fmla="*/ 3588198 w 9526030"/>
              <a:gd name="connsiteY295" fmla="*/ 6227180 h 6655443"/>
              <a:gd name="connsiteX296" fmla="*/ 3634496 w 9526030"/>
              <a:gd name="connsiteY296" fmla="*/ 5960962 h 6655443"/>
              <a:gd name="connsiteX297" fmla="*/ 3715519 w 9526030"/>
              <a:gd name="connsiteY297" fmla="*/ 5845216 h 6655443"/>
              <a:gd name="connsiteX298" fmla="*/ 3761818 w 9526030"/>
              <a:gd name="connsiteY298" fmla="*/ 5683170 h 6655443"/>
              <a:gd name="connsiteX299" fmla="*/ 3784967 w 9526030"/>
              <a:gd name="connsiteY299" fmla="*/ 5648446 h 6655443"/>
              <a:gd name="connsiteX300" fmla="*/ 3865990 w 9526030"/>
              <a:gd name="connsiteY300" fmla="*/ 5509550 h 6655443"/>
              <a:gd name="connsiteX301" fmla="*/ 4004886 w 9526030"/>
              <a:gd name="connsiteY301" fmla="*/ 5393803 h 6655443"/>
              <a:gd name="connsiteX302" fmla="*/ 4097484 w 9526030"/>
              <a:gd name="connsiteY302" fmla="*/ 5359079 h 6655443"/>
              <a:gd name="connsiteX303" fmla="*/ 4340552 w 9526030"/>
              <a:gd name="connsiteY303" fmla="*/ 5289631 h 6655443"/>
              <a:gd name="connsiteX304" fmla="*/ 4491023 w 9526030"/>
              <a:gd name="connsiteY304" fmla="*/ 5278056 h 6655443"/>
              <a:gd name="connsiteX305" fmla="*/ 5254952 w 9526030"/>
              <a:gd name="connsiteY305" fmla="*/ 5266481 h 6655443"/>
              <a:gd name="connsiteX306" fmla="*/ 5764238 w 9526030"/>
              <a:gd name="connsiteY306" fmla="*/ 5254907 h 6655443"/>
              <a:gd name="connsiteX307" fmla="*/ 6944856 w 9526030"/>
              <a:gd name="connsiteY307" fmla="*/ 5197033 h 6655443"/>
              <a:gd name="connsiteX308" fmla="*/ 7488866 w 9526030"/>
              <a:gd name="connsiteY308" fmla="*/ 5116011 h 6655443"/>
              <a:gd name="connsiteX309" fmla="*/ 7639337 w 9526030"/>
              <a:gd name="connsiteY309" fmla="*/ 5081286 h 6655443"/>
              <a:gd name="connsiteX310" fmla="*/ 8090749 w 9526030"/>
              <a:gd name="connsiteY310" fmla="*/ 4907666 h 6655443"/>
              <a:gd name="connsiteX311" fmla="*/ 8368542 w 9526030"/>
              <a:gd name="connsiteY311" fmla="*/ 4791919 h 6655443"/>
              <a:gd name="connsiteX312" fmla="*/ 8727357 w 9526030"/>
              <a:gd name="connsiteY312" fmla="*/ 4572000 h 6655443"/>
              <a:gd name="connsiteX313" fmla="*/ 8831529 w 9526030"/>
              <a:gd name="connsiteY313" fmla="*/ 4479403 h 6655443"/>
              <a:gd name="connsiteX314" fmla="*/ 9109322 w 9526030"/>
              <a:gd name="connsiteY314" fmla="*/ 4120588 h 6655443"/>
              <a:gd name="connsiteX315" fmla="*/ 9259793 w 9526030"/>
              <a:gd name="connsiteY315" fmla="*/ 3865945 h 6655443"/>
              <a:gd name="connsiteX316" fmla="*/ 9282942 w 9526030"/>
              <a:gd name="connsiteY316" fmla="*/ 3773347 h 6655443"/>
              <a:gd name="connsiteX317" fmla="*/ 9387114 w 9526030"/>
              <a:gd name="connsiteY317" fmla="*/ 3576578 h 6655443"/>
              <a:gd name="connsiteX318" fmla="*/ 9444987 w 9526030"/>
              <a:gd name="connsiteY318" fmla="*/ 3449256 h 6655443"/>
              <a:gd name="connsiteX319" fmla="*/ 9456562 w 9526030"/>
              <a:gd name="connsiteY319" fmla="*/ 3275636 h 6655443"/>
              <a:gd name="connsiteX320" fmla="*/ 9502861 w 9526030"/>
              <a:gd name="connsiteY320" fmla="*/ 3067292 h 6655443"/>
              <a:gd name="connsiteX321" fmla="*/ 9514436 w 9526030"/>
              <a:gd name="connsiteY321" fmla="*/ 2905246 h 6655443"/>
              <a:gd name="connsiteX322" fmla="*/ 9526010 w 9526030"/>
              <a:gd name="connsiteY322" fmla="*/ 2870522 h 6655443"/>
              <a:gd name="connsiteX323" fmla="*/ 9456562 w 9526030"/>
              <a:gd name="connsiteY323" fmla="*/ 2534856 h 6655443"/>
              <a:gd name="connsiteX324" fmla="*/ 9425359 w 9526030"/>
              <a:gd name="connsiteY324" fmla="*/ 2477127 h 6655443"/>
              <a:gd name="connsiteX325" fmla="*/ 9356055 w 9526030"/>
              <a:gd name="connsiteY325" fmla="*/ 2384675 h 6655443"/>
              <a:gd name="connsiteX326" fmla="*/ 9213494 w 9526030"/>
              <a:gd name="connsiteY326" fmla="*/ 2291788 h 6655443"/>
              <a:gd name="connsiteX327" fmla="*/ 9144046 w 9526030"/>
              <a:gd name="connsiteY327" fmla="*/ 2280213 h 6655443"/>
              <a:gd name="connsiteX328" fmla="*/ 9016724 w 9526030"/>
              <a:gd name="connsiteY328" fmla="*/ 2314937 h 6655443"/>
              <a:gd name="connsiteX329" fmla="*/ 8900977 w 9526030"/>
              <a:gd name="connsiteY329" fmla="*/ 2361236 h 6655443"/>
              <a:gd name="connsiteX330" fmla="*/ 8738932 w 9526030"/>
              <a:gd name="connsiteY330" fmla="*/ 2569580 h 6655443"/>
              <a:gd name="connsiteX331" fmla="*/ 8692633 w 9526030"/>
              <a:gd name="connsiteY331" fmla="*/ 2650603 h 6655443"/>
              <a:gd name="connsiteX332" fmla="*/ 8646334 w 9526030"/>
              <a:gd name="connsiteY332" fmla="*/ 2824223 h 6655443"/>
              <a:gd name="connsiteX333" fmla="*/ 8611610 w 9526030"/>
              <a:gd name="connsiteY333" fmla="*/ 2905246 h 6655443"/>
              <a:gd name="connsiteX334" fmla="*/ 8588461 w 9526030"/>
              <a:gd name="connsiteY334" fmla="*/ 3229337 h 6655443"/>
              <a:gd name="connsiteX335" fmla="*/ 8576886 w 9526030"/>
              <a:gd name="connsiteY335" fmla="*/ 3321935 h 6655443"/>
              <a:gd name="connsiteX336" fmla="*/ 8495863 w 9526030"/>
              <a:gd name="connsiteY336" fmla="*/ 3588152 h 6655443"/>
              <a:gd name="connsiteX337" fmla="*/ 8449565 w 9526030"/>
              <a:gd name="connsiteY337" fmla="*/ 3796497 h 6655443"/>
              <a:gd name="connsiteX338" fmla="*/ 8264370 w 9526030"/>
              <a:gd name="connsiteY338" fmla="*/ 4259484 h 6655443"/>
              <a:gd name="connsiteX339" fmla="*/ 8102324 w 9526030"/>
              <a:gd name="connsiteY339" fmla="*/ 4572000 h 6655443"/>
              <a:gd name="connsiteX340" fmla="*/ 7836106 w 9526030"/>
              <a:gd name="connsiteY340" fmla="*/ 4896092 h 6655443"/>
              <a:gd name="connsiteX341" fmla="*/ 7743509 w 9526030"/>
              <a:gd name="connsiteY341" fmla="*/ 4977114 h 6655443"/>
              <a:gd name="connsiteX342" fmla="*/ 7326820 w 9526030"/>
              <a:gd name="connsiteY342" fmla="*/ 5243332 h 6655443"/>
              <a:gd name="connsiteX343" fmla="*/ 7164775 w 9526030"/>
              <a:gd name="connsiteY343" fmla="*/ 5289631 h 6655443"/>
              <a:gd name="connsiteX344" fmla="*/ 6956431 w 9526030"/>
              <a:gd name="connsiteY344" fmla="*/ 5382228 h 6655443"/>
              <a:gd name="connsiteX345" fmla="*/ 6493443 w 9526030"/>
              <a:gd name="connsiteY345" fmla="*/ 5578998 h 6655443"/>
              <a:gd name="connsiteX346" fmla="*/ 6342972 w 9526030"/>
              <a:gd name="connsiteY346" fmla="*/ 5648446 h 6655443"/>
              <a:gd name="connsiteX347" fmla="*/ 5949433 w 9526030"/>
              <a:gd name="connsiteY347" fmla="*/ 5717894 h 6655443"/>
              <a:gd name="connsiteX348" fmla="*/ 5486446 w 9526030"/>
              <a:gd name="connsiteY348" fmla="*/ 5706319 h 6655443"/>
              <a:gd name="connsiteX349" fmla="*/ 5393848 w 9526030"/>
              <a:gd name="connsiteY349" fmla="*/ 5683170 h 6655443"/>
              <a:gd name="connsiteX350" fmla="*/ 5104481 w 9526030"/>
              <a:gd name="connsiteY350" fmla="*/ 5613722 h 6655443"/>
              <a:gd name="connsiteX351" fmla="*/ 4907712 w 9526030"/>
              <a:gd name="connsiteY351" fmla="*/ 5567423 h 6655443"/>
              <a:gd name="connsiteX352" fmla="*/ 4745666 w 9526030"/>
              <a:gd name="connsiteY352" fmla="*/ 5521124 h 6655443"/>
              <a:gd name="connsiteX353" fmla="*/ 4051185 w 9526030"/>
              <a:gd name="connsiteY353" fmla="*/ 5324355 h 6655443"/>
              <a:gd name="connsiteX354" fmla="*/ 3495600 w 9526030"/>
              <a:gd name="connsiteY354" fmla="*/ 5046562 h 6655443"/>
              <a:gd name="connsiteX355" fmla="*/ 3414577 w 9526030"/>
              <a:gd name="connsiteY355" fmla="*/ 4942390 h 6655443"/>
              <a:gd name="connsiteX356" fmla="*/ 3345129 w 9526030"/>
              <a:gd name="connsiteY356" fmla="*/ 4757195 h 6655443"/>
              <a:gd name="connsiteX357" fmla="*/ 3287256 w 9526030"/>
              <a:gd name="connsiteY357" fmla="*/ 4595150 h 6655443"/>
              <a:gd name="connsiteX358" fmla="*/ 3183084 w 9526030"/>
              <a:gd name="connsiteY358" fmla="*/ 4421530 h 6655443"/>
              <a:gd name="connsiteX359" fmla="*/ 3148360 w 9526030"/>
              <a:gd name="connsiteY359" fmla="*/ 4363656 h 6655443"/>
              <a:gd name="connsiteX360" fmla="*/ 3090486 w 9526030"/>
              <a:gd name="connsiteY360" fmla="*/ 4236335 h 6655443"/>
              <a:gd name="connsiteX361" fmla="*/ 2893717 w 9526030"/>
              <a:gd name="connsiteY361" fmla="*/ 3993266 h 6655443"/>
              <a:gd name="connsiteX362" fmla="*/ 2615924 w 9526030"/>
              <a:gd name="connsiteY362" fmla="*/ 3680750 h 6655443"/>
              <a:gd name="connsiteX363" fmla="*/ 2280258 w 9526030"/>
              <a:gd name="connsiteY363" fmla="*/ 3414532 h 6655443"/>
              <a:gd name="connsiteX364" fmla="*/ 2152937 w 9526030"/>
              <a:gd name="connsiteY364" fmla="*/ 3345084 h 6655443"/>
              <a:gd name="connsiteX365" fmla="*/ 2095063 w 9526030"/>
              <a:gd name="connsiteY365" fmla="*/ 3310360 h 6655443"/>
              <a:gd name="connsiteX366" fmla="*/ 2060339 w 9526030"/>
              <a:gd name="connsiteY366" fmla="*/ 3287211 h 6655443"/>
              <a:gd name="connsiteX367" fmla="*/ 1956167 w 9526030"/>
              <a:gd name="connsiteY367" fmla="*/ 3252486 h 6655443"/>
              <a:gd name="connsiteX368" fmla="*/ 1886719 w 9526030"/>
              <a:gd name="connsiteY368" fmla="*/ 3229337 h 6655443"/>
              <a:gd name="connsiteX369" fmla="*/ 1851995 w 9526030"/>
              <a:gd name="connsiteY369" fmla="*/ 3217762 h 6655443"/>
              <a:gd name="connsiteX370" fmla="*/ 1759398 w 9526030"/>
              <a:gd name="connsiteY370" fmla="*/ 3194613 h 6655443"/>
              <a:gd name="connsiteX371" fmla="*/ 1701524 w 9526030"/>
              <a:gd name="connsiteY371" fmla="*/ 3183038 h 6655443"/>
              <a:gd name="connsiteX372" fmla="*/ 1551053 w 9526030"/>
              <a:gd name="connsiteY372" fmla="*/ 3148314 h 6655443"/>
              <a:gd name="connsiteX373" fmla="*/ 1389008 w 9526030"/>
              <a:gd name="connsiteY373" fmla="*/ 3125165 h 6655443"/>
              <a:gd name="connsiteX374" fmla="*/ 1226962 w 9526030"/>
              <a:gd name="connsiteY374" fmla="*/ 3102016 h 6655443"/>
              <a:gd name="connsiteX375" fmla="*/ 1157514 w 9526030"/>
              <a:gd name="connsiteY375" fmla="*/ 3090441 h 6655443"/>
              <a:gd name="connsiteX376" fmla="*/ 949170 w 9526030"/>
              <a:gd name="connsiteY376" fmla="*/ 3078866 h 6655443"/>
              <a:gd name="connsiteX377" fmla="*/ 833423 w 9526030"/>
              <a:gd name="connsiteY377" fmla="*/ 3067292 h 6655443"/>
              <a:gd name="connsiteX378" fmla="*/ 625079 w 9526030"/>
              <a:gd name="connsiteY378" fmla="*/ 3044142 h 6655443"/>
              <a:gd name="connsiteX379" fmla="*/ 405160 w 9526030"/>
              <a:gd name="connsiteY379" fmla="*/ 3055717 h 6655443"/>
              <a:gd name="connsiteX380" fmla="*/ 358861 w 9526030"/>
              <a:gd name="connsiteY380" fmla="*/ 3067292 h 6655443"/>
              <a:gd name="connsiteX381" fmla="*/ 266263 w 9526030"/>
              <a:gd name="connsiteY381" fmla="*/ 3113590 h 6655443"/>
              <a:gd name="connsiteX382" fmla="*/ 243114 w 9526030"/>
              <a:gd name="connsiteY382" fmla="*/ 3148314 h 6655443"/>
              <a:gd name="connsiteX383" fmla="*/ 208390 w 9526030"/>
              <a:gd name="connsiteY383" fmla="*/ 3275636 h 6655443"/>
              <a:gd name="connsiteX384" fmla="*/ 254689 w 9526030"/>
              <a:gd name="connsiteY384" fmla="*/ 3426107 h 6655443"/>
              <a:gd name="connsiteX385" fmla="*/ 277838 w 9526030"/>
              <a:gd name="connsiteY385" fmla="*/ 3472405 h 6655443"/>
              <a:gd name="connsiteX386" fmla="*/ 382010 w 9526030"/>
              <a:gd name="connsiteY386" fmla="*/ 3565003 h 6655443"/>
              <a:gd name="connsiteX387" fmla="*/ 428309 w 9526030"/>
              <a:gd name="connsiteY387" fmla="*/ 3611302 h 6655443"/>
              <a:gd name="connsiteX388" fmla="*/ 636653 w 9526030"/>
              <a:gd name="connsiteY388" fmla="*/ 3669175 h 6655443"/>
              <a:gd name="connsiteX389" fmla="*/ 798699 w 9526030"/>
              <a:gd name="connsiteY389" fmla="*/ 3703899 h 6655443"/>
              <a:gd name="connsiteX390" fmla="*/ 856572 w 9526030"/>
              <a:gd name="connsiteY390" fmla="*/ 3727049 h 6655443"/>
              <a:gd name="connsiteX391" fmla="*/ 891296 w 9526030"/>
              <a:gd name="connsiteY391" fmla="*/ 3750198 h 6655443"/>
              <a:gd name="connsiteX392" fmla="*/ 960744 w 9526030"/>
              <a:gd name="connsiteY392" fmla="*/ 3761773 h 6655443"/>
              <a:gd name="connsiteX393" fmla="*/ 1018618 w 9526030"/>
              <a:gd name="connsiteY393" fmla="*/ 3784922 h 6655443"/>
              <a:gd name="connsiteX394" fmla="*/ 1076491 w 9526030"/>
              <a:gd name="connsiteY394" fmla="*/ 3819646 h 6655443"/>
              <a:gd name="connsiteX395" fmla="*/ 1134365 w 9526030"/>
              <a:gd name="connsiteY395" fmla="*/ 3831221 h 6655443"/>
              <a:gd name="connsiteX396" fmla="*/ 1226962 w 9526030"/>
              <a:gd name="connsiteY396" fmla="*/ 3854370 h 6655443"/>
              <a:gd name="connsiteX397" fmla="*/ 1435306 w 9526030"/>
              <a:gd name="connsiteY397" fmla="*/ 3912243 h 6655443"/>
              <a:gd name="connsiteX398" fmla="*/ 1551053 w 9526030"/>
              <a:gd name="connsiteY398" fmla="*/ 3935393 h 6655443"/>
              <a:gd name="connsiteX399" fmla="*/ 1597352 w 9526030"/>
              <a:gd name="connsiteY399" fmla="*/ 3946968 h 6655443"/>
              <a:gd name="connsiteX400" fmla="*/ 1689949 w 9526030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29646 w 9533023"/>
              <a:gd name="connsiteY138" fmla="*/ 451412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16724 w 9533023"/>
              <a:gd name="connsiteY328" fmla="*/ 231493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4046 w 9533023"/>
              <a:gd name="connsiteY327" fmla="*/ 228021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17376 w 9533023"/>
              <a:gd name="connsiteY327" fmla="*/ 229164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28806 w 9533023"/>
              <a:gd name="connsiteY327" fmla="*/ 2314503 h 6655443"/>
              <a:gd name="connsiteX328" fmla="*/ 9028154 w 9533023"/>
              <a:gd name="connsiteY328" fmla="*/ 231874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28806 w 9533023"/>
              <a:gd name="connsiteY327" fmla="*/ 2314503 h 6655443"/>
              <a:gd name="connsiteX328" fmla="*/ 905101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5101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30456 w 9533023"/>
              <a:gd name="connsiteY170" fmla="*/ 350713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68947 w 9533023"/>
              <a:gd name="connsiteY95" fmla="*/ 341453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61544 w 9533023"/>
              <a:gd name="connsiteY11" fmla="*/ 341453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137048 w 9533023"/>
              <a:gd name="connsiteY14" fmla="*/ 329878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38263 w 9533023"/>
              <a:gd name="connsiteY161" fmla="*/ 444467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91965 w 9533023"/>
              <a:gd name="connsiteY271" fmla="*/ 453727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2203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57241 w 9533023"/>
              <a:gd name="connsiteY159" fmla="*/ 454885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0298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80535 w 9533023"/>
              <a:gd name="connsiteY271" fmla="*/ 450298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660066 w 9533023"/>
              <a:gd name="connsiteY90" fmla="*/ 401641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4775 w 9533023"/>
              <a:gd name="connsiteY343" fmla="*/ 528963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8585 w 9533023"/>
              <a:gd name="connsiteY343" fmla="*/ 5304871 h 6655443"/>
              <a:gd name="connsiteX344" fmla="*/ 6956431 w 9533023"/>
              <a:gd name="connsiteY344" fmla="*/ 538222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55443"/>
              <a:gd name="connsiteX1" fmla="*/ 1921443 w 9533023"/>
              <a:gd name="connsiteY1" fmla="*/ 3912243 h 6655443"/>
              <a:gd name="connsiteX2" fmla="*/ 2511752 w 9533023"/>
              <a:gd name="connsiteY2" fmla="*/ 3923818 h 6655443"/>
              <a:gd name="connsiteX3" fmla="*/ 3553474 w 9533023"/>
              <a:gd name="connsiteY3" fmla="*/ 3912243 h 6655443"/>
              <a:gd name="connsiteX4" fmla="*/ 4294253 w 9533023"/>
              <a:gd name="connsiteY4" fmla="*/ 3808071 h 6655443"/>
              <a:gd name="connsiteX5" fmla="*/ 4560471 w 9533023"/>
              <a:gd name="connsiteY5" fmla="*/ 3784922 h 6655443"/>
              <a:gd name="connsiteX6" fmla="*/ 4664643 w 9533023"/>
              <a:gd name="connsiteY6" fmla="*/ 3773347 h 6655443"/>
              <a:gd name="connsiteX7" fmla="*/ 5370699 w 9533023"/>
              <a:gd name="connsiteY7" fmla="*/ 3680750 h 6655443"/>
              <a:gd name="connsiteX8" fmla="*/ 6018881 w 9533023"/>
              <a:gd name="connsiteY8" fmla="*/ 3565003 h 6655443"/>
              <a:gd name="connsiteX9" fmla="*/ 6412420 w 9533023"/>
              <a:gd name="connsiteY9" fmla="*/ 3483980 h 6655443"/>
              <a:gd name="connsiteX10" fmla="*/ 6736512 w 9533023"/>
              <a:gd name="connsiteY10" fmla="*/ 3449256 h 6655443"/>
              <a:gd name="connsiteX11" fmla="*/ 7392024 w 9533023"/>
              <a:gd name="connsiteY11" fmla="*/ 3425962 h 6655443"/>
              <a:gd name="connsiteX12" fmla="*/ 7523590 w 9533023"/>
              <a:gd name="connsiteY12" fmla="*/ 3402957 h 6655443"/>
              <a:gd name="connsiteX13" fmla="*/ 7893980 w 9533023"/>
              <a:gd name="connsiteY13" fmla="*/ 3345084 h 6655443"/>
              <a:gd name="connsiteX14" fmla="*/ 8037988 w 9533023"/>
              <a:gd name="connsiteY14" fmla="*/ 3321645 h 6655443"/>
              <a:gd name="connsiteX15" fmla="*/ 8183347 w 9533023"/>
              <a:gd name="connsiteY15" fmla="*/ 3287211 h 6655443"/>
              <a:gd name="connsiteX16" fmla="*/ 8472714 w 9533023"/>
              <a:gd name="connsiteY16" fmla="*/ 3148314 h 6655443"/>
              <a:gd name="connsiteX17" fmla="*/ 8704208 w 9533023"/>
              <a:gd name="connsiteY17" fmla="*/ 2986269 h 6655443"/>
              <a:gd name="connsiteX18" fmla="*/ 8811756 w 9533023"/>
              <a:gd name="connsiteY18" fmla="*/ 2774983 h 6655443"/>
              <a:gd name="connsiteX19" fmla="*/ 8819955 w 9533023"/>
              <a:gd name="connsiteY19" fmla="*/ 2639028 h 6655443"/>
              <a:gd name="connsiteX20" fmla="*/ 8831529 w 9533023"/>
              <a:gd name="connsiteY20" fmla="*/ 2442259 h 6655443"/>
              <a:gd name="connsiteX21" fmla="*/ 8824054 w 9533023"/>
              <a:gd name="connsiteY21" fmla="*/ 2326801 h 6655443"/>
              <a:gd name="connsiteX22" fmla="*/ 8773656 w 9533023"/>
              <a:gd name="connsiteY22" fmla="*/ 2187616 h 6655443"/>
              <a:gd name="connsiteX23" fmla="*/ 8704208 w 9533023"/>
              <a:gd name="connsiteY23" fmla="*/ 2106593 h 6655443"/>
              <a:gd name="connsiteX24" fmla="*/ 8646334 w 9533023"/>
              <a:gd name="connsiteY24" fmla="*/ 2013995 h 6655443"/>
              <a:gd name="connsiteX25" fmla="*/ 8391691 w 9533023"/>
              <a:gd name="connsiteY25" fmla="*/ 1863524 h 6655443"/>
              <a:gd name="connsiteX26" fmla="*/ 8229646 w 9533023"/>
              <a:gd name="connsiteY26" fmla="*/ 1782502 h 6655443"/>
              <a:gd name="connsiteX27" fmla="*/ 8125474 w 9533023"/>
              <a:gd name="connsiteY27" fmla="*/ 1736203 h 6655443"/>
              <a:gd name="connsiteX28" fmla="*/ 8090749 w 9533023"/>
              <a:gd name="connsiteY28" fmla="*/ 1713054 h 6655443"/>
              <a:gd name="connsiteX29" fmla="*/ 7917129 w 9533023"/>
              <a:gd name="connsiteY29" fmla="*/ 1689904 h 6655443"/>
              <a:gd name="connsiteX30" fmla="*/ 7743509 w 9533023"/>
              <a:gd name="connsiteY30" fmla="*/ 1643605 h 6655443"/>
              <a:gd name="connsiteX31" fmla="*/ 7349970 w 9533023"/>
              <a:gd name="connsiteY31" fmla="*/ 1574157 h 6655443"/>
              <a:gd name="connsiteX32" fmla="*/ 6956431 w 9533023"/>
              <a:gd name="connsiteY32" fmla="*/ 1493135 h 6655443"/>
              <a:gd name="connsiteX33" fmla="*/ 6794385 w 9533023"/>
              <a:gd name="connsiteY33" fmla="*/ 1469985 h 6655443"/>
              <a:gd name="connsiteX34" fmla="*/ 6007306 w 9533023"/>
              <a:gd name="connsiteY34" fmla="*/ 1458411 h 6655443"/>
              <a:gd name="connsiteX35" fmla="*/ 5694549 w 9533023"/>
              <a:gd name="connsiteY35" fmla="*/ 1466175 h 6655443"/>
              <a:gd name="connsiteX36" fmla="*/ 5335975 w 9533023"/>
              <a:gd name="connsiteY36" fmla="*/ 1481560 h 6655443"/>
              <a:gd name="connsiteX37" fmla="*/ 4282679 w 9533023"/>
              <a:gd name="connsiteY37" fmla="*/ 1469985 h 6655443"/>
              <a:gd name="connsiteX38" fmla="*/ 3183084 w 9533023"/>
              <a:gd name="connsiteY38" fmla="*/ 1481560 h 6655443"/>
              <a:gd name="connsiteX39" fmla="*/ 2824268 w 9533023"/>
              <a:gd name="connsiteY39" fmla="*/ 1469985 h 6655443"/>
              <a:gd name="connsiteX40" fmla="*/ 1909868 w 9533023"/>
              <a:gd name="connsiteY40" fmla="*/ 1504709 h 6655443"/>
              <a:gd name="connsiteX41" fmla="*/ 1516329 w 9533023"/>
              <a:gd name="connsiteY41" fmla="*/ 1539433 h 6655443"/>
              <a:gd name="connsiteX42" fmla="*/ 1250112 w 9533023"/>
              <a:gd name="connsiteY42" fmla="*/ 1574157 h 6655443"/>
              <a:gd name="connsiteX43" fmla="*/ 1007043 w 9533023"/>
              <a:gd name="connsiteY43" fmla="*/ 1643605 h 6655443"/>
              <a:gd name="connsiteX44" fmla="*/ 891296 w 9533023"/>
              <a:gd name="connsiteY44" fmla="*/ 1689904 h 6655443"/>
              <a:gd name="connsiteX45" fmla="*/ 729251 w 9533023"/>
              <a:gd name="connsiteY45" fmla="*/ 1736203 h 6655443"/>
              <a:gd name="connsiteX46" fmla="*/ 659803 w 9533023"/>
              <a:gd name="connsiteY46" fmla="*/ 1759352 h 6655443"/>
              <a:gd name="connsiteX47" fmla="*/ 590355 w 9533023"/>
              <a:gd name="connsiteY47" fmla="*/ 1805651 h 6655443"/>
              <a:gd name="connsiteX48" fmla="*/ 544056 w 9533023"/>
              <a:gd name="connsiteY48" fmla="*/ 1817226 h 6655443"/>
              <a:gd name="connsiteX49" fmla="*/ 439884 w 9533023"/>
              <a:gd name="connsiteY49" fmla="*/ 1886674 h 6655443"/>
              <a:gd name="connsiteX50" fmla="*/ 405160 w 9533023"/>
              <a:gd name="connsiteY50" fmla="*/ 1898249 h 6655443"/>
              <a:gd name="connsiteX51" fmla="*/ 300987 w 9533023"/>
              <a:gd name="connsiteY51" fmla="*/ 1967697 h 6655443"/>
              <a:gd name="connsiteX52" fmla="*/ 69494 w 9533023"/>
              <a:gd name="connsiteY52" fmla="*/ 2164466 h 6655443"/>
              <a:gd name="connsiteX53" fmla="*/ 11620 w 9533023"/>
              <a:gd name="connsiteY53" fmla="*/ 2257064 h 6655443"/>
              <a:gd name="connsiteX54" fmla="*/ 11620 w 9533023"/>
              <a:gd name="connsiteY54" fmla="*/ 2407535 h 6655443"/>
              <a:gd name="connsiteX55" fmla="*/ 34770 w 9533023"/>
              <a:gd name="connsiteY55" fmla="*/ 2465408 h 6655443"/>
              <a:gd name="connsiteX56" fmla="*/ 463033 w 9533023"/>
              <a:gd name="connsiteY56" fmla="*/ 2708476 h 6655443"/>
              <a:gd name="connsiteX57" fmla="*/ 879722 w 9533023"/>
              <a:gd name="connsiteY57" fmla="*/ 2870522 h 6655443"/>
              <a:gd name="connsiteX58" fmla="*/ 1481605 w 9533023"/>
              <a:gd name="connsiteY58" fmla="*/ 2986269 h 6655443"/>
              <a:gd name="connsiteX59" fmla="*/ 2014041 w 9533023"/>
              <a:gd name="connsiteY59" fmla="*/ 3032568 h 6655443"/>
              <a:gd name="connsiteX60" fmla="*/ 2824268 w 9533023"/>
              <a:gd name="connsiteY60" fmla="*/ 3055717 h 6655443"/>
              <a:gd name="connsiteX61" fmla="*/ 3518749 w 9533023"/>
              <a:gd name="connsiteY61" fmla="*/ 3044142 h 6655443"/>
              <a:gd name="connsiteX62" fmla="*/ 3738668 w 9533023"/>
              <a:gd name="connsiteY62" fmla="*/ 3020993 h 6655443"/>
              <a:gd name="connsiteX63" fmla="*/ 4166932 w 9533023"/>
              <a:gd name="connsiteY63" fmla="*/ 2986269 h 6655443"/>
              <a:gd name="connsiteX64" fmla="*/ 4699367 w 9533023"/>
              <a:gd name="connsiteY64" fmla="*/ 3009418 h 6655443"/>
              <a:gd name="connsiteX65" fmla="*/ 5011884 w 9533023"/>
              <a:gd name="connsiteY65" fmla="*/ 3020993 h 6655443"/>
              <a:gd name="connsiteX66" fmla="*/ 5521170 w 9533023"/>
              <a:gd name="connsiteY66" fmla="*/ 3078866 h 6655443"/>
              <a:gd name="connsiteX67" fmla="*/ 5706365 w 9533023"/>
              <a:gd name="connsiteY67" fmla="*/ 3125165 h 6655443"/>
              <a:gd name="connsiteX68" fmla="*/ 5984157 w 9533023"/>
              <a:gd name="connsiteY68" fmla="*/ 3275636 h 6655443"/>
              <a:gd name="connsiteX69" fmla="*/ 6169352 w 9533023"/>
              <a:gd name="connsiteY69" fmla="*/ 3472405 h 6655443"/>
              <a:gd name="connsiteX70" fmla="*/ 6366122 w 9533023"/>
              <a:gd name="connsiteY70" fmla="*/ 3750198 h 6655443"/>
              <a:gd name="connsiteX71" fmla="*/ 6470294 w 9533023"/>
              <a:gd name="connsiteY71" fmla="*/ 4074289 h 6655443"/>
              <a:gd name="connsiteX72" fmla="*/ 6516593 w 9533023"/>
              <a:gd name="connsiteY72" fmla="*/ 4699322 h 6655443"/>
              <a:gd name="connsiteX73" fmla="*/ 6481868 w 9533023"/>
              <a:gd name="connsiteY73" fmla="*/ 5000264 h 6655443"/>
              <a:gd name="connsiteX74" fmla="*/ 6470294 w 9533023"/>
              <a:gd name="connsiteY74" fmla="*/ 5058137 h 6655443"/>
              <a:gd name="connsiteX75" fmla="*/ 6285099 w 9533023"/>
              <a:gd name="connsiteY75" fmla="*/ 5393803 h 6655443"/>
              <a:gd name="connsiteX76" fmla="*/ 6053605 w 9533023"/>
              <a:gd name="connsiteY76" fmla="*/ 5532699 h 6655443"/>
              <a:gd name="connsiteX77" fmla="*/ 6030456 w 9533023"/>
              <a:gd name="connsiteY77" fmla="*/ 5555849 h 6655443"/>
              <a:gd name="connsiteX78" fmla="*/ 5798962 w 9533023"/>
              <a:gd name="connsiteY78" fmla="*/ 5613722 h 6655443"/>
              <a:gd name="connsiteX79" fmla="*/ 5162355 w 9533023"/>
              <a:gd name="connsiteY79" fmla="*/ 5648446 h 6655443"/>
              <a:gd name="connsiteX80" fmla="*/ 4687793 w 9533023"/>
              <a:gd name="connsiteY80" fmla="*/ 5602147 h 6655443"/>
              <a:gd name="connsiteX81" fmla="*/ 4525747 w 9533023"/>
              <a:gd name="connsiteY81" fmla="*/ 5440102 h 6655443"/>
              <a:gd name="connsiteX82" fmla="*/ 4479448 w 9533023"/>
              <a:gd name="connsiteY82" fmla="*/ 5359079 h 6655443"/>
              <a:gd name="connsiteX83" fmla="*/ 4305828 w 9533023"/>
              <a:gd name="connsiteY83" fmla="*/ 5011838 h 6655443"/>
              <a:gd name="connsiteX84" fmla="*/ 4305828 w 9533023"/>
              <a:gd name="connsiteY84" fmla="*/ 4699322 h 6655443"/>
              <a:gd name="connsiteX85" fmla="*/ 4386851 w 9533023"/>
              <a:gd name="connsiteY85" fmla="*/ 4525702 h 6655443"/>
              <a:gd name="connsiteX86" fmla="*/ 4572046 w 9533023"/>
              <a:gd name="connsiteY86" fmla="*/ 4294208 h 6655443"/>
              <a:gd name="connsiteX87" fmla="*/ 4838263 w 9533023"/>
              <a:gd name="connsiteY87" fmla="*/ 4201611 h 6655443"/>
              <a:gd name="connsiteX88" fmla="*/ 5243377 w 9533023"/>
              <a:gd name="connsiteY88" fmla="*/ 4132162 h 6655443"/>
              <a:gd name="connsiteX89" fmla="*/ 5602193 w 9533023"/>
              <a:gd name="connsiteY89" fmla="*/ 4051140 h 6655443"/>
              <a:gd name="connsiteX90" fmla="*/ 5755316 w 9533023"/>
              <a:gd name="connsiteY90" fmla="*/ 3997366 h 6655443"/>
              <a:gd name="connsiteX91" fmla="*/ 6076755 w 9533023"/>
              <a:gd name="connsiteY91" fmla="*/ 3923818 h 6655443"/>
              <a:gd name="connsiteX92" fmla="*/ 6435570 w 9533023"/>
              <a:gd name="connsiteY92" fmla="*/ 3784922 h 6655443"/>
              <a:gd name="connsiteX93" fmla="*/ 6528167 w 9533023"/>
              <a:gd name="connsiteY93" fmla="*/ 3761773 h 6655443"/>
              <a:gd name="connsiteX94" fmla="*/ 7072177 w 9533023"/>
              <a:gd name="connsiteY94" fmla="*/ 3530279 h 6655443"/>
              <a:gd name="connsiteX95" fmla="*/ 7253707 w 9533023"/>
              <a:gd name="connsiteY95" fmla="*/ 3441202 h 6655443"/>
              <a:gd name="connsiteX96" fmla="*/ 7365065 w 9533023"/>
              <a:gd name="connsiteY96" fmla="*/ 3318269 h 6655443"/>
              <a:gd name="connsiteX97" fmla="*/ 7512015 w 9533023"/>
              <a:gd name="connsiteY97" fmla="*/ 3183038 h 6655443"/>
              <a:gd name="connsiteX98" fmla="*/ 7604613 w 9533023"/>
              <a:gd name="connsiteY98" fmla="*/ 3044142 h 6655443"/>
              <a:gd name="connsiteX99" fmla="*/ 7778233 w 9533023"/>
              <a:gd name="connsiteY99" fmla="*/ 2592730 h 6655443"/>
              <a:gd name="connsiteX100" fmla="*/ 7824532 w 9533023"/>
              <a:gd name="connsiteY100" fmla="*/ 1736203 h 6655443"/>
              <a:gd name="connsiteX101" fmla="*/ 7836106 w 9533023"/>
              <a:gd name="connsiteY101" fmla="*/ 1562583 h 6655443"/>
              <a:gd name="connsiteX102" fmla="*/ 7766658 w 9533023"/>
              <a:gd name="connsiteY102" fmla="*/ 1365813 h 6655443"/>
              <a:gd name="connsiteX103" fmla="*/ 7743509 w 9533023"/>
              <a:gd name="connsiteY103" fmla="*/ 1307940 h 6655443"/>
              <a:gd name="connsiteX104" fmla="*/ 7639337 w 9533023"/>
              <a:gd name="connsiteY104" fmla="*/ 1099595 h 6655443"/>
              <a:gd name="connsiteX105" fmla="*/ 7604613 w 9533023"/>
              <a:gd name="connsiteY105" fmla="*/ 1053297 h 6655443"/>
              <a:gd name="connsiteX106" fmla="*/ 7477291 w 9533023"/>
              <a:gd name="connsiteY106" fmla="*/ 775504 h 6655443"/>
              <a:gd name="connsiteX107" fmla="*/ 7292096 w 9533023"/>
              <a:gd name="connsiteY107" fmla="*/ 462988 h 6655443"/>
              <a:gd name="connsiteX108" fmla="*/ 7118476 w 9533023"/>
              <a:gd name="connsiteY108" fmla="*/ 254643 h 6655443"/>
              <a:gd name="connsiteX109" fmla="*/ 7095327 w 9533023"/>
              <a:gd name="connsiteY109" fmla="*/ 219919 h 6655443"/>
              <a:gd name="connsiteX110" fmla="*/ 6898557 w 9533023"/>
              <a:gd name="connsiteY110" fmla="*/ 115747 h 6655443"/>
              <a:gd name="connsiteX111" fmla="*/ 6713362 w 9533023"/>
              <a:gd name="connsiteY111" fmla="*/ 23150 h 6655443"/>
              <a:gd name="connsiteX112" fmla="*/ 6528167 w 9533023"/>
              <a:gd name="connsiteY112" fmla="*/ 0 h 6655443"/>
              <a:gd name="connsiteX113" fmla="*/ 6099904 w 9533023"/>
              <a:gd name="connsiteY113" fmla="*/ 11575 h 6655443"/>
              <a:gd name="connsiteX114" fmla="*/ 6076755 w 9533023"/>
              <a:gd name="connsiteY114" fmla="*/ 46299 h 6655443"/>
              <a:gd name="connsiteX115" fmla="*/ 5926284 w 9533023"/>
              <a:gd name="connsiteY115" fmla="*/ 115747 h 6655443"/>
              <a:gd name="connsiteX116" fmla="*/ 5845261 w 9533023"/>
              <a:gd name="connsiteY116" fmla="*/ 196770 h 6655443"/>
              <a:gd name="connsiteX117" fmla="*/ 5798962 w 9533023"/>
              <a:gd name="connsiteY117" fmla="*/ 219919 h 6655443"/>
              <a:gd name="connsiteX118" fmla="*/ 5694790 w 9533023"/>
              <a:gd name="connsiteY118" fmla="*/ 312517 h 6655443"/>
              <a:gd name="connsiteX119" fmla="*/ 5660066 w 9533023"/>
              <a:gd name="connsiteY119" fmla="*/ 347241 h 6655443"/>
              <a:gd name="connsiteX120" fmla="*/ 5544319 w 9533023"/>
              <a:gd name="connsiteY120" fmla="*/ 509286 h 6655443"/>
              <a:gd name="connsiteX121" fmla="*/ 5405423 w 9533023"/>
              <a:gd name="connsiteY121" fmla="*/ 821803 h 6655443"/>
              <a:gd name="connsiteX122" fmla="*/ 5393848 w 9533023"/>
              <a:gd name="connsiteY122" fmla="*/ 1018573 h 6655443"/>
              <a:gd name="connsiteX123" fmla="*/ 5463296 w 9533023"/>
              <a:gd name="connsiteY123" fmla="*/ 1331089 h 6655443"/>
              <a:gd name="connsiteX124" fmla="*/ 5540509 w 9533023"/>
              <a:gd name="connsiteY124" fmla="*/ 1527569 h 6655443"/>
              <a:gd name="connsiteX125" fmla="*/ 5683215 w 9533023"/>
              <a:gd name="connsiteY125" fmla="*/ 1759352 h 6655443"/>
              <a:gd name="connsiteX126" fmla="*/ 5752663 w 9533023"/>
              <a:gd name="connsiteY126" fmla="*/ 1840375 h 6655443"/>
              <a:gd name="connsiteX127" fmla="*/ 5949433 w 9533023"/>
              <a:gd name="connsiteY127" fmla="*/ 2083443 h 6655443"/>
              <a:gd name="connsiteX128" fmla="*/ 6516593 w 9533023"/>
              <a:gd name="connsiteY128" fmla="*/ 2500132 h 6655443"/>
              <a:gd name="connsiteX129" fmla="*/ 6620765 w 9533023"/>
              <a:gd name="connsiteY129" fmla="*/ 2592730 h 6655443"/>
              <a:gd name="connsiteX130" fmla="*/ 7373119 w 9533023"/>
              <a:gd name="connsiteY130" fmla="*/ 3078866 h 6655443"/>
              <a:gd name="connsiteX131" fmla="*/ 7488866 w 9533023"/>
              <a:gd name="connsiteY131" fmla="*/ 3136740 h 6655443"/>
              <a:gd name="connsiteX132" fmla="*/ 7859256 w 9533023"/>
              <a:gd name="connsiteY132" fmla="*/ 3426107 h 6655443"/>
              <a:gd name="connsiteX133" fmla="*/ 8137048 w 9533023"/>
              <a:gd name="connsiteY133" fmla="*/ 3657600 h 6655443"/>
              <a:gd name="connsiteX134" fmla="*/ 8229646 w 9533023"/>
              <a:gd name="connsiteY134" fmla="*/ 3784922 h 6655443"/>
              <a:gd name="connsiteX135" fmla="*/ 8241220 w 9533023"/>
              <a:gd name="connsiteY135" fmla="*/ 3831221 h 6655443"/>
              <a:gd name="connsiteX136" fmla="*/ 8299094 w 9533023"/>
              <a:gd name="connsiteY136" fmla="*/ 3970117 h 6655443"/>
              <a:gd name="connsiteX137" fmla="*/ 8310668 w 9533023"/>
              <a:gd name="connsiteY137" fmla="*/ 4143737 h 6655443"/>
              <a:gd name="connsiteX138" fmla="*/ 8275366 w 9533023"/>
              <a:gd name="connsiteY138" fmla="*/ 4479837 h 6655443"/>
              <a:gd name="connsiteX139" fmla="*/ 8218071 w 9533023"/>
              <a:gd name="connsiteY139" fmla="*/ 4583575 h 6655443"/>
              <a:gd name="connsiteX140" fmla="*/ 8102324 w 9533023"/>
              <a:gd name="connsiteY140" fmla="*/ 4803494 h 6655443"/>
              <a:gd name="connsiteX141" fmla="*/ 7940279 w 9533023"/>
              <a:gd name="connsiteY141" fmla="*/ 5034988 h 6655443"/>
              <a:gd name="connsiteX142" fmla="*/ 7766658 w 9533023"/>
              <a:gd name="connsiteY142" fmla="*/ 5185459 h 6655443"/>
              <a:gd name="connsiteX143" fmla="*/ 7697210 w 9533023"/>
              <a:gd name="connsiteY143" fmla="*/ 5231757 h 6655443"/>
              <a:gd name="connsiteX144" fmla="*/ 7442567 w 9533023"/>
              <a:gd name="connsiteY144" fmla="*/ 5382228 h 6655443"/>
              <a:gd name="connsiteX145" fmla="*/ 6829109 w 9533023"/>
              <a:gd name="connsiteY145" fmla="*/ 5625297 h 6655443"/>
              <a:gd name="connsiteX146" fmla="*/ 6528167 w 9533023"/>
              <a:gd name="connsiteY146" fmla="*/ 5660021 h 6655443"/>
              <a:gd name="connsiteX147" fmla="*/ 6273524 w 9533023"/>
              <a:gd name="connsiteY147" fmla="*/ 5648446 h 6655443"/>
              <a:gd name="connsiteX148" fmla="*/ 6215651 w 9533023"/>
              <a:gd name="connsiteY148" fmla="*/ 5636871 h 6655443"/>
              <a:gd name="connsiteX149" fmla="*/ 6007306 w 9533023"/>
              <a:gd name="connsiteY149" fmla="*/ 5590573 h 6655443"/>
              <a:gd name="connsiteX150" fmla="*/ 5949433 w 9533023"/>
              <a:gd name="connsiteY150" fmla="*/ 5567423 h 6655443"/>
              <a:gd name="connsiteX151" fmla="*/ 5486446 w 9533023"/>
              <a:gd name="connsiteY151" fmla="*/ 5428527 h 6655443"/>
              <a:gd name="connsiteX152" fmla="*/ 5139205 w 9533023"/>
              <a:gd name="connsiteY152" fmla="*/ 5312780 h 6655443"/>
              <a:gd name="connsiteX153" fmla="*/ 4977160 w 9533023"/>
              <a:gd name="connsiteY153" fmla="*/ 5254907 h 6655443"/>
              <a:gd name="connsiteX154" fmla="*/ 4942436 w 9533023"/>
              <a:gd name="connsiteY154" fmla="*/ 5231757 h 6655443"/>
              <a:gd name="connsiteX155" fmla="*/ 4791965 w 9533023"/>
              <a:gd name="connsiteY155" fmla="*/ 5092861 h 6655443"/>
              <a:gd name="connsiteX156" fmla="*/ 4734091 w 9533023"/>
              <a:gd name="connsiteY156" fmla="*/ 4965540 h 6655443"/>
              <a:gd name="connsiteX157" fmla="*/ 4710942 w 9533023"/>
              <a:gd name="connsiteY157" fmla="*/ 4930816 h 6655443"/>
              <a:gd name="connsiteX158" fmla="*/ 4687793 w 9533023"/>
              <a:gd name="connsiteY158" fmla="*/ 4838218 h 6655443"/>
              <a:gd name="connsiteX159" fmla="*/ 4795341 w 9533023"/>
              <a:gd name="connsiteY159" fmla="*/ 4556471 h 6655443"/>
              <a:gd name="connsiteX160" fmla="*/ 4815114 w 9533023"/>
              <a:gd name="connsiteY160" fmla="*/ 4490978 h 6655443"/>
              <a:gd name="connsiteX161" fmla="*/ 4887793 w 9533023"/>
              <a:gd name="connsiteY161" fmla="*/ 4425629 h 6655443"/>
              <a:gd name="connsiteX162" fmla="*/ 4930861 w 9533023"/>
              <a:gd name="connsiteY162" fmla="*/ 4386805 h 6655443"/>
              <a:gd name="connsiteX163" fmla="*/ 5035033 w 9533023"/>
              <a:gd name="connsiteY163" fmla="*/ 4282633 h 6655443"/>
              <a:gd name="connsiteX164" fmla="*/ 5231803 w 9533023"/>
              <a:gd name="connsiteY164" fmla="*/ 4166886 h 6655443"/>
              <a:gd name="connsiteX165" fmla="*/ 5335975 w 9533023"/>
              <a:gd name="connsiteY165" fmla="*/ 4109013 h 6655443"/>
              <a:gd name="connsiteX166" fmla="*/ 5463296 w 9533023"/>
              <a:gd name="connsiteY166" fmla="*/ 4016416 h 6655443"/>
              <a:gd name="connsiteX167" fmla="*/ 5613767 w 9533023"/>
              <a:gd name="connsiteY167" fmla="*/ 3889094 h 6655443"/>
              <a:gd name="connsiteX168" fmla="*/ 5845261 w 9533023"/>
              <a:gd name="connsiteY168" fmla="*/ 3657600 h 6655443"/>
              <a:gd name="connsiteX169" fmla="*/ 5914709 w 9533023"/>
              <a:gd name="connsiteY169" fmla="*/ 3611302 h 6655443"/>
              <a:gd name="connsiteX170" fmla="*/ 6053316 w 9533023"/>
              <a:gd name="connsiteY170" fmla="*/ 3484270 h 6655443"/>
              <a:gd name="connsiteX171" fmla="*/ 6157777 w 9533023"/>
              <a:gd name="connsiteY171" fmla="*/ 3391383 h 6655443"/>
              <a:gd name="connsiteX172" fmla="*/ 6319823 w 9533023"/>
              <a:gd name="connsiteY172" fmla="*/ 3287211 h 6655443"/>
              <a:gd name="connsiteX173" fmla="*/ 6366122 w 9533023"/>
              <a:gd name="connsiteY173" fmla="*/ 3264061 h 6655443"/>
              <a:gd name="connsiteX174" fmla="*/ 6435570 w 9533023"/>
              <a:gd name="connsiteY174" fmla="*/ 3194613 h 6655443"/>
              <a:gd name="connsiteX175" fmla="*/ 6562891 w 9533023"/>
              <a:gd name="connsiteY175" fmla="*/ 3102016 h 6655443"/>
              <a:gd name="connsiteX176" fmla="*/ 6690213 w 9533023"/>
              <a:gd name="connsiteY176" fmla="*/ 2997843 h 6655443"/>
              <a:gd name="connsiteX177" fmla="*/ 6771236 w 9533023"/>
              <a:gd name="connsiteY177" fmla="*/ 2939970 h 6655443"/>
              <a:gd name="connsiteX178" fmla="*/ 6805960 w 9533023"/>
              <a:gd name="connsiteY178" fmla="*/ 2893671 h 6655443"/>
              <a:gd name="connsiteX179" fmla="*/ 6956431 w 9533023"/>
              <a:gd name="connsiteY179" fmla="*/ 2777924 h 6655443"/>
              <a:gd name="connsiteX180" fmla="*/ 7095327 w 9533023"/>
              <a:gd name="connsiteY180" fmla="*/ 2650603 h 6655443"/>
              <a:gd name="connsiteX181" fmla="*/ 7130051 w 9533023"/>
              <a:gd name="connsiteY181" fmla="*/ 2558005 h 6655443"/>
              <a:gd name="connsiteX182" fmla="*/ 7118476 w 9533023"/>
              <a:gd name="connsiteY182" fmla="*/ 2210765 h 6655443"/>
              <a:gd name="connsiteX183" fmla="*/ 7072177 w 9533023"/>
              <a:gd name="connsiteY183" fmla="*/ 2083443 h 6655443"/>
              <a:gd name="connsiteX184" fmla="*/ 6771236 w 9533023"/>
              <a:gd name="connsiteY184" fmla="*/ 1828800 h 6655443"/>
              <a:gd name="connsiteX185" fmla="*/ 6458719 w 9533023"/>
              <a:gd name="connsiteY185" fmla="*/ 1655180 h 6655443"/>
              <a:gd name="connsiteX186" fmla="*/ 6412420 w 9533023"/>
              <a:gd name="connsiteY186" fmla="*/ 1632031 h 6655443"/>
              <a:gd name="connsiteX187" fmla="*/ 6285099 w 9533023"/>
              <a:gd name="connsiteY187" fmla="*/ 1608881 h 6655443"/>
              <a:gd name="connsiteX188" fmla="*/ 6111479 w 9533023"/>
              <a:gd name="connsiteY188" fmla="*/ 1585732 h 6655443"/>
              <a:gd name="connsiteX189" fmla="*/ 5879985 w 9533023"/>
              <a:gd name="connsiteY189" fmla="*/ 1620456 h 6655443"/>
              <a:gd name="connsiteX190" fmla="*/ 5822112 w 9533023"/>
              <a:gd name="connsiteY190" fmla="*/ 1632031 h 6655443"/>
              <a:gd name="connsiteX191" fmla="*/ 5660066 w 9533023"/>
              <a:gd name="connsiteY191" fmla="*/ 1724628 h 6655443"/>
              <a:gd name="connsiteX192" fmla="*/ 5590618 w 9533023"/>
              <a:gd name="connsiteY192" fmla="*/ 1759352 h 6655443"/>
              <a:gd name="connsiteX193" fmla="*/ 5405423 w 9533023"/>
              <a:gd name="connsiteY193" fmla="*/ 1909823 h 6655443"/>
              <a:gd name="connsiteX194" fmla="*/ 5347549 w 9533023"/>
              <a:gd name="connsiteY194" fmla="*/ 1944547 h 6655443"/>
              <a:gd name="connsiteX195" fmla="*/ 5046608 w 9533023"/>
              <a:gd name="connsiteY195" fmla="*/ 2210765 h 6655443"/>
              <a:gd name="connsiteX196" fmla="*/ 5023458 w 9533023"/>
              <a:gd name="connsiteY196" fmla="*/ 2245489 h 6655443"/>
              <a:gd name="connsiteX197" fmla="*/ 4861413 w 9533023"/>
              <a:gd name="connsiteY197" fmla="*/ 2523281 h 6655443"/>
              <a:gd name="connsiteX198" fmla="*/ 4830643 w 9533023"/>
              <a:gd name="connsiteY198" fmla="*/ 2601073 h 6655443"/>
              <a:gd name="connsiteX199" fmla="*/ 4803539 w 9533023"/>
              <a:gd name="connsiteY199" fmla="*/ 2673752 h 6655443"/>
              <a:gd name="connsiteX200" fmla="*/ 4768815 w 9533023"/>
              <a:gd name="connsiteY200" fmla="*/ 2824223 h 6655443"/>
              <a:gd name="connsiteX201" fmla="*/ 4745666 w 9533023"/>
              <a:gd name="connsiteY201" fmla="*/ 2870522 h 6655443"/>
              <a:gd name="connsiteX202" fmla="*/ 4710942 w 9533023"/>
              <a:gd name="connsiteY202" fmla="*/ 3032568 h 6655443"/>
              <a:gd name="connsiteX203" fmla="*/ 4687793 w 9533023"/>
              <a:gd name="connsiteY203" fmla="*/ 3078866 h 6655443"/>
              <a:gd name="connsiteX204" fmla="*/ 4525747 w 9533023"/>
              <a:gd name="connsiteY204" fmla="*/ 3472405 h 6655443"/>
              <a:gd name="connsiteX205" fmla="*/ 4514172 w 9533023"/>
              <a:gd name="connsiteY205" fmla="*/ 3541854 h 6655443"/>
              <a:gd name="connsiteX206" fmla="*/ 4444724 w 9533023"/>
              <a:gd name="connsiteY206" fmla="*/ 3669175 h 6655443"/>
              <a:gd name="connsiteX207" fmla="*/ 4410000 w 9533023"/>
              <a:gd name="connsiteY207" fmla="*/ 3715474 h 6655443"/>
              <a:gd name="connsiteX208" fmla="*/ 4363701 w 9533023"/>
              <a:gd name="connsiteY208" fmla="*/ 3819646 h 6655443"/>
              <a:gd name="connsiteX209" fmla="*/ 4352127 w 9533023"/>
              <a:gd name="connsiteY209" fmla="*/ 3854370 h 6655443"/>
              <a:gd name="connsiteX210" fmla="*/ 4282679 w 9533023"/>
              <a:gd name="connsiteY210" fmla="*/ 3958542 h 6655443"/>
              <a:gd name="connsiteX211" fmla="*/ 4182172 w 9533023"/>
              <a:gd name="connsiteY211" fmla="*/ 4097583 h 6655443"/>
              <a:gd name="connsiteX212" fmla="*/ 3935438 w 9533023"/>
              <a:gd name="connsiteY212" fmla="*/ 4433104 h 6655443"/>
              <a:gd name="connsiteX213" fmla="*/ 3889139 w 9533023"/>
              <a:gd name="connsiteY213" fmla="*/ 4502552 h 6655443"/>
              <a:gd name="connsiteX214" fmla="*/ 3727094 w 9533023"/>
              <a:gd name="connsiteY214" fmla="*/ 4641449 h 6655443"/>
              <a:gd name="connsiteX215" fmla="*/ 3657646 w 9533023"/>
              <a:gd name="connsiteY215" fmla="*/ 4722471 h 6655443"/>
              <a:gd name="connsiteX216" fmla="*/ 3449301 w 9533023"/>
              <a:gd name="connsiteY216" fmla="*/ 4861368 h 6655443"/>
              <a:gd name="connsiteX217" fmla="*/ 3391428 w 9533023"/>
              <a:gd name="connsiteY217" fmla="*/ 4930816 h 6655443"/>
              <a:gd name="connsiteX218" fmla="*/ 2928441 w 9533023"/>
              <a:gd name="connsiteY218" fmla="*/ 5278056 h 6655443"/>
              <a:gd name="connsiteX219" fmla="*/ 2639074 w 9533023"/>
              <a:gd name="connsiteY219" fmla="*/ 5405378 h 6655443"/>
              <a:gd name="connsiteX220" fmla="*/ 2546476 w 9533023"/>
              <a:gd name="connsiteY220" fmla="*/ 5451676 h 6655443"/>
              <a:gd name="connsiteX221" fmla="*/ 2314982 w 9533023"/>
              <a:gd name="connsiteY221" fmla="*/ 5521124 h 6655443"/>
              <a:gd name="connsiteX222" fmla="*/ 1979317 w 9533023"/>
              <a:gd name="connsiteY222" fmla="*/ 5636871 h 6655443"/>
              <a:gd name="connsiteX223" fmla="*/ 1886719 w 9533023"/>
              <a:gd name="connsiteY223" fmla="*/ 5648446 h 6655443"/>
              <a:gd name="connsiteX224" fmla="*/ 1655225 w 9533023"/>
              <a:gd name="connsiteY224" fmla="*/ 5671595 h 6655443"/>
              <a:gd name="connsiteX225" fmla="*/ 1250112 w 9533023"/>
              <a:gd name="connsiteY225" fmla="*/ 5660021 h 6655443"/>
              <a:gd name="connsiteX226" fmla="*/ 1215387 w 9533023"/>
              <a:gd name="connsiteY226" fmla="*/ 5648446 h 6655443"/>
              <a:gd name="connsiteX227" fmla="*/ 1122790 w 9533023"/>
              <a:gd name="connsiteY227" fmla="*/ 5590573 h 6655443"/>
              <a:gd name="connsiteX228" fmla="*/ 891296 w 9533023"/>
              <a:gd name="connsiteY228" fmla="*/ 5428527 h 6655443"/>
              <a:gd name="connsiteX229" fmla="*/ 763975 w 9533023"/>
              <a:gd name="connsiteY229" fmla="*/ 5335930 h 6655443"/>
              <a:gd name="connsiteX230" fmla="*/ 729251 w 9533023"/>
              <a:gd name="connsiteY230" fmla="*/ 5312780 h 6655443"/>
              <a:gd name="connsiteX231" fmla="*/ 648228 w 9533023"/>
              <a:gd name="connsiteY231" fmla="*/ 5254907 h 6655443"/>
              <a:gd name="connsiteX232" fmla="*/ 463033 w 9533023"/>
              <a:gd name="connsiteY232" fmla="*/ 5127585 h 6655443"/>
              <a:gd name="connsiteX233" fmla="*/ 335712 w 9533023"/>
              <a:gd name="connsiteY233" fmla="*/ 4965540 h 6655443"/>
              <a:gd name="connsiteX234" fmla="*/ 277838 w 9533023"/>
              <a:gd name="connsiteY234" fmla="*/ 4757195 h 6655443"/>
              <a:gd name="connsiteX235" fmla="*/ 266263 w 9533023"/>
              <a:gd name="connsiteY235" fmla="*/ 4560426 h 6655443"/>
              <a:gd name="connsiteX236" fmla="*/ 358861 w 9533023"/>
              <a:gd name="connsiteY236" fmla="*/ 4294208 h 6655443"/>
              <a:gd name="connsiteX237" fmla="*/ 463033 w 9533023"/>
              <a:gd name="connsiteY237" fmla="*/ 4178461 h 6655443"/>
              <a:gd name="connsiteX238" fmla="*/ 810274 w 9533023"/>
              <a:gd name="connsiteY238" fmla="*/ 4039565 h 6655443"/>
              <a:gd name="connsiteX239" fmla="*/ 1099641 w 9533023"/>
              <a:gd name="connsiteY239" fmla="*/ 3981692 h 6655443"/>
              <a:gd name="connsiteX240" fmla="*/ 1365858 w 9533023"/>
              <a:gd name="connsiteY240" fmla="*/ 3946968 h 6655443"/>
              <a:gd name="connsiteX241" fmla="*/ 1574203 w 9533023"/>
              <a:gd name="connsiteY241" fmla="*/ 3900669 h 6655443"/>
              <a:gd name="connsiteX242" fmla="*/ 1909868 w 9533023"/>
              <a:gd name="connsiteY242" fmla="*/ 3831221 h 6655443"/>
              <a:gd name="connsiteX243" fmla="*/ 2048765 w 9533023"/>
              <a:gd name="connsiteY243" fmla="*/ 3819646 h 6655443"/>
              <a:gd name="connsiteX244" fmla="*/ 2777970 w 9533023"/>
              <a:gd name="connsiteY244" fmla="*/ 3819646 h 6655443"/>
              <a:gd name="connsiteX245" fmla="*/ 3032613 w 9533023"/>
              <a:gd name="connsiteY245" fmla="*/ 3784922 h 6655443"/>
              <a:gd name="connsiteX246" fmla="*/ 3495600 w 9533023"/>
              <a:gd name="connsiteY246" fmla="*/ 3669175 h 6655443"/>
              <a:gd name="connsiteX247" fmla="*/ 3622922 w 9533023"/>
              <a:gd name="connsiteY247" fmla="*/ 3576578 h 6655443"/>
              <a:gd name="connsiteX248" fmla="*/ 3646071 w 9533023"/>
              <a:gd name="connsiteY248" fmla="*/ 3553428 h 6655443"/>
              <a:gd name="connsiteX249" fmla="*/ 3738668 w 9533023"/>
              <a:gd name="connsiteY249" fmla="*/ 3437681 h 6655443"/>
              <a:gd name="connsiteX250" fmla="*/ 3808117 w 9533023"/>
              <a:gd name="connsiteY250" fmla="*/ 3298785 h 6655443"/>
              <a:gd name="connsiteX251" fmla="*/ 3877565 w 9533023"/>
              <a:gd name="connsiteY251" fmla="*/ 3171464 h 6655443"/>
              <a:gd name="connsiteX252" fmla="*/ 3912289 w 9533023"/>
              <a:gd name="connsiteY252" fmla="*/ 2997843 h 6655443"/>
              <a:gd name="connsiteX253" fmla="*/ 3947013 w 9533023"/>
              <a:gd name="connsiteY253" fmla="*/ 2766350 h 6655443"/>
              <a:gd name="connsiteX254" fmla="*/ 3923863 w 9533023"/>
              <a:gd name="connsiteY254" fmla="*/ 2558005 h 6655443"/>
              <a:gd name="connsiteX255" fmla="*/ 3877565 w 9533023"/>
              <a:gd name="connsiteY255" fmla="*/ 2465408 h 6655443"/>
              <a:gd name="connsiteX256" fmla="*/ 3784967 w 9533023"/>
              <a:gd name="connsiteY256" fmla="*/ 2361236 h 6655443"/>
              <a:gd name="connsiteX257" fmla="*/ 3692370 w 9533023"/>
              <a:gd name="connsiteY257" fmla="*/ 2291788 h 6655443"/>
              <a:gd name="connsiteX258" fmla="*/ 3646071 w 9533023"/>
              <a:gd name="connsiteY258" fmla="*/ 2268638 h 6655443"/>
              <a:gd name="connsiteX259" fmla="*/ 3472451 w 9533023"/>
              <a:gd name="connsiteY259" fmla="*/ 2187616 h 6655443"/>
              <a:gd name="connsiteX260" fmla="*/ 3345129 w 9533023"/>
              <a:gd name="connsiteY260" fmla="*/ 2164466 h 6655443"/>
              <a:gd name="connsiteX261" fmla="*/ 2858993 w 9533023"/>
              <a:gd name="connsiteY261" fmla="*/ 2245489 h 6655443"/>
              <a:gd name="connsiteX262" fmla="*/ 2801119 w 9533023"/>
              <a:gd name="connsiteY262" fmla="*/ 2291788 h 6655443"/>
              <a:gd name="connsiteX263" fmla="*/ 2766395 w 9533023"/>
              <a:gd name="connsiteY263" fmla="*/ 2361236 h 6655443"/>
              <a:gd name="connsiteX264" fmla="*/ 2789544 w 9533023"/>
              <a:gd name="connsiteY264" fmla="*/ 2766350 h 6655443"/>
              <a:gd name="connsiteX265" fmla="*/ 2858993 w 9533023"/>
              <a:gd name="connsiteY265" fmla="*/ 3136740 h 6655443"/>
              <a:gd name="connsiteX266" fmla="*/ 2882142 w 9533023"/>
              <a:gd name="connsiteY266" fmla="*/ 3171464 h 6655443"/>
              <a:gd name="connsiteX267" fmla="*/ 2963165 w 9533023"/>
              <a:gd name="connsiteY267" fmla="*/ 3356659 h 6655443"/>
              <a:gd name="connsiteX268" fmla="*/ 3159934 w 9533023"/>
              <a:gd name="connsiteY268" fmla="*/ 3634451 h 6655443"/>
              <a:gd name="connsiteX269" fmla="*/ 3472451 w 9533023"/>
              <a:gd name="connsiteY269" fmla="*/ 3865945 h 6655443"/>
              <a:gd name="connsiteX270" fmla="*/ 4190081 w 9533023"/>
              <a:gd name="connsiteY270" fmla="*/ 4259484 h 6655443"/>
              <a:gd name="connsiteX271" fmla="*/ 4761485 w 9533023"/>
              <a:gd name="connsiteY271" fmla="*/ 4514416 h 6655443"/>
              <a:gd name="connsiteX272" fmla="*/ 5081332 w 9533023"/>
              <a:gd name="connsiteY272" fmla="*/ 4687747 h 6655443"/>
              <a:gd name="connsiteX273" fmla="*/ 5150780 w 9533023"/>
              <a:gd name="connsiteY273" fmla="*/ 4734046 h 6655443"/>
              <a:gd name="connsiteX274" fmla="*/ 5405423 w 9533023"/>
              <a:gd name="connsiteY274" fmla="*/ 4872942 h 6655443"/>
              <a:gd name="connsiteX275" fmla="*/ 5625342 w 9533023"/>
              <a:gd name="connsiteY275" fmla="*/ 5058137 h 6655443"/>
              <a:gd name="connsiteX276" fmla="*/ 5671641 w 9533023"/>
              <a:gd name="connsiteY276" fmla="*/ 5092861 h 6655443"/>
              <a:gd name="connsiteX277" fmla="*/ 5787387 w 9533023"/>
              <a:gd name="connsiteY277" fmla="*/ 5278056 h 6655443"/>
              <a:gd name="connsiteX278" fmla="*/ 5891560 w 9533023"/>
              <a:gd name="connsiteY278" fmla="*/ 5428527 h 6655443"/>
              <a:gd name="connsiteX279" fmla="*/ 5926284 w 9533023"/>
              <a:gd name="connsiteY279" fmla="*/ 5497975 h 6655443"/>
              <a:gd name="connsiteX280" fmla="*/ 6042031 w 9533023"/>
              <a:gd name="connsiteY280" fmla="*/ 5613722 h 6655443"/>
              <a:gd name="connsiteX281" fmla="*/ 6076755 w 9533023"/>
              <a:gd name="connsiteY281" fmla="*/ 5671595 h 6655443"/>
              <a:gd name="connsiteX282" fmla="*/ 6227225 w 9533023"/>
              <a:gd name="connsiteY282" fmla="*/ 5914664 h 6655443"/>
              <a:gd name="connsiteX283" fmla="*/ 6227225 w 9533023"/>
              <a:gd name="connsiteY283" fmla="*/ 6111433 h 6655443"/>
              <a:gd name="connsiteX284" fmla="*/ 6076755 w 9533023"/>
              <a:gd name="connsiteY284" fmla="*/ 6319778 h 6655443"/>
              <a:gd name="connsiteX285" fmla="*/ 5868410 w 9533023"/>
              <a:gd name="connsiteY285" fmla="*/ 6447099 h 6655443"/>
              <a:gd name="connsiteX286" fmla="*/ 5706365 w 9533023"/>
              <a:gd name="connsiteY286" fmla="*/ 6528122 h 6655443"/>
              <a:gd name="connsiteX287" fmla="*/ 5544319 w 9533023"/>
              <a:gd name="connsiteY287" fmla="*/ 6585995 h 6655443"/>
              <a:gd name="connsiteX288" fmla="*/ 5278101 w 9533023"/>
              <a:gd name="connsiteY288" fmla="*/ 6655443 h 6655443"/>
              <a:gd name="connsiteX289" fmla="*/ 4722517 w 9533023"/>
              <a:gd name="connsiteY289" fmla="*/ 6597570 h 6655443"/>
              <a:gd name="connsiteX290" fmla="*/ 4491023 w 9533023"/>
              <a:gd name="connsiteY290" fmla="*/ 6551271 h 6655443"/>
              <a:gd name="connsiteX291" fmla="*/ 4051185 w 9533023"/>
              <a:gd name="connsiteY291" fmla="*/ 6458674 h 6655443"/>
              <a:gd name="connsiteX292" fmla="*/ 3842841 w 9533023"/>
              <a:gd name="connsiteY292" fmla="*/ 6400800 h 6655443"/>
              <a:gd name="connsiteX293" fmla="*/ 3773393 w 9533023"/>
              <a:gd name="connsiteY293" fmla="*/ 6389226 h 6655443"/>
              <a:gd name="connsiteX294" fmla="*/ 3646071 w 9533023"/>
              <a:gd name="connsiteY294" fmla="*/ 6308203 h 6655443"/>
              <a:gd name="connsiteX295" fmla="*/ 3588198 w 9533023"/>
              <a:gd name="connsiteY295" fmla="*/ 6227180 h 6655443"/>
              <a:gd name="connsiteX296" fmla="*/ 3634496 w 9533023"/>
              <a:gd name="connsiteY296" fmla="*/ 5960962 h 6655443"/>
              <a:gd name="connsiteX297" fmla="*/ 3715519 w 9533023"/>
              <a:gd name="connsiteY297" fmla="*/ 5845216 h 6655443"/>
              <a:gd name="connsiteX298" fmla="*/ 3761818 w 9533023"/>
              <a:gd name="connsiteY298" fmla="*/ 5683170 h 6655443"/>
              <a:gd name="connsiteX299" fmla="*/ 3784967 w 9533023"/>
              <a:gd name="connsiteY299" fmla="*/ 5648446 h 6655443"/>
              <a:gd name="connsiteX300" fmla="*/ 3865990 w 9533023"/>
              <a:gd name="connsiteY300" fmla="*/ 5509550 h 6655443"/>
              <a:gd name="connsiteX301" fmla="*/ 4004886 w 9533023"/>
              <a:gd name="connsiteY301" fmla="*/ 5393803 h 6655443"/>
              <a:gd name="connsiteX302" fmla="*/ 4097484 w 9533023"/>
              <a:gd name="connsiteY302" fmla="*/ 5359079 h 6655443"/>
              <a:gd name="connsiteX303" fmla="*/ 4340552 w 9533023"/>
              <a:gd name="connsiteY303" fmla="*/ 5289631 h 6655443"/>
              <a:gd name="connsiteX304" fmla="*/ 4491023 w 9533023"/>
              <a:gd name="connsiteY304" fmla="*/ 5278056 h 6655443"/>
              <a:gd name="connsiteX305" fmla="*/ 5254952 w 9533023"/>
              <a:gd name="connsiteY305" fmla="*/ 5266481 h 6655443"/>
              <a:gd name="connsiteX306" fmla="*/ 5764238 w 9533023"/>
              <a:gd name="connsiteY306" fmla="*/ 5254907 h 6655443"/>
              <a:gd name="connsiteX307" fmla="*/ 6944856 w 9533023"/>
              <a:gd name="connsiteY307" fmla="*/ 5197033 h 6655443"/>
              <a:gd name="connsiteX308" fmla="*/ 7488866 w 9533023"/>
              <a:gd name="connsiteY308" fmla="*/ 5116011 h 6655443"/>
              <a:gd name="connsiteX309" fmla="*/ 7639337 w 9533023"/>
              <a:gd name="connsiteY309" fmla="*/ 5081286 h 6655443"/>
              <a:gd name="connsiteX310" fmla="*/ 8090749 w 9533023"/>
              <a:gd name="connsiteY310" fmla="*/ 4907666 h 6655443"/>
              <a:gd name="connsiteX311" fmla="*/ 8368542 w 9533023"/>
              <a:gd name="connsiteY311" fmla="*/ 4791919 h 6655443"/>
              <a:gd name="connsiteX312" fmla="*/ 8727357 w 9533023"/>
              <a:gd name="connsiteY312" fmla="*/ 4572000 h 6655443"/>
              <a:gd name="connsiteX313" fmla="*/ 8831529 w 9533023"/>
              <a:gd name="connsiteY313" fmla="*/ 4479403 h 6655443"/>
              <a:gd name="connsiteX314" fmla="*/ 9109322 w 9533023"/>
              <a:gd name="connsiteY314" fmla="*/ 4120588 h 6655443"/>
              <a:gd name="connsiteX315" fmla="*/ 9259793 w 9533023"/>
              <a:gd name="connsiteY315" fmla="*/ 3865945 h 6655443"/>
              <a:gd name="connsiteX316" fmla="*/ 9282942 w 9533023"/>
              <a:gd name="connsiteY316" fmla="*/ 3773347 h 6655443"/>
              <a:gd name="connsiteX317" fmla="*/ 9387114 w 9533023"/>
              <a:gd name="connsiteY317" fmla="*/ 3576578 h 6655443"/>
              <a:gd name="connsiteX318" fmla="*/ 9444987 w 9533023"/>
              <a:gd name="connsiteY318" fmla="*/ 3449256 h 6655443"/>
              <a:gd name="connsiteX319" fmla="*/ 9456562 w 9533023"/>
              <a:gd name="connsiteY319" fmla="*/ 3275636 h 6655443"/>
              <a:gd name="connsiteX320" fmla="*/ 9502861 w 9533023"/>
              <a:gd name="connsiteY320" fmla="*/ 3067292 h 6655443"/>
              <a:gd name="connsiteX321" fmla="*/ 9529676 w 9533023"/>
              <a:gd name="connsiteY321" fmla="*/ 2970016 h 6655443"/>
              <a:gd name="connsiteX322" fmla="*/ 9526010 w 9533023"/>
              <a:gd name="connsiteY322" fmla="*/ 2870522 h 6655443"/>
              <a:gd name="connsiteX323" fmla="*/ 9456562 w 9533023"/>
              <a:gd name="connsiteY323" fmla="*/ 2534856 h 6655443"/>
              <a:gd name="connsiteX324" fmla="*/ 9425359 w 9533023"/>
              <a:gd name="connsiteY324" fmla="*/ 2477127 h 6655443"/>
              <a:gd name="connsiteX325" fmla="*/ 9356055 w 9533023"/>
              <a:gd name="connsiteY325" fmla="*/ 2384675 h 6655443"/>
              <a:gd name="connsiteX326" fmla="*/ 9213494 w 9533023"/>
              <a:gd name="connsiteY326" fmla="*/ 2291788 h 6655443"/>
              <a:gd name="connsiteX327" fmla="*/ 9140236 w 9533023"/>
              <a:gd name="connsiteY327" fmla="*/ 2291643 h 6655443"/>
              <a:gd name="connsiteX328" fmla="*/ 9005294 w 9533023"/>
              <a:gd name="connsiteY328" fmla="*/ 2299697 h 6655443"/>
              <a:gd name="connsiteX329" fmla="*/ 8900977 w 9533023"/>
              <a:gd name="connsiteY329" fmla="*/ 2361236 h 6655443"/>
              <a:gd name="connsiteX330" fmla="*/ 8738932 w 9533023"/>
              <a:gd name="connsiteY330" fmla="*/ 2569580 h 6655443"/>
              <a:gd name="connsiteX331" fmla="*/ 8692633 w 9533023"/>
              <a:gd name="connsiteY331" fmla="*/ 2650603 h 6655443"/>
              <a:gd name="connsiteX332" fmla="*/ 8646334 w 9533023"/>
              <a:gd name="connsiteY332" fmla="*/ 2824223 h 6655443"/>
              <a:gd name="connsiteX333" fmla="*/ 8611610 w 9533023"/>
              <a:gd name="connsiteY333" fmla="*/ 2905246 h 6655443"/>
              <a:gd name="connsiteX334" fmla="*/ 8588461 w 9533023"/>
              <a:gd name="connsiteY334" fmla="*/ 3229337 h 6655443"/>
              <a:gd name="connsiteX335" fmla="*/ 8576886 w 9533023"/>
              <a:gd name="connsiteY335" fmla="*/ 3321935 h 6655443"/>
              <a:gd name="connsiteX336" fmla="*/ 8495863 w 9533023"/>
              <a:gd name="connsiteY336" fmla="*/ 3588152 h 6655443"/>
              <a:gd name="connsiteX337" fmla="*/ 8449565 w 9533023"/>
              <a:gd name="connsiteY337" fmla="*/ 3796497 h 6655443"/>
              <a:gd name="connsiteX338" fmla="*/ 8264370 w 9533023"/>
              <a:gd name="connsiteY338" fmla="*/ 4259484 h 6655443"/>
              <a:gd name="connsiteX339" fmla="*/ 8102324 w 9533023"/>
              <a:gd name="connsiteY339" fmla="*/ 4572000 h 6655443"/>
              <a:gd name="connsiteX340" fmla="*/ 7836106 w 9533023"/>
              <a:gd name="connsiteY340" fmla="*/ 4896092 h 6655443"/>
              <a:gd name="connsiteX341" fmla="*/ 7743509 w 9533023"/>
              <a:gd name="connsiteY341" fmla="*/ 4977114 h 6655443"/>
              <a:gd name="connsiteX342" fmla="*/ 7326820 w 9533023"/>
              <a:gd name="connsiteY342" fmla="*/ 5243332 h 6655443"/>
              <a:gd name="connsiteX343" fmla="*/ 7168585 w 9533023"/>
              <a:gd name="connsiteY343" fmla="*/ 5304871 h 6655443"/>
              <a:gd name="connsiteX344" fmla="*/ 6868801 w 9533023"/>
              <a:gd name="connsiteY344" fmla="*/ 5427948 h 6655443"/>
              <a:gd name="connsiteX345" fmla="*/ 6493443 w 9533023"/>
              <a:gd name="connsiteY345" fmla="*/ 5578998 h 6655443"/>
              <a:gd name="connsiteX346" fmla="*/ 6342972 w 9533023"/>
              <a:gd name="connsiteY346" fmla="*/ 5648446 h 6655443"/>
              <a:gd name="connsiteX347" fmla="*/ 5949433 w 9533023"/>
              <a:gd name="connsiteY347" fmla="*/ 5717894 h 6655443"/>
              <a:gd name="connsiteX348" fmla="*/ 5486446 w 9533023"/>
              <a:gd name="connsiteY348" fmla="*/ 5706319 h 6655443"/>
              <a:gd name="connsiteX349" fmla="*/ 5393848 w 9533023"/>
              <a:gd name="connsiteY349" fmla="*/ 5683170 h 6655443"/>
              <a:gd name="connsiteX350" fmla="*/ 5104481 w 9533023"/>
              <a:gd name="connsiteY350" fmla="*/ 5613722 h 6655443"/>
              <a:gd name="connsiteX351" fmla="*/ 4907712 w 9533023"/>
              <a:gd name="connsiteY351" fmla="*/ 5567423 h 6655443"/>
              <a:gd name="connsiteX352" fmla="*/ 4745666 w 9533023"/>
              <a:gd name="connsiteY352" fmla="*/ 5521124 h 6655443"/>
              <a:gd name="connsiteX353" fmla="*/ 4051185 w 9533023"/>
              <a:gd name="connsiteY353" fmla="*/ 5324355 h 6655443"/>
              <a:gd name="connsiteX354" fmla="*/ 3495600 w 9533023"/>
              <a:gd name="connsiteY354" fmla="*/ 5046562 h 6655443"/>
              <a:gd name="connsiteX355" fmla="*/ 3414577 w 9533023"/>
              <a:gd name="connsiteY355" fmla="*/ 4942390 h 6655443"/>
              <a:gd name="connsiteX356" fmla="*/ 3345129 w 9533023"/>
              <a:gd name="connsiteY356" fmla="*/ 4757195 h 6655443"/>
              <a:gd name="connsiteX357" fmla="*/ 3287256 w 9533023"/>
              <a:gd name="connsiteY357" fmla="*/ 4595150 h 6655443"/>
              <a:gd name="connsiteX358" fmla="*/ 3183084 w 9533023"/>
              <a:gd name="connsiteY358" fmla="*/ 4421530 h 6655443"/>
              <a:gd name="connsiteX359" fmla="*/ 3148360 w 9533023"/>
              <a:gd name="connsiteY359" fmla="*/ 4363656 h 6655443"/>
              <a:gd name="connsiteX360" fmla="*/ 3090486 w 9533023"/>
              <a:gd name="connsiteY360" fmla="*/ 4236335 h 6655443"/>
              <a:gd name="connsiteX361" fmla="*/ 2893717 w 9533023"/>
              <a:gd name="connsiteY361" fmla="*/ 3993266 h 6655443"/>
              <a:gd name="connsiteX362" fmla="*/ 2615924 w 9533023"/>
              <a:gd name="connsiteY362" fmla="*/ 3680750 h 6655443"/>
              <a:gd name="connsiteX363" fmla="*/ 2280258 w 9533023"/>
              <a:gd name="connsiteY363" fmla="*/ 3414532 h 6655443"/>
              <a:gd name="connsiteX364" fmla="*/ 2152937 w 9533023"/>
              <a:gd name="connsiteY364" fmla="*/ 3345084 h 6655443"/>
              <a:gd name="connsiteX365" fmla="*/ 2095063 w 9533023"/>
              <a:gd name="connsiteY365" fmla="*/ 3310360 h 6655443"/>
              <a:gd name="connsiteX366" fmla="*/ 2060339 w 9533023"/>
              <a:gd name="connsiteY366" fmla="*/ 3287211 h 6655443"/>
              <a:gd name="connsiteX367" fmla="*/ 1956167 w 9533023"/>
              <a:gd name="connsiteY367" fmla="*/ 3252486 h 6655443"/>
              <a:gd name="connsiteX368" fmla="*/ 1886719 w 9533023"/>
              <a:gd name="connsiteY368" fmla="*/ 3229337 h 6655443"/>
              <a:gd name="connsiteX369" fmla="*/ 1851995 w 9533023"/>
              <a:gd name="connsiteY369" fmla="*/ 3217762 h 6655443"/>
              <a:gd name="connsiteX370" fmla="*/ 1759398 w 9533023"/>
              <a:gd name="connsiteY370" fmla="*/ 3194613 h 6655443"/>
              <a:gd name="connsiteX371" fmla="*/ 1701524 w 9533023"/>
              <a:gd name="connsiteY371" fmla="*/ 3183038 h 6655443"/>
              <a:gd name="connsiteX372" fmla="*/ 1551053 w 9533023"/>
              <a:gd name="connsiteY372" fmla="*/ 3148314 h 6655443"/>
              <a:gd name="connsiteX373" fmla="*/ 1389008 w 9533023"/>
              <a:gd name="connsiteY373" fmla="*/ 3125165 h 6655443"/>
              <a:gd name="connsiteX374" fmla="*/ 1226962 w 9533023"/>
              <a:gd name="connsiteY374" fmla="*/ 3102016 h 6655443"/>
              <a:gd name="connsiteX375" fmla="*/ 1157514 w 9533023"/>
              <a:gd name="connsiteY375" fmla="*/ 3090441 h 6655443"/>
              <a:gd name="connsiteX376" fmla="*/ 949170 w 9533023"/>
              <a:gd name="connsiteY376" fmla="*/ 3078866 h 6655443"/>
              <a:gd name="connsiteX377" fmla="*/ 833423 w 9533023"/>
              <a:gd name="connsiteY377" fmla="*/ 3067292 h 6655443"/>
              <a:gd name="connsiteX378" fmla="*/ 625079 w 9533023"/>
              <a:gd name="connsiteY378" fmla="*/ 3044142 h 6655443"/>
              <a:gd name="connsiteX379" fmla="*/ 405160 w 9533023"/>
              <a:gd name="connsiteY379" fmla="*/ 3055717 h 6655443"/>
              <a:gd name="connsiteX380" fmla="*/ 358861 w 9533023"/>
              <a:gd name="connsiteY380" fmla="*/ 3067292 h 6655443"/>
              <a:gd name="connsiteX381" fmla="*/ 266263 w 9533023"/>
              <a:gd name="connsiteY381" fmla="*/ 3113590 h 6655443"/>
              <a:gd name="connsiteX382" fmla="*/ 243114 w 9533023"/>
              <a:gd name="connsiteY382" fmla="*/ 3148314 h 6655443"/>
              <a:gd name="connsiteX383" fmla="*/ 208390 w 9533023"/>
              <a:gd name="connsiteY383" fmla="*/ 3275636 h 6655443"/>
              <a:gd name="connsiteX384" fmla="*/ 254689 w 9533023"/>
              <a:gd name="connsiteY384" fmla="*/ 3426107 h 6655443"/>
              <a:gd name="connsiteX385" fmla="*/ 277838 w 9533023"/>
              <a:gd name="connsiteY385" fmla="*/ 3472405 h 6655443"/>
              <a:gd name="connsiteX386" fmla="*/ 382010 w 9533023"/>
              <a:gd name="connsiteY386" fmla="*/ 3565003 h 6655443"/>
              <a:gd name="connsiteX387" fmla="*/ 428309 w 9533023"/>
              <a:gd name="connsiteY387" fmla="*/ 3611302 h 6655443"/>
              <a:gd name="connsiteX388" fmla="*/ 636653 w 9533023"/>
              <a:gd name="connsiteY388" fmla="*/ 3669175 h 6655443"/>
              <a:gd name="connsiteX389" fmla="*/ 798699 w 9533023"/>
              <a:gd name="connsiteY389" fmla="*/ 3703899 h 6655443"/>
              <a:gd name="connsiteX390" fmla="*/ 856572 w 9533023"/>
              <a:gd name="connsiteY390" fmla="*/ 3727049 h 6655443"/>
              <a:gd name="connsiteX391" fmla="*/ 891296 w 9533023"/>
              <a:gd name="connsiteY391" fmla="*/ 3750198 h 6655443"/>
              <a:gd name="connsiteX392" fmla="*/ 960744 w 9533023"/>
              <a:gd name="connsiteY392" fmla="*/ 3761773 h 6655443"/>
              <a:gd name="connsiteX393" fmla="*/ 1018618 w 9533023"/>
              <a:gd name="connsiteY393" fmla="*/ 3784922 h 6655443"/>
              <a:gd name="connsiteX394" fmla="*/ 1076491 w 9533023"/>
              <a:gd name="connsiteY394" fmla="*/ 3819646 h 6655443"/>
              <a:gd name="connsiteX395" fmla="*/ 1134365 w 9533023"/>
              <a:gd name="connsiteY395" fmla="*/ 3831221 h 6655443"/>
              <a:gd name="connsiteX396" fmla="*/ 1226962 w 9533023"/>
              <a:gd name="connsiteY396" fmla="*/ 3854370 h 6655443"/>
              <a:gd name="connsiteX397" fmla="*/ 1435306 w 9533023"/>
              <a:gd name="connsiteY397" fmla="*/ 3912243 h 6655443"/>
              <a:gd name="connsiteX398" fmla="*/ 1551053 w 9533023"/>
              <a:gd name="connsiteY398" fmla="*/ 3935393 h 6655443"/>
              <a:gd name="connsiteX399" fmla="*/ 1597352 w 9533023"/>
              <a:gd name="connsiteY399" fmla="*/ 3946968 h 6655443"/>
              <a:gd name="connsiteX400" fmla="*/ 1689949 w 9533023"/>
              <a:gd name="connsiteY400" fmla="*/ 3970117 h 665544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46071 w 9533023"/>
              <a:gd name="connsiteY294" fmla="*/ 630820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588198 w 9533023"/>
              <a:gd name="connsiteY295" fmla="*/ 622718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715519 w 9533023"/>
              <a:gd name="connsiteY297" fmla="*/ 584521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842841 w 9533023"/>
              <a:gd name="connsiteY292" fmla="*/ 640080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051185 w 9533023"/>
              <a:gd name="connsiteY291" fmla="*/ 645867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689949 w 9533023"/>
              <a:gd name="connsiteY400" fmla="*/ 397011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408009 w 9533023"/>
              <a:gd name="connsiteY400" fmla="*/ 387105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35306 w 9533023"/>
              <a:gd name="connsiteY397" fmla="*/ 391224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412157 w 9533023"/>
              <a:gd name="connsiteY0" fmla="*/ 388909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574203 w 9533023"/>
              <a:gd name="connsiteY241" fmla="*/ 390066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50403 w 9533023"/>
              <a:gd name="connsiteY241" fmla="*/ 377493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19923 w 9533023"/>
              <a:gd name="connsiteY241" fmla="*/ 38587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81026 w 9533023"/>
              <a:gd name="connsiteY397" fmla="*/ 378651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597352 w 9533023"/>
              <a:gd name="connsiteY399" fmla="*/ 3946968 h 6628773"/>
              <a:gd name="connsiteX400" fmla="*/ 1804249 w 9533023"/>
              <a:gd name="connsiteY400" fmla="*/ 3977737 h 6628773"/>
              <a:gd name="connsiteX0" fmla="*/ 1911267 w 9533023"/>
              <a:gd name="connsiteY0" fmla="*/ 398815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04249 w 9533023"/>
              <a:gd name="connsiteY400" fmla="*/ 3977737 h 6628773"/>
              <a:gd name="connsiteX0" fmla="*/ 1808397 w 9533023"/>
              <a:gd name="connsiteY0" fmla="*/ 399577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04249 w 9533023"/>
              <a:gd name="connsiteY400" fmla="*/ 3977737 h 6628773"/>
              <a:gd name="connsiteX0" fmla="*/ 1808397 w 9533023"/>
              <a:gd name="connsiteY0" fmla="*/ 399577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42349 w 9533023"/>
              <a:gd name="connsiteY400" fmla="*/ 394344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42349 w 9533023"/>
              <a:gd name="connsiteY400" fmla="*/ 394344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77376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15679 w 9533023"/>
              <a:gd name="connsiteY400" fmla="*/ 395868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8618 w 9533023"/>
              <a:gd name="connsiteY393" fmla="*/ 378492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986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4808 w 9533023"/>
              <a:gd name="connsiteY393" fmla="*/ 380397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636653 w 9533023"/>
              <a:gd name="connsiteY388" fmla="*/ 3669175 h 6628773"/>
              <a:gd name="connsiteX389" fmla="*/ 760599 w 9533023"/>
              <a:gd name="connsiteY389" fmla="*/ 3703899 h 6628773"/>
              <a:gd name="connsiteX390" fmla="*/ 856572 w 9533023"/>
              <a:gd name="connsiteY390" fmla="*/ 3727049 h 6628773"/>
              <a:gd name="connsiteX391" fmla="*/ 891296 w 9533023"/>
              <a:gd name="connsiteY391" fmla="*/ 3750198 h 6628773"/>
              <a:gd name="connsiteX392" fmla="*/ 960744 w 9533023"/>
              <a:gd name="connsiteY392" fmla="*/ 3761773 h 6628773"/>
              <a:gd name="connsiteX393" fmla="*/ 1014808 w 9533023"/>
              <a:gd name="connsiteY393" fmla="*/ 3803972 h 6628773"/>
              <a:gd name="connsiteX394" fmla="*/ 1076491 w 9533023"/>
              <a:gd name="connsiteY394" fmla="*/ 3819646 h 6628773"/>
              <a:gd name="connsiteX395" fmla="*/ 1134365 w 9533023"/>
              <a:gd name="connsiteY395" fmla="*/ 3831221 h 6628773"/>
              <a:gd name="connsiteX396" fmla="*/ 1226962 w 9533023"/>
              <a:gd name="connsiteY396" fmla="*/ 3854370 h 6628773"/>
              <a:gd name="connsiteX397" fmla="*/ 1420066 w 9533023"/>
              <a:gd name="connsiteY397" fmla="*/ 3885573 h 6628773"/>
              <a:gd name="connsiteX398" fmla="*/ 1551053 w 9533023"/>
              <a:gd name="connsiteY398" fmla="*/ 3935393 h 6628773"/>
              <a:gd name="connsiteX399" fmla="*/ 1673552 w 9533023"/>
              <a:gd name="connsiteY399" fmla="*/ 3946968 h 6628773"/>
              <a:gd name="connsiteX400" fmla="*/ 1827109 w 9533023"/>
              <a:gd name="connsiteY40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277838 w 9533023"/>
              <a:gd name="connsiteY385" fmla="*/ 3472405 h 6628773"/>
              <a:gd name="connsiteX386" fmla="*/ 382010 w 9533023"/>
              <a:gd name="connsiteY386" fmla="*/ 3565003 h 6628773"/>
              <a:gd name="connsiteX387" fmla="*/ 428309 w 9533023"/>
              <a:gd name="connsiteY387" fmla="*/ 361130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960744 w 9533023"/>
              <a:gd name="connsiteY391" fmla="*/ 3761773 h 6628773"/>
              <a:gd name="connsiteX392" fmla="*/ 1014808 w 9533023"/>
              <a:gd name="connsiteY392" fmla="*/ 3803972 h 6628773"/>
              <a:gd name="connsiteX393" fmla="*/ 1076491 w 9533023"/>
              <a:gd name="connsiteY393" fmla="*/ 3819646 h 6628773"/>
              <a:gd name="connsiteX394" fmla="*/ 1134365 w 9533023"/>
              <a:gd name="connsiteY394" fmla="*/ 3831221 h 6628773"/>
              <a:gd name="connsiteX395" fmla="*/ 1226962 w 9533023"/>
              <a:gd name="connsiteY395" fmla="*/ 3854370 h 6628773"/>
              <a:gd name="connsiteX396" fmla="*/ 1420066 w 9533023"/>
              <a:gd name="connsiteY396" fmla="*/ 3885573 h 6628773"/>
              <a:gd name="connsiteX397" fmla="*/ 1551053 w 9533023"/>
              <a:gd name="connsiteY397" fmla="*/ 3935393 h 6628773"/>
              <a:gd name="connsiteX398" fmla="*/ 1673552 w 9533023"/>
              <a:gd name="connsiteY398" fmla="*/ 3946968 h 6628773"/>
              <a:gd name="connsiteX399" fmla="*/ 1827109 w 9533023"/>
              <a:gd name="connsiteY399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428309 w 9533023"/>
              <a:gd name="connsiteY386" fmla="*/ 361130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960744 w 9533023"/>
              <a:gd name="connsiteY390" fmla="*/ 3761773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960744 w 9533023"/>
              <a:gd name="connsiteY390" fmla="*/ 3761773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07043 w 9533023"/>
              <a:gd name="connsiteY43" fmla="*/ 164360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90355 w 9533023"/>
              <a:gd name="connsiteY47" fmla="*/ 1805651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590355 w 9533023"/>
              <a:gd name="connsiteY48" fmla="*/ 1805651 h 6628773"/>
              <a:gd name="connsiteX49" fmla="*/ 544056 w 9533023"/>
              <a:gd name="connsiteY49" fmla="*/ 1817226 h 6628773"/>
              <a:gd name="connsiteX50" fmla="*/ 439884 w 9533023"/>
              <a:gd name="connsiteY50" fmla="*/ 1886674 h 6628773"/>
              <a:gd name="connsiteX51" fmla="*/ 405160 w 9533023"/>
              <a:gd name="connsiteY51" fmla="*/ 1898249 h 6628773"/>
              <a:gd name="connsiteX52" fmla="*/ 300987 w 9533023"/>
              <a:gd name="connsiteY52" fmla="*/ 1967697 h 6628773"/>
              <a:gd name="connsiteX53" fmla="*/ 69494 w 9533023"/>
              <a:gd name="connsiteY53" fmla="*/ 2164466 h 6628773"/>
              <a:gd name="connsiteX54" fmla="*/ 11620 w 9533023"/>
              <a:gd name="connsiteY54" fmla="*/ 2257064 h 6628773"/>
              <a:gd name="connsiteX55" fmla="*/ 11620 w 9533023"/>
              <a:gd name="connsiteY55" fmla="*/ 2407535 h 6628773"/>
              <a:gd name="connsiteX56" fmla="*/ 34770 w 9533023"/>
              <a:gd name="connsiteY56" fmla="*/ 2465408 h 6628773"/>
              <a:gd name="connsiteX57" fmla="*/ 463033 w 9533023"/>
              <a:gd name="connsiteY57" fmla="*/ 2708476 h 6628773"/>
              <a:gd name="connsiteX58" fmla="*/ 879722 w 9533023"/>
              <a:gd name="connsiteY58" fmla="*/ 2870522 h 6628773"/>
              <a:gd name="connsiteX59" fmla="*/ 1481605 w 9533023"/>
              <a:gd name="connsiteY59" fmla="*/ 2986269 h 6628773"/>
              <a:gd name="connsiteX60" fmla="*/ 2014041 w 9533023"/>
              <a:gd name="connsiteY60" fmla="*/ 3032568 h 6628773"/>
              <a:gd name="connsiteX61" fmla="*/ 2824268 w 9533023"/>
              <a:gd name="connsiteY61" fmla="*/ 3055717 h 6628773"/>
              <a:gd name="connsiteX62" fmla="*/ 3518749 w 9533023"/>
              <a:gd name="connsiteY62" fmla="*/ 3044142 h 6628773"/>
              <a:gd name="connsiteX63" fmla="*/ 3738668 w 9533023"/>
              <a:gd name="connsiteY63" fmla="*/ 3020993 h 6628773"/>
              <a:gd name="connsiteX64" fmla="*/ 4166932 w 9533023"/>
              <a:gd name="connsiteY64" fmla="*/ 2986269 h 6628773"/>
              <a:gd name="connsiteX65" fmla="*/ 4699367 w 9533023"/>
              <a:gd name="connsiteY65" fmla="*/ 3009418 h 6628773"/>
              <a:gd name="connsiteX66" fmla="*/ 5011884 w 9533023"/>
              <a:gd name="connsiteY66" fmla="*/ 3020993 h 6628773"/>
              <a:gd name="connsiteX67" fmla="*/ 5521170 w 9533023"/>
              <a:gd name="connsiteY67" fmla="*/ 3078866 h 6628773"/>
              <a:gd name="connsiteX68" fmla="*/ 5706365 w 9533023"/>
              <a:gd name="connsiteY68" fmla="*/ 3125165 h 6628773"/>
              <a:gd name="connsiteX69" fmla="*/ 5984157 w 9533023"/>
              <a:gd name="connsiteY69" fmla="*/ 3275636 h 6628773"/>
              <a:gd name="connsiteX70" fmla="*/ 6169352 w 9533023"/>
              <a:gd name="connsiteY70" fmla="*/ 3472405 h 6628773"/>
              <a:gd name="connsiteX71" fmla="*/ 6366122 w 9533023"/>
              <a:gd name="connsiteY71" fmla="*/ 3750198 h 6628773"/>
              <a:gd name="connsiteX72" fmla="*/ 6470294 w 9533023"/>
              <a:gd name="connsiteY72" fmla="*/ 4074289 h 6628773"/>
              <a:gd name="connsiteX73" fmla="*/ 6516593 w 9533023"/>
              <a:gd name="connsiteY73" fmla="*/ 4699322 h 6628773"/>
              <a:gd name="connsiteX74" fmla="*/ 6481868 w 9533023"/>
              <a:gd name="connsiteY74" fmla="*/ 5000264 h 6628773"/>
              <a:gd name="connsiteX75" fmla="*/ 6470294 w 9533023"/>
              <a:gd name="connsiteY75" fmla="*/ 5058137 h 6628773"/>
              <a:gd name="connsiteX76" fmla="*/ 6285099 w 9533023"/>
              <a:gd name="connsiteY76" fmla="*/ 5393803 h 6628773"/>
              <a:gd name="connsiteX77" fmla="*/ 6053605 w 9533023"/>
              <a:gd name="connsiteY77" fmla="*/ 5532699 h 6628773"/>
              <a:gd name="connsiteX78" fmla="*/ 6030456 w 9533023"/>
              <a:gd name="connsiteY78" fmla="*/ 5555849 h 6628773"/>
              <a:gd name="connsiteX79" fmla="*/ 5798962 w 9533023"/>
              <a:gd name="connsiteY79" fmla="*/ 5613722 h 6628773"/>
              <a:gd name="connsiteX80" fmla="*/ 5162355 w 9533023"/>
              <a:gd name="connsiteY80" fmla="*/ 5648446 h 6628773"/>
              <a:gd name="connsiteX81" fmla="*/ 4687793 w 9533023"/>
              <a:gd name="connsiteY81" fmla="*/ 5602147 h 6628773"/>
              <a:gd name="connsiteX82" fmla="*/ 4525747 w 9533023"/>
              <a:gd name="connsiteY82" fmla="*/ 5440102 h 6628773"/>
              <a:gd name="connsiteX83" fmla="*/ 4479448 w 9533023"/>
              <a:gd name="connsiteY83" fmla="*/ 5359079 h 6628773"/>
              <a:gd name="connsiteX84" fmla="*/ 4305828 w 9533023"/>
              <a:gd name="connsiteY84" fmla="*/ 5011838 h 6628773"/>
              <a:gd name="connsiteX85" fmla="*/ 4305828 w 9533023"/>
              <a:gd name="connsiteY85" fmla="*/ 4699322 h 6628773"/>
              <a:gd name="connsiteX86" fmla="*/ 4386851 w 9533023"/>
              <a:gd name="connsiteY86" fmla="*/ 4525702 h 6628773"/>
              <a:gd name="connsiteX87" fmla="*/ 4572046 w 9533023"/>
              <a:gd name="connsiteY87" fmla="*/ 4294208 h 6628773"/>
              <a:gd name="connsiteX88" fmla="*/ 4838263 w 9533023"/>
              <a:gd name="connsiteY88" fmla="*/ 4201611 h 6628773"/>
              <a:gd name="connsiteX89" fmla="*/ 5243377 w 9533023"/>
              <a:gd name="connsiteY89" fmla="*/ 4132162 h 6628773"/>
              <a:gd name="connsiteX90" fmla="*/ 5602193 w 9533023"/>
              <a:gd name="connsiteY90" fmla="*/ 4051140 h 6628773"/>
              <a:gd name="connsiteX91" fmla="*/ 5755316 w 9533023"/>
              <a:gd name="connsiteY91" fmla="*/ 3997366 h 6628773"/>
              <a:gd name="connsiteX92" fmla="*/ 6076755 w 9533023"/>
              <a:gd name="connsiteY92" fmla="*/ 3923818 h 6628773"/>
              <a:gd name="connsiteX93" fmla="*/ 6435570 w 9533023"/>
              <a:gd name="connsiteY93" fmla="*/ 3784922 h 6628773"/>
              <a:gd name="connsiteX94" fmla="*/ 6528167 w 9533023"/>
              <a:gd name="connsiteY94" fmla="*/ 3761773 h 6628773"/>
              <a:gd name="connsiteX95" fmla="*/ 7072177 w 9533023"/>
              <a:gd name="connsiteY95" fmla="*/ 3530279 h 6628773"/>
              <a:gd name="connsiteX96" fmla="*/ 7253707 w 9533023"/>
              <a:gd name="connsiteY96" fmla="*/ 3441202 h 6628773"/>
              <a:gd name="connsiteX97" fmla="*/ 7365065 w 9533023"/>
              <a:gd name="connsiteY97" fmla="*/ 3318269 h 6628773"/>
              <a:gd name="connsiteX98" fmla="*/ 7512015 w 9533023"/>
              <a:gd name="connsiteY98" fmla="*/ 3183038 h 6628773"/>
              <a:gd name="connsiteX99" fmla="*/ 7604613 w 9533023"/>
              <a:gd name="connsiteY99" fmla="*/ 3044142 h 6628773"/>
              <a:gd name="connsiteX100" fmla="*/ 7778233 w 9533023"/>
              <a:gd name="connsiteY100" fmla="*/ 2592730 h 6628773"/>
              <a:gd name="connsiteX101" fmla="*/ 7824532 w 9533023"/>
              <a:gd name="connsiteY101" fmla="*/ 1736203 h 6628773"/>
              <a:gd name="connsiteX102" fmla="*/ 7836106 w 9533023"/>
              <a:gd name="connsiteY102" fmla="*/ 1562583 h 6628773"/>
              <a:gd name="connsiteX103" fmla="*/ 7766658 w 9533023"/>
              <a:gd name="connsiteY103" fmla="*/ 1365813 h 6628773"/>
              <a:gd name="connsiteX104" fmla="*/ 7743509 w 9533023"/>
              <a:gd name="connsiteY104" fmla="*/ 1307940 h 6628773"/>
              <a:gd name="connsiteX105" fmla="*/ 7639337 w 9533023"/>
              <a:gd name="connsiteY105" fmla="*/ 1099595 h 6628773"/>
              <a:gd name="connsiteX106" fmla="*/ 7604613 w 9533023"/>
              <a:gd name="connsiteY106" fmla="*/ 1053297 h 6628773"/>
              <a:gd name="connsiteX107" fmla="*/ 7477291 w 9533023"/>
              <a:gd name="connsiteY107" fmla="*/ 775504 h 6628773"/>
              <a:gd name="connsiteX108" fmla="*/ 7292096 w 9533023"/>
              <a:gd name="connsiteY108" fmla="*/ 462988 h 6628773"/>
              <a:gd name="connsiteX109" fmla="*/ 7118476 w 9533023"/>
              <a:gd name="connsiteY109" fmla="*/ 254643 h 6628773"/>
              <a:gd name="connsiteX110" fmla="*/ 7095327 w 9533023"/>
              <a:gd name="connsiteY110" fmla="*/ 219919 h 6628773"/>
              <a:gd name="connsiteX111" fmla="*/ 6898557 w 9533023"/>
              <a:gd name="connsiteY111" fmla="*/ 115747 h 6628773"/>
              <a:gd name="connsiteX112" fmla="*/ 6713362 w 9533023"/>
              <a:gd name="connsiteY112" fmla="*/ 23150 h 6628773"/>
              <a:gd name="connsiteX113" fmla="*/ 6528167 w 9533023"/>
              <a:gd name="connsiteY113" fmla="*/ 0 h 6628773"/>
              <a:gd name="connsiteX114" fmla="*/ 6099904 w 9533023"/>
              <a:gd name="connsiteY114" fmla="*/ 11575 h 6628773"/>
              <a:gd name="connsiteX115" fmla="*/ 6076755 w 9533023"/>
              <a:gd name="connsiteY115" fmla="*/ 46299 h 6628773"/>
              <a:gd name="connsiteX116" fmla="*/ 5926284 w 9533023"/>
              <a:gd name="connsiteY116" fmla="*/ 115747 h 6628773"/>
              <a:gd name="connsiteX117" fmla="*/ 5845261 w 9533023"/>
              <a:gd name="connsiteY117" fmla="*/ 196770 h 6628773"/>
              <a:gd name="connsiteX118" fmla="*/ 5798962 w 9533023"/>
              <a:gd name="connsiteY118" fmla="*/ 219919 h 6628773"/>
              <a:gd name="connsiteX119" fmla="*/ 5694790 w 9533023"/>
              <a:gd name="connsiteY119" fmla="*/ 312517 h 6628773"/>
              <a:gd name="connsiteX120" fmla="*/ 5660066 w 9533023"/>
              <a:gd name="connsiteY120" fmla="*/ 347241 h 6628773"/>
              <a:gd name="connsiteX121" fmla="*/ 5544319 w 9533023"/>
              <a:gd name="connsiteY121" fmla="*/ 509286 h 6628773"/>
              <a:gd name="connsiteX122" fmla="*/ 5405423 w 9533023"/>
              <a:gd name="connsiteY122" fmla="*/ 821803 h 6628773"/>
              <a:gd name="connsiteX123" fmla="*/ 5393848 w 9533023"/>
              <a:gd name="connsiteY123" fmla="*/ 1018573 h 6628773"/>
              <a:gd name="connsiteX124" fmla="*/ 5463296 w 9533023"/>
              <a:gd name="connsiteY124" fmla="*/ 1331089 h 6628773"/>
              <a:gd name="connsiteX125" fmla="*/ 5540509 w 9533023"/>
              <a:gd name="connsiteY125" fmla="*/ 1527569 h 6628773"/>
              <a:gd name="connsiteX126" fmla="*/ 5683215 w 9533023"/>
              <a:gd name="connsiteY126" fmla="*/ 1759352 h 6628773"/>
              <a:gd name="connsiteX127" fmla="*/ 5752663 w 9533023"/>
              <a:gd name="connsiteY127" fmla="*/ 1840375 h 6628773"/>
              <a:gd name="connsiteX128" fmla="*/ 5949433 w 9533023"/>
              <a:gd name="connsiteY128" fmla="*/ 2083443 h 6628773"/>
              <a:gd name="connsiteX129" fmla="*/ 6516593 w 9533023"/>
              <a:gd name="connsiteY129" fmla="*/ 2500132 h 6628773"/>
              <a:gd name="connsiteX130" fmla="*/ 6620765 w 9533023"/>
              <a:gd name="connsiteY130" fmla="*/ 2592730 h 6628773"/>
              <a:gd name="connsiteX131" fmla="*/ 7373119 w 9533023"/>
              <a:gd name="connsiteY131" fmla="*/ 3078866 h 6628773"/>
              <a:gd name="connsiteX132" fmla="*/ 7488866 w 9533023"/>
              <a:gd name="connsiteY132" fmla="*/ 3136740 h 6628773"/>
              <a:gd name="connsiteX133" fmla="*/ 7859256 w 9533023"/>
              <a:gd name="connsiteY133" fmla="*/ 3426107 h 6628773"/>
              <a:gd name="connsiteX134" fmla="*/ 8137048 w 9533023"/>
              <a:gd name="connsiteY134" fmla="*/ 3657600 h 6628773"/>
              <a:gd name="connsiteX135" fmla="*/ 8229646 w 9533023"/>
              <a:gd name="connsiteY135" fmla="*/ 3784922 h 6628773"/>
              <a:gd name="connsiteX136" fmla="*/ 8241220 w 9533023"/>
              <a:gd name="connsiteY136" fmla="*/ 3831221 h 6628773"/>
              <a:gd name="connsiteX137" fmla="*/ 8299094 w 9533023"/>
              <a:gd name="connsiteY137" fmla="*/ 3970117 h 6628773"/>
              <a:gd name="connsiteX138" fmla="*/ 8310668 w 9533023"/>
              <a:gd name="connsiteY138" fmla="*/ 4143737 h 6628773"/>
              <a:gd name="connsiteX139" fmla="*/ 8275366 w 9533023"/>
              <a:gd name="connsiteY139" fmla="*/ 4479837 h 6628773"/>
              <a:gd name="connsiteX140" fmla="*/ 8218071 w 9533023"/>
              <a:gd name="connsiteY140" fmla="*/ 4583575 h 6628773"/>
              <a:gd name="connsiteX141" fmla="*/ 8102324 w 9533023"/>
              <a:gd name="connsiteY141" fmla="*/ 4803494 h 6628773"/>
              <a:gd name="connsiteX142" fmla="*/ 7940279 w 9533023"/>
              <a:gd name="connsiteY142" fmla="*/ 5034988 h 6628773"/>
              <a:gd name="connsiteX143" fmla="*/ 7766658 w 9533023"/>
              <a:gd name="connsiteY143" fmla="*/ 5185459 h 6628773"/>
              <a:gd name="connsiteX144" fmla="*/ 7697210 w 9533023"/>
              <a:gd name="connsiteY144" fmla="*/ 5231757 h 6628773"/>
              <a:gd name="connsiteX145" fmla="*/ 7442567 w 9533023"/>
              <a:gd name="connsiteY145" fmla="*/ 5382228 h 6628773"/>
              <a:gd name="connsiteX146" fmla="*/ 6829109 w 9533023"/>
              <a:gd name="connsiteY146" fmla="*/ 5625297 h 6628773"/>
              <a:gd name="connsiteX147" fmla="*/ 6528167 w 9533023"/>
              <a:gd name="connsiteY147" fmla="*/ 5660021 h 6628773"/>
              <a:gd name="connsiteX148" fmla="*/ 6273524 w 9533023"/>
              <a:gd name="connsiteY148" fmla="*/ 5648446 h 6628773"/>
              <a:gd name="connsiteX149" fmla="*/ 6215651 w 9533023"/>
              <a:gd name="connsiteY149" fmla="*/ 5636871 h 6628773"/>
              <a:gd name="connsiteX150" fmla="*/ 6007306 w 9533023"/>
              <a:gd name="connsiteY150" fmla="*/ 5590573 h 6628773"/>
              <a:gd name="connsiteX151" fmla="*/ 5949433 w 9533023"/>
              <a:gd name="connsiteY151" fmla="*/ 5567423 h 6628773"/>
              <a:gd name="connsiteX152" fmla="*/ 5486446 w 9533023"/>
              <a:gd name="connsiteY152" fmla="*/ 5428527 h 6628773"/>
              <a:gd name="connsiteX153" fmla="*/ 5139205 w 9533023"/>
              <a:gd name="connsiteY153" fmla="*/ 5312780 h 6628773"/>
              <a:gd name="connsiteX154" fmla="*/ 4977160 w 9533023"/>
              <a:gd name="connsiteY154" fmla="*/ 5254907 h 6628773"/>
              <a:gd name="connsiteX155" fmla="*/ 4942436 w 9533023"/>
              <a:gd name="connsiteY155" fmla="*/ 5231757 h 6628773"/>
              <a:gd name="connsiteX156" fmla="*/ 4791965 w 9533023"/>
              <a:gd name="connsiteY156" fmla="*/ 5092861 h 6628773"/>
              <a:gd name="connsiteX157" fmla="*/ 4734091 w 9533023"/>
              <a:gd name="connsiteY157" fmla="*/ 4965540 h 6628773"/>
              <a:gd name="connsiteX158" fmla="*/ 4710942 w 9533023"/>
              <a:gd name="connsiteY158" fmla="*/ 4930816 h 6628773"/>
              <a:gd name="connsiteX159" fmla="*/ 4687793 w 9533023"/>
              <a:gd name="connsiteY159" fmla="*/ 4838218 h 6628773"/>
              <a:gd name="connsiteX160" fmla="*/ 4795341 w 9533023"/>
              <a:gd name="connsiteY160" fmla="*/ 4556471 h 6628773"/>
              <a:gd name="connsiteX161" fmla="*/ 4815114 w 9533023"/>
              <a:gd name="connsiteY161" fmla="*/ 4490978 h 6628773"/>
              <a:gd name="connsiteX162" fmla="*/ 4887793 w 9533023"/>
              <a:gd name="connsiteY162" fmla="*/ 4425629 h 6628773"/>
              <a:gd name="connsiteX163" fmla="*/ 4930861 w 9533023"/>
              <a:gd name="connsiteY163" fmla="*/ 4386805 h 6628773"/>
              <a:gd name="connsiteX164" fmla="*/ 5035033 w 9533023"/>
              <a:gd name="connsiteY164" fmla="*/ 4282633 h 6628773"/>
              <a:gd name="connsiteX165" fmla="*/ 5231803 w 9533023"/>
              <a:gd name="connsiteY165" fmla="*/ 4166886 h 6628773"/>
              <a:gd name="connsiteX166" fmla="*/ 5335975 w 9533023"/>
              <a:gd name="connsiteY166" fmla="*/ 4109013 h 6628773"/>
              <a:gd name="connsiteX167" fmla="*/ 5463296 w 9533023"/>
              <a:gd name="connsiteY167" fmla="*/ 4016416 h 6628773"/>
              <a:gd name="connsiteX168" fmla="*/ 5613767 w 9533023"/>
              <a:gd name="connsiteY168" fmla="*/ 3889094 h 6628773"/>
              <a:gd name="connsiteX169" fmla="*/ 5845261 w 9533023"/>
              <a:gd name="connsiteY169" fmla="*/ 3657600 h 6628773"/>
              <a:gd name="connsiteX170" fmla="*/ 5914709 w 9533023"/>
              <a:gd name="connsiteY170" fmla="*/ 3611302 h 6628773"/>
              <a:gd name="connsiteX171" fmla="*/ 6053316 w 9533023"/>
              <a:gd name="connsiteY171" fmla="*/ 3484270 h 6628773"/>
              <a:gd name="connsiteX172" fmla="*/ 6157777 w 9533023"/>
              <a:gd name="connsiteY172" fmla="*/ 3391383 h 6628773"/>
              <a:gd name="connsiteX173" fmla="*/ 6319823 w 9533023"/>
              <a:gd name="connsiteY173" fmla="*/ 3287211 h 6628773"/>
              <a:gd name="connsiteX174" fmla="*/ 6366122 w 9533023"/>
              <a:gd name="connsiteY174" fmla="*/ 3264061 h 6628773"/>
              <a:gd name="connsiteX175" fmla="*/ 6435570 w 9533023"/>
              <a:gd name="connsiteY175" fmla="*/ 3194613 h 6628773"/>
              <a:gd name="connsiteX176" fmla="*/ 6562891 w 9533023"/>
              <a:gd name="connsiteY176" fmla="*/ 3102016 h 6628773"/>
              <a:gd name="connsiteX177" fmla="*/ 6690213 w 9533023"/>
              <a:gd name="connsiteY177" fmla="*/ 2997843 h 6628773"/>
              <a:gd name="connsiteX178" fmla="*/ 6771236 w 9533023"/>
              <a:gd name="connsiteY178" fmla="*/ 2939970 h 6628773"/>
              <a:gd name="connsiteX179" fmla="*/ 6805960 w 9533023"/>
              <a:gd name="connsiteY179" fmla="*/ 2893671 h 6628773"/>
              <a:gd name="connsiteX180" fmla="*/ 6956431 w 9533023"/>
              <a:gd name="connsiteY180" fmla="*/ 2777924 h 6628773"/>
              <a:gd name="connsiteX181" fmla="*/ 7095327 w 9533023"/>
              <a:gd name="connsiteY181" fmla="*/ 2650603 h 6628773"/>
              <a:gd name="connsiteX182" fmla="*/ 7130051 w 9533023"/>
              <a:gd name="connsiteY182" fmla="*/ 2558005 h 6628773"/>
              <a:gd name="connsiteX183" fmla="*/ 7118476 w 9533023"/>
              <a:gd name="connsiteY183" fmla="*/ 2210765 h 6628773"/>
              <a:gd name="connsiteX184" fmla="*/ 7072177 w 9533023"/>
              <a:gd name="connsiteY184" fmla="*/ 2083443 h 6628773"/>
              <a:gd name="connsiteX185" fmla="*/ 6771236 w 9533023"/>
              <a:gd name="connsiteY185" fmla="*/ 1828800 h 6628773"/>
              <a:gd name="connsiteX186" fmla="*/ 6458719 w 9533023"/>
              <a:gd name="connsiteY186" fmla="*/ 1655180 h 6628773"/>
              <a:gd name="connsiteX187" fmla="*/ 6412420 w 9533023"/>
              <a:gd name="connsiteY187" fmla="*/ 1632031 h 6628773"/>
              <a:gd name="connsiteX188" fmla="*/ 6285099 w 9533023"/>
              <a:gd name="connsiteY188" fmla="*/ 1608881 h 6628773"/>
              <a:gd name="connsiteX189" fmla="*/ 6111479 w 9533023"/>
              <a:gd name="connsiteY189" fmla="*/ 1585732 h 6628773"/>
              <a:gd name="connsiteX190" fmla="*/ 5879985 w 9533023"/>
              <a:gd name="connsiteY190" fmla="*/ 1620456 h 6628773"/>
              <a:gd name="connsiteX191" fmla="*/ 5822112 w 9533023"/>
              <a:gd name="connsiteY191" fmla="*/ 1632031 h 6628773"/>
              <a:gd name="connsiteX192" fmla="*/ 5660066 w 9533023"/>
              <a:gd name="connsiteY192" fmla="*/ 1724628 h 6628773"/>
              <a:gd name="connsiteX193" fmla="*/ 5590618 w 9533023"/>
              <a:gd name="connsiteY193" fmla="*/ 1759352 h 6628773"/>
              <a:gd name="connsiteX194" fmla="*/ 5405423 w 9533023"/>
              <a:gd name="connsiteY194" fmla="*/ 1909823 h 6628773"/>
              <a:gd name="connsiteX195" fmla="*/ 5347549 w 9533023"/>
              <a:gd name="connsiteY195" fmla="*/ 1944547 h 6628773"/>
              <a:gd name="connsiteX196" fmla="*/ 5046608 w 9533023"/>
              <a:gd name="connsiteY196" fmla="*/ 2210765 h 6628773"/>
              <a:gd name="connsiteX197" fmla="*/ 5023458 w 9533023"/>
              <a:gd name="connsiteY197" fmla="*/ 2245489 h 6628773"/>
              <a:gd name="connsiteX198" fmla="*/ 4861413 w 9533023"/>
              <a:gd name="connsiteY198" fmla="*/ 2523281 h 6628773"/>
              <a:gd name="connsiteX199" fmla="*/ 4830643 w 9533023"/>
              <a:gd name="connsiteY199" fmla="*/ 2601073 h 6628773"/>
              <a:gd name="connsiteX200" fmla="*/ 4803539 w 9533023"/>
              <a:gd name="connsiteY200" fmla="*/ 2673752 h 6628773"/>
              <a:gd name="connsiteX201" fmla="*/ 4768815 w 9533023"/>
              <a:gd name="connsiteY201" fmla="*/ 2824223 h 6628773"/>
              <a:gd name="connsiteX202" fmla="*/ 4745666 w 9533023"/>
              <a:gd name="connsiteY202" fmla="*/ 2870522 h 6628773"/>
              <a:gd name="connsiteX203" fmla="*/ 4710942 w 9533023"/>
              <a:gd name="connsiteY203" fmla="*/ 3032568 h 6628773"/>
              <a:gd name="connsiteX204" fmla="*/ 4687793 w 9533023"/>
              <a:gd name="connsiteY204" fmla="*/ 3078866 h 6628773"/>
              <a:gd name="connsiteX205" fmla="*/ 4525747 w 9533023"/>
              <a:gd name="connsiteY205" fmla="*/ 3472405 h 6628773"/>
              <a:gd name="connsiteX206" fmla="*/ 4514172 w 9533023"/>
              <a:gd name="connsiteY206" fmla="*/ 3541854 h 6628773"/>
              <a:gd name="connsiteX207" fmla="*/ 4444724 w 9533023"/>
              <a:gd name="connsiteY207" fmla="*/ 3669175 h 6628773"/>
              <a:gd name="connsiteX208" fmla="*/ 4410000 w 9533023"/>
              <a:gd name="connsiteY208" fmla="*/ 3715474 h 6628773"/>
              <a:gd name="connsiteX209" fmla="*/ 4363701 w 9533023"/>
              <a:gd name="connsiteY209" fmla="*/ 3819646 h 6628773"/>
              <a:gd name="connsiteX210" fmla="*/ 4352127 w 9533023"/>
              <a:gd name="connsiteY210" fmla="*/ 3854370 h 6628773"/>
              <a:gd name="connsiteX211" fmla="*/ 4282679 w 9533023"/>
              <a:gd name="connsiteY211" fmla="*/ 3958542 h 6628773"/>
              <a:gd name="connsiteX212" fmla="*/ 4182172 w 9533023"/>
              <a:gd name="connsiteY212" fmla="*/ 4097583 h 6628773"/>
              <a:gd name="connsiteX213" fmla="*/ 3935438 w 9533023"/>
              <a:gd name="connsiteY213" fmla="*/ 4433104 h 6628773"/>
              <a:gd name="connsiteX214" fmla="*/ 3889139 w 9533023"/>
              <a:gd name="connsiteY214" fmla="*/ 4502552 h 6628773"/>
              <a:gd name="connsiteX215" fmla="*/ 3727094 w 9533023"/>
              <a:gd name="connsiteY215" fmla="*/ 4641449 h 6628773"/>
              <a:gd name="connsiteX216" fmla="*/ 3657646 w 9533023"/>
              <a:gd name="connsiteY216" fmla="*/ 4722471 h 6628773"/>
              <a:gd name="connsiteX217" fmla="*/ 3449301 w 9533023"/>
              <a:gd name="connsiteY217" fmla="*/ 4861368 h 6628773"/>
              <a:gd name="connsiteX218" fmla="*/ 3391428 w 9533023"/>
              <a:gd name="connsiteY218" fmla="*/ 4930816 h 6628773"/>
              <a:gd name="connsiteX219" fmla="*/ 2928441 w 9533023"/>
              <a:gd name="connsiteY219" fmla="*/ 5278056 h 6628773"/>
              <a:gd name="connsiteX220" fmla="*/ 2639074 w 9533023"/>
              <a:gd name="connsiteY220" fmla="*/ 5405378 h 6628773"/>
              <a:gd name="connsiteX221" fmla="*/ 2546476 w 9533023"/>
              <a:gd name="connsiteY221" fmla="*/ 5451676 h 6628773"/>
              <a:gd name="connsiteX222" fmla="*/ 2314982 w 9533023"/>
              <a:gd name="connsiteY222" fmla="*/ 5521124 h 6628773"/>
              <a:gd name="connsiteX223" fmla="*/ 1979317 w 9533023"/>
              <a:gd name="connsiteY223" fmla="*/ 5636871 h 6628773"/>
              <a:gd name="connsiteX224" fmla="*/ 1886719 w 9533023"/>
              <a:gd name="connsiteY224" fmla="*/ 5648446 h 6628773"/>
              <a:gd name="connsiteX225" fmla="*/ 1655225 w 9533023"/>
              <a:gd name="connsiteY225" fmla="*/ 5671595 h 6628773"/>
              <a:gd name="connsiteX226" fmla="*/ 1250112 w 9533023"/>
              <a:gd name="connsiteY226" fmla="*/ 5660021 h 6628773"/>
              <a:gd name="connsiteX227" fmla="*/ 1215387 w 9533023"/>
              <a:gd name="connsiteY227" fmla="*/ 5648446 h 6628773"/>
              <a:gd name="connsiteX228" fmla="*/ 1122790 w 9533023"/>
              <a:gd name="connsiteY228" fmla="*/ 5590573 h 6628773"/>
              <a:gd name="connsiteX229" fmla="*/ 891296 w 9533023"/>
              <a:gd name="connsiteY229" fmla="*/ 5428527 h 6628773"/>
              <a:gd name="connsiteX230" fmla="*/ 763975 w 9533023"/>
              <a:gd name="connsiteY230" fmla="*/ 5335930 h 6628773"/>
              <a:gd name="connsiteX231" fmla="*/ 729251 w 9533023"/>
              <a:gd name="connsiteY231" fmla="*/ 5312780 h 6628773"/>
              <a:gd name="connsiteX232" fmla="*/ 648228 w 9533023"/>
              <a:gd name="connsiteY232" fmla="*/ 5254907 h 6628773"/>
              <a:gd name="connsiteX233" fmla="*/ 463033 w 9533023"/>
              <a:gd name="connsiteY233" fmla="*/ 5127585 h 6628773"/>
              <a:gd name="connsiteX234" fmla="*/ 335712 w 9533023"/>
              <a:gd name="connsiteY234" fmla="*/ 4965540 h 6628773"/>
              <a:gd name="connsiteX235" fmla="*/ 277838 w 9533023"/>
              <a:gd name="connsiteY235" fmla="*/ 4757195 h 6628773"/>
              <a:gd name="connsiteX236" fmla="*/ 266263 w 9533023"/>
              <a:gd name="connsiteY236" fmla="*/ 4560426 h 6628773"/>
              <a:gd name="connsiteX237" fmla="*/ 358861 w 9533023"/>
              <a:gd name="connsiteY237" fmla="*/ 4294208 h 6628773"/>
              <a:gd name="connsiteX238" fmla="*/ 463033 w 9533023"/>
              <a:gd name="connsiteY238" fmla="*/ 4178461 h 6628773"/>
              <a:gd name="connsiteX239" fmla="*/ 810274 w 9533023"/>
              <a:gd name="connsiteY239" fmla="*/ 4039565 h 6628773"/>
              <a:gd name="connsiteX240" fmla="*/ 1099641 w 9533023"/>
              <a:gd name="connsiteY240" fmla="*/ 3981692 h 6628773"/>
              <a:gd name="connsiteX241" fmla="*/ 1365858 w 9533023"/>
              <a:gd name="connsiteY241" fmla="*/ 3946968 h 6628773"/>
              <a:gd name="connsiteX242" fmla="*/ 1635163 w 9533023"/>
              <a:gd name="connsiteY242" fmla="*/ 3896859 h 6628773"/>
              <a:gd name="connsiteX243" fmla="*/ 1909868 w 9533023"/>
              <a:gd name="connsiteY243" fmla="*/ 3831221 h 6628773"/>
              <a:gd name="connsiteX244" fmla="*/ 2048765 w 9533023"/>
              <a:gd name="connsiteY244" fmla="*/ 3819646 h 6628773"/>
              <a:gd name="connsiteX245" fmla="*/ 2777970 w 9533023"/>
              <a:gd name="connsiteY245" fmla="*/ 3819646 h 6628773"/>
              <a:gd name="connsiteX246" fmla="*/ 3032613 w 9533023"/>
              <a:gd name="connsiteY246" fmla="*/ 3784922 h 6628773"/>
              <a:gd name="connsiteX247" fmla="*/ 3495600 w 9533023"/>
              <a:gd name="connsiteY247" fmla="*/ 3669175 h 6628773"/>
              <a:gd name="connsiteX248" fmla="*/ 3622922 w 9533023"/>
              <a:gd name="connsiteY248" fmla="*/ 3576578 h 6628773"/>
              <a:gd name="connsiteX249" fmla="*/ 3646071 w 9533023"/>
              <a:gd name="connsiteY249" fmla="*/ 3553428 h 6628773"/>
              <a:gd name="connsiteX250" fmla="*/ 3738668 w 9533023"/>
              <a:gd name="connsiteY250" fmla="*/ 3437681 h 6628773"/>
              <a:gd name="connsiteX251" fmla="*/ 3808117 w 9533023"/>
              <a:gd name="connsiteY251" fmla="*/ 3298785 h 6628773"/>
              <a:gd name="connsiteX252" fmla="*/ 3877565 w 9533023"/>
              <a:gd name="connsiteY252" fmla="*/ 3171464 h 6628773"/>
              <a:gd name="connsiteX253" fmla="*/ 3912289 w 9533023"/>
              <a:gd name="connsiteY253" fmla="*/ 2997843 h 6628773"/>
              <a:gd name="connsiteX254" fmla="*/ 3947013 w 9533023"/>
              <a:gd name="connsiteY254" fmla="*/ 2766350 h 6628773"/>
              <a:gd name="connsiteX255" fmla="*/ 3923863 w 9533023"/>
              <a:gd name="connsiteY255" fmla="*/ 2558005 h 6628773"/>
              <a:gd name="connsiteX256" fmla="*/ 3877565 w 9533023"/>
              <a:gd name="connsiteY256" fmla="*/ 2465408 h 6628773"/>
              <a:gd name="connsiteX257" fmla="*/ 3784967 w 9533023"/>
              <a:gd name="connsiteY257" fmla="*/ 2361236 h 6628773"/>
              <a:gd name="connsiteX258" fmla="*/ 3692370 w 9533023"/>
              <a:gd name="connsiteY258" fmla="*/ 2291788 h 6628773"/>
              <a:gd name="connsiteX259" fmla="*/ 3646071 w 9533023"/>
              <a:gd name="connsiteY259" fmla="*/ 2268638 h 6628773"/>
              <a:gd name="connsiteX260" fmla="*/ 3472451 w 9533023"/>
              <a:gd name="connsiteY260" fmla="*/ 2187616 h 6628773"/>
              <a:gd name="connsiteX261" fmla="*/ 3345129 w 9533023"/>
              <a:gd name="connsiteY261" fmla="*/ 2164466 h 6628773"/>
              <a:gd name="connsiteX262" fmla="*/ 2858993 w 9533023"/>
              <a:gd name="connsiteY262" fmla="*/ 2245489 h 6628773"/>
              <a:gd name="connsiteX263" fmla="*/ 2801119 w 9533023"/>
              <a:gd name="connsiteY263" fmla="*/ 2291788 h 6628773"/>
              <a:gd name="connsiteX264" fmla="*/ 2766395 w 9533023"/>
              <a:gd name="connsiteY264" fmla="*/ 2361236 h 6628773"/>
              <a:gd name="connsiteX265" fmla="*/ 2789544 w 9533023"/>
              <a:gd name="connsiteY265" fmla="*/ 2766350 h 6628773"/>
              <a:gd name="connsiteX266" fmla="*/ 2858993 w 9533023"/>
              <a:gd name="connsiteY266" fmla="*/ 3136740 h 6628773"/>
              <a:gd name="connsiteX267" fmla="*/ 2882142 w 9533023"/>
              <a:gd name="connsiteY267" fmla="*/ 3171464 h 6628773"/>
              <a:gd name="connsiteX268" fmla="*/ 2963165 w 9533023"/>
              <a:gd name="connsiteY268" fmla="*/ 3356659 h 6628773"/>
              <a:gd name="connsiteX269" fmla="*/ 3159934 w 9533023"/>
              <a:gd name="connsiteY269" fmla="*/ 3634451 h 6628773"/>
              <a:gd name="connsiteX270" fmla="*/ 3472451 w 9533023"/>
              <a:gd name="connsiteY270" fmla="*/ 3865945 h 6628773"/>
              <a:gd name="connsiteX271" fmla="*/ 4190081 w 9533023"/>
              <a:gd name="connsiteY271" fmla="*/ 4259484 h 6628773"/>
              <a:gd name="connsiteX272" fmla="*/ 4761485 w 9533023"/>
              <a:gd name="connsiteY272" fmla="*/ 4514416 h 6628773"/>
              <a:gd name="connsiteX273" fmla="*/ 5081332 w 9533023"/>
              <a:gd name="connsiteY273" fmla="*/ 4687747 h 6628773"/>
              <a:gd name="connsiteX274" fmla="*/ 5150780 w 9533023"/>
              <a:gd name="connsiteY274" fmla="*/ 4734046 h 6628773"/>
              <a:gd name="connsiteX275" fmla="*/ 5405423 w 9533023"/>
              <a:gd name="connsiteY275" fmla="*/ 4872942 h 6628773"/>
              <a:gd name="connsiteX276" fmla="*/ 5625342 w 9533023"/>
              <a:gd name="connsiteY276" fmla="*/ 5058137 h 6628773"/>
              <a:gd name="connsiteX277" fmla="*/ 5671641 w 9533023"/>
              <a:gd name="connsiteY277" fmla="*/ 5092861 h 6628773"/>
              <a:gd name="connsiteX278" fmla="*/ 5787387 w 9533023"/>
              <a:gd name="connsiteY278" fmla="*/ 5278056 h 6628773"/>
              <a:gd name="connsiteX279" fmla="*/ 5891560 w 9533023"/>
              <a:gd name="connsiteY279" fmla="*/ 5428527 h 6628773"/>
              <a:gd name="connsiteX280" fmla="*/ 5926284 w 9533023"/>
              <a:gd name="connsiteY280" fmla="*/ 5497975 h 6628773"/>
              <a:gd name="connsiteX281" fmla="*/ 6042031 w 9533023"/>
              <a:gd name="connsiteY281" fmla="*/ 5613722 h 6628773"/>
              <a:gd name="connsiteX282" fmla="*/ 6076755 w 9533023"/>
              <a:gd name="connsiteY282" fmla="*/ 5671595 h 6628773"/>
              <a:gd name="connsiteX283" fmla="*/ 6227225 w 9533023"/>
              <a:gd name="connsiteY283" fmla="*/ 5914664 h 6628773"/>
              <a:gd name="connsiteX284" fmla="*/ 6227225 w 9533023"/>
              <a:gd name="connsiteY284" fmla="*/ 6111433 h 6628773"/>
              <a:gd name="connsiteX285" fmla="*/ 6076755 w 9533023"/>
              <a:gd name="connsiteY285" fmla="*/ 6319778 h 6628773"/>
              <a:gd name="connsiteX286" fmla="*/ 5868410 w 9533023"/>
              <a:gd name="connsiteY286" fmla="*/ 6447099 h 6628773"/>
              <a:gd name="connsiteX287" fmla="*/ 5706365 w 9533023"/>
              <a:gd name="connsiteY287" fmla="*/ 6528122 h 6628773"/>
              <a:gd name="connsiteX288" fmla="*/ 5544319 w 9533023"/>
              <a:gd name="connsiteY288" fmla="*/ 6585995 h 6628773"/>
              <a:gd name="connsiteX289" fmla="*/ 5213331 w 9533023"/>
              <a:gd name="connsiteY289" fmla="*/ 6628773 h 6628773"/>
              <a:gd name="connsiteX290" fmla="*/ 4722517 w 9533023"/>
              <a:gd name="connsiteY290" fmla="*/ 6597570 h 6628773"/>
              <a:gd name="connsiteX291" fmla="*/ 4491023 w 9533023"/>
              <a:gd name="connsiteY291" fmla="*/ 6551271 h 6628773"/>
              <a:gd name="connsiteX292" fmla="*/ 4176915 w 9533023"/>
              <a:gd name="connsiteY292" fmla="*/ 6500584 h 6628773"/>
              <a:gd name="connsiteX293" fmla="*/ 3907611 w 9533023"/>
              <a:gd name="connsiteY293" fmla="*/ 6427470 h 6628773"/>
              <a:gd name="connsiteX294" fmla="*/ 3773393 w 9533023"/>
              <a:gd name="connsiteY294" fmla="*/ 6389226 h 6628773"/>
              <a:gd name="connsiteX295" fmla="*/ 3676551 w 9533023"/>
              <a:gd name="connsiteY295" fmla="*/ 6327253 h 6628773"/>
              <a:gd name="connsiteX296" fmla="*/ 3611058 w 9533023"/>
              <a:gd name="connsiteY296" fmla="*/ 6162410 h 6628773"/>
              <a:gd name="connsiteX297" fmla="*/ 3634496 w 9533023"/>
              <a:gd name="connsiteY297" fmla="*/ 5960962 h 6628773"/>
              <a:gd name="connsiteX298" fmla="*/ 3696469 w 9533023"/>
              <a:gd name="connsiteY298" fmla="*/ 5826166 h 6628773"/>
              <a:gd name="connsiteX299" fmla="*/ 3761818 w 9533023"/>
              <a:gd name="connsiteY299" fmla="*/ 5683170 h 6628773"/>
              <a:gd name="connsiteX300" fmla="*/ 3784967 w 9533023"/>
              <a:gd name="connsiteY300" fmla="*/ 5648446 h 6628773"/>
              <a:gd name="connsiteX301" fmla="*/ 3865990 w 9533023"/>
              <a:gd name="connsiteY301" fmla="*/ 5509550 h 6628773"/>
              <a:gd name="connsiteX302" fmla="*/ 4004886 w 9533023"/>
              <a:gd name="connsiteY302" fmla="*/ 5393803 h 6628773"/>
              <a:gd name="connsiteX303" fmla="*/ 4097484 w 9533023"/>
              <a:gd name="connsiteY303" fmla="*/ 5359079 h 6628773"/>
              <a:gd name="connsiteX304" fmla="*/ 4340552 w 9533023"/>
              <a:gd name="connsiteY304" fmla="*/ 5289631 h 6628773"/>
              <a:gd name="connsiteX305" fmla="*/ 4491023 w 9533023"/>
              <a:gd name="connsiteY305" fmla="*/ 5278056 h 6628773"/>
              <a:gd name="connsiteX306" fmla="*/ 5254952 w 9533023"/>
              <a:gd name="connsiteY306" fmla="*/ 5266481 h 6628773"/>
              <a:gd name="connsiteX307" fmla="*/ 5764238 w 9533023"/>
              <a:gd name="connsiteY307" fmla="*/ 5254907 h 6628773"/>
              <a:gd name="connsiteX308" fmla="*/ 6944856 w 9533023"/>
              <a:gd name="connsiteY308" fmla="*/ 5197033 h 6628773"/>
              <a:gd name="connsiteX309" fmla="*/ 7488866 w 9533023"/>
              <a:gd name="connsiteY309" fmla="*/ 5116011 h 6628773"/>
              <a:gd name="connsiteX310" fmla="*/ 7639337 w 9533023"/>
              <a:gd name="connsiteY310" fmla="*/ 5081286 h 6628773"/>
              <a:gd name="connsiteX311" fmla="*/ 8090749 w 9533023"/>
              <a:gd name="connsiteY311" fmla="*/ 4907666 h 6628773"/>
              <a:gd name="connsiteX312" fmla="*/ 8368542 w 9533023"/>
              <a:gd name="connsiteY312" fmla="*/ 4791919 h 6628773"/>
              <a:gd name="connsiteX313" fmla="*/ 8727357 w 9533023"/>
              <a:gd name="connsiteY313" fmla="*/ 4572000 h 6628773"/>
              <a:gd name="connsiteX314" fmla="*/ 8831529 w 9533023"/>
              <a:gd name="connsiteY314" fmla="*/ 4479403 h 6628773"/>
              <a:gd name="connsiteX315" fmla="*/ 9109322 w 9533023"/>
              <a:gd name="connsiteY315" fmla="*/ 4120588 h 6628773"/>
              <a:gd name="connsiteX316" fmla="*/ 9259793 w 9533023"/>
              <a:gd name="connsiteY316" fmla="*/ 3865945 h 6628773"/>
              <a:gd name="connsiteX317" fmla="*/ 9282942 w 9533023"/>
              <a:gd name="connsiteY317" fmla="*/ 3773347 h 6628773"/>
              <a:gd name="connsiteX318" fmla="*/ 9387114 w 9533023"/>
              <a:gd name="connsiteY318" fmla="*/ 3576578 h 6628773"/>
              <a:gd name="connsiteX319" fmla="*/ 9444987 w 9533023"/>
              <a:gd name="connsiteY319" fmla="*/ 3449256 h 6628773"/>
              <a:gd name="connsiteX320" fmla="*/ 9456562 w 9533023"/>
              <a:gd name="connsiteY320" fmla="*/ 3275636 h 6628773"/>
              <a:gd name="connsiteX321" fmla="*/ 9502861 w 9533023"/>
              <a:gd name="connsiteY321" fmla="*/ 3067292 h 6628773"/>
              <a:gd name="connsiteX322" fmla="*/ 9529676 w 9533023"/>
              <a:gd name="connsiteY322" fmla="*/ 2970016 h 6628773"/>
              <a:gd name="connsiteX323" fmla="*/ 9526010 w 9533023"/>
              <a:gd name="connsiteY323" fmla="*/ 2870522 h 6628773"/>
              <a:gd name="connsiteX324" fmla="*/ 9456562 w 9533023"/>
              <a:gd name="connsiteY324" fmla="*/ 2534856 h 6628773"/>
              <a:gd name="connsiteX325" fmla="*/ 9425359 w 9533023"/>
              <a:gd name="connsiteY325" fmla="*/ 2477127 h 6628773"/>
              <a:gd name="connsiteX326" fmla="*/ 9356055 w 9533023"/>
              <a:gd name="connsiteY326" fmla="*/ 2384675 h 6628773"/>
              <a:gd name="connsiteX327" fmla="*/ 9213494 w 9533023"/>
              <a:gd name="connsiteY327" fmla="*/ 2291788 h 6628773"/>
              <a:gd name="connsiteX328" fmla="*/ 9140236 w 9533023"/>
              <a:gd name="connsiteY328" fmla="*/ 2291643 h 6628773"/>
              <a:gd name="connsiteX329" fmla="*/ 9005294 w 9533023"/>
              <a:gd name="connsiteY329" fmla="*/ 2299697 h 6628773"/>
              <a:gd name="connsiteX330" fmla="*/ 8900977 w 9533023"/>
              <a:gd name="connsiteY330" fmla="*/ 2361236 h 6628773"/>
              <a:gd name="connsiteX331" fmla="*/ 8738932 w 9533023"/>
              <a:gd name="connsiteY331" fmla="*/ 2569580 h 6628773"/>
              <a:gd name="connsiteX332" fmla="*/ 8692633 w 9533023"/>
              <a:gd name="connsiteY332" fmla="*/ 2650603 h 6628773"/>
              <a:gd name="connsiteX333" fmla="*/ 8646334 w 9533023"/>
              <a:gd name="connsiteY333" fmla="*/ 2824223 h 6628773"/>
              <a:gd name="connsiteX334" fmla="*/ 8611610 w 9533023"/>
              <a:gd name="connsiteY334" fmla="*/ 2905246 h 6628773"/>
              <a:gd name="connsiteX335" fmla="*/ 8588461 w 9533023"/>
              <a:gd name="connsiteY335" fmla="*/ 3229337 h 6628773"/>
              <a:gd name="connsiteX336" fmla="*/ 8576886 w 9533023"/>
              <a:gd name="connsiteY336" fmla="*/ 3321935 h 6628773"/>
              <a:gd name="connsiteX337" fmla="*/ 8495863 w 9533023"/>
              <a:gd name="connsiteY337" fmla="*/ 3588152 h 6628773"/>
              <a:gd name="connsiteX338" fmla="*/ 8449565 w 9533023"/>
              <a:gd name="connsiteY338" fmla="*/ 3796497 h 6628773"/>
              <a:gd name="connsiteX339" fmla="*/ 8264370 w 9533023"/>
              <a:gd name="connsiteY339" fmla="*/ 4259484 h 6628773"/>
              <a:gd name="connsiteX340" fmla="*/ 8102324 w 9533023"/>
              <a:gd name="connsiteY340" fmla="*/ 4572000 h 6628773"/>
              <a:gd name="connsiteX341" fmla="*/ 7836106 w 9533023"/>
              <a:gd name="connsiteY341" fmla="*/ 4896092 h 6628773"/>
              <a:gd name="connsiteX342" fmla="*/ 7743509 w 9533023"/>
              <a:gd name="connsiteY342" fmla="*/ 4977114 h 6628773"/>
              <a:gd name="connsiteX343" fmla="*/ 7326820 w 9533023"/>
              <a:gd name="connsiteY343" fmla="*/ 5243332 h 6628773"/>
              <a:gd name="connsiteX344" fmla="*/ 7168585 w 9533023"/>
              <a:gd name="connsiteY344" fmla="*/ 5304871 h 6628773"/>
              <a:gd name="connsiteX345" fmla="*/ 6868801 w 9533023"/>
              <a:gd name="connsiteY345" fmla="*/ 5427948 h 6628773"/>
              <a:gd name="connsiteX346" fmla="*/ 6493443 w 9533023"/>
              <a:gd name="connsiteY346" fmla="*/ 5578998 h 6628773"/>
              <a:gd name="connsiteX347" fmla="*/ 6342972 w 9533023"/>
              <a:gd name="connsiteY347" fmla="*/ 5648446 h 6628773"/>
              <a:gd name="connsiteX348" fmla="*/ 5949433 w 9533023"/>
              <a:gd name="connsiteY348" fmla="*/ 5717894 h 6628773"/>
              <a:gd name="connsiteX349" fmla="*/ 5486446 w 9533023"/>
              <a:gd name="connsiteY349" fmla="*/ 5706319 h 6628773"/>
              <a:gd name="connsiteX350" fmla="*/ 5393848 w 9533023"/>
              <a:gd name="connsiteY350" fmla="*/ 5683170 h 6628773"/>
              <a:gd name="connsiteX351" fmla="*/ 5104481 w 9533023"/>
              <a:gd name="connsiteY351" fmla="*/ 5613722 h 6628773"/>
              <a:gd name="connsiteX352" fmla="*/ 4907712 w 9533023"/>
              <a:gd name="connsiteY352" fmla="*/ 5567423 h 6628773"/>
              <a:gd name="connsiteX353" fmla="*/ 4745666 w 9533023"/>
              <a:gd name="connsiteY353" fmla="*/ 5521124 h 6628773"/>
              <a:gd name="connsiteX354" fmla="*/ 4051185 w 9533023"/>
              <a:gd name="connsiteY354" fmla="*/ 5324355 h 6628773"/>
              <a:gd name="connsiteX355" fmla="*/ 3495600 w 9533023"/>
              <a:gd name="connsiteY355" fmla="*/ 5046562 h 6628773"/>
              <a:gd name="connsiteX356" fmla="*/ 3414577 w 9533023"/>
              <a:gd name="connsiteY356" fmla="*/ 4942390 h 6628773"/>
              <a:gd name="connsiteX357" fmla="*/ 3345129 w 9533023"/>
              <a:gd name="connsiteY357" fmla="*/ 4757195 h 6628773"/>
              <a:gd name="connsiteX358" fmla="*/ 3287256 w 9533023"/>
              <a:gd name="connsiteY358" fmla="*/ 4595150 h 6628773"/>
              <a:gd name="connsiteX359" fmla="*/ 3183084 w 9533023"/>
              <a:gd name="connsiteY359" fmla="*/ 4421530 h 6628773"/>
              <a:gd name="connsiteX360" fmla="*/ 3148360 w 9533023"/>
              <a:gd name="connsiteY360" fmla="*/ 4363656 h 6628773"/>
              <a:gd name="connsiteX361" fmla="*/ 3090486 w 9533023"/>
              <a:gd name="connsiteY361" fmla="*/ 4236335 h 6628773"/>
              <a:gd name="connsiteX362" fmla="*/ 2893717 w 9533023"/>
              <a:gd name="connsiteY362" fmla="*/ 3993266 h 6628773"/>
              <a:gd name="connsiteX363" fmla="*/ 2615924 w 9533023"/>
              <a:gd name="connsiteY363" fmla="*/ 3680750 h 6628773"/>
              <a:gd name="connsiteX364" fmla="*/ 2280258 w 9533023"/>
              <a:gd name="connsiteY364" fmla="*/ 3414532 h 6628773"/>
              <a:gd name="connsiteX365" fmla="*/ 2152937 w 9533023"/>
              <a:gd name="connsiteY365" fmla="*/ 3345084 h 6628773"/>
              <a:gd name="connsiteX366" fmla="*/ 2095063 w 9533023"/>
              <a:gd name="connsiteY366" fmla="*/ 3310360 h 6628773"/>
              <a:gd name="connsiteX367" fmla="*/ 2060339 w 9533023"/>
              <a:gd name="connsiteY367" fmla="*/ 3287211 h 6628773"/>
              <a:gd name="connsiteX368" fmla="*/ 1956167 w 9533023"/>
              <a:gd name="connsiteY368" fmla="*/ 3252486 h 6628773"/>
              <a:gd name="connsiteX369" fmla="*/ 1886719 w 9533023"/>
              <a:gd name="connsiteY369" fmla="*/ 3229337 h 6628773"/>
              <a:gd name="connsiteX370" fmla="*/ 1851995 w 9533023"/>
              <a:gd name="connsiteY370" fmla="*/ 3217762 h 6628773"/>
              <a:gd name="connsiteX371" fmla="*/ 1759398 w 9533023"/>
              <a:gd name="connsiteY371" fmla="*/ 3194613 h 6628773"/>
              <a:gd name="connsiteX372" fmla="*/ 1701524 w 9533023"/>
              <a:gd name="connsiteY372" fmla="*/ 3183038 h 6628773"/>
              <a:gd name="connsiteX373" fmla="*/ 1551053 w 9533023"/>
              <a:gd name="connsiteY373" fmla="*/ 3148314 h 6628773"/>
              <a:gd name="connsiteX374" fmla="*/ 1389008 w 9533023"/>
              <a:gd name="connsiteY374" fmla="*/ 3125165 h 6628773"/>
              <a:gd name="connsiteX375" fmla="*/ 1226962 w 9533023"/>
              <a:gd name="connsiteY375" fmla="*/ 3102016 h 6628773"/>
              <a:gd name="connsiteX376" fmla="*/ 1157514 w 9533023"/>
              <a:gd name="connsiteY376" fmla="*/ 3090441 h 6628773"/>
              <a:gd name="connsiteX377" fmla="*/ 949170 w 9533023"/>
              <a:gd name="connsiteY377" fmla="*/ 3078866 h 6628773"/>
              <a:gd name="connsiteX378" fmla="*/ 833423 w 9533023"/>
              <a:gd name="connsiteY378" fmla="*/ 3067292 h 6628773"/>
              <a:gd name="connsiteX379" fmla="*/ 625079 w 9533023"/>
              <a:gd name="connsiteY379" fmla="*/ 3044142 h 6628773"/>
              <a:gd name="connsiteX380" fmla="*/ 405160 w 9533023"/>
              <a:gd name="connsiteY380" fmla="*/ 3055717 h 6628773"/>
              <a:gd name="connsiteX381" fmla="*/ 358861 w 9533023"/>
              <a:gd name="connsiteY381" fmla="*/ 3067292 h 6628773"/>
              <a:gd name="connsiteX382" fmla="*/ 266263 w 9533023"/>
              <a:gd name="connsiteY382" fmla="*/ 3113590 h 6628773"/>
              <a:gd name="connsiteX383" fmla="*/ 243114 w 9533023"/>
              <a:gd name="connsiteY383" fmla="*/ 3148314 h 6628773"/>
              <a:gd name="connsiteX384" fmla="*/ 208390 w 9533023"/>
              <a:gd name="connsiteY384" fmla="*/ 3275636 h 6628773"/>
              <a:gd name="connsiteX385" fmla="*/ 254689 w 9533023"/>
              <a:gd name="connsiteY385" fmla="*/ 3426107 h 6628773"/>
              <a:gd name="connsiteX386" fmla="*/ 382010 w 9533023"/>
              <a:gd name="connsiteY386" fmla="*/ 3565003 h 6628773"/>
              <a:gd name="connsiteX387" fmla="*/ 512129 w 9533023"/>
              <a:gd name="connsiteY387" fmla="*/ 364178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601785 w 9533023"/>
              <a:gd name="connsiteY48" fmla="*/ 1801841 h 6628773"/>
              <a:gd name="connsiteX49" fmla="*/ 544056 w 9533023"/>
              <a:gd name="connsiteY49" fmla="*/ 1817226 h 6628773"/>
              <a:gd name="connsiteX50" fmla="*/ 439884 w 9533023"/>
              <a:gd name="connsiteY50" fmla="*/ 1886674 h 6628773"/>
              <a:gd name="connsiteX51" fmla="*/ 405160 w 9533023"/>
              <a:gd name="connsiteY51" fmla="*/ 1898249 h 6628773"/>
              <a:gd name="connsiteX52" fmla="*/ 300987 w 9533023"/>
              <a:gd name="connsiteY52" fmla="*/ 1967697 h 6628773"/>
              <a:gd name="connsiteX53" fmla="*/ 69494 w 9533023"/>
              <a:gd name="connsiteY53" fmla="*/ 2164466 h 6628773"/>
              <a:gd name="connsiteX54" fmla="*/ 11620 w 9533023"/>
              <a:gd name="connsiteY54" fmla="*/ 2257064 h 6628773"/>
              <a:gd name="connsiteX55" fmla="*/ 11620 w 9533023"/>
              <a:gd name="connsiteY55" fmla="*/ 2407535 h 6628773"/>
              <a:gd name="connsiteX56" fmla="*/ 34770 w 9533023"/>
              <a:gd name="connsiteY56" fmla="*/ 2465408 h 6628773"/>
              <a:gd name="connsiteX57" fmla="*/ 463033 w 9533023"/>
              <a:gd name="connsiteY57" fmla="*/ 2708476 h 6628773"/>
              <a:gd name="connsiteX58" fmla="*/ 879722 w 9533023"/>
              <a:gd name="connsiteY58" fmla="*/ 2870522 h 6628773"/>
              <a:gd name="connsiteX59" fmla="*/ 1481605 w 9533023"/>
              <a:gd name="connsiteY59" fmla="*/ 2986269 h 6628773"/>
              <a:gd name="connsiteX60" fmla="*/ 2014041 w 9533023"/>
              <a:gd name="connsiteY60" fmla="*/ 3032568 h 6628773"/>
              <a:gd name="connsiteX61" fmla="*/ 2824268 w 9533023"/>
              <a:gd name="connsiteY61" fmla="*/ 3055717 h 6628773"/>
              <a:gd name="connsiteX62" fmla="*/ 3518749 w 9533023"/>
              <a:gd name="connsiteY62" fmla="*/ 3044142 h 6628773"/>
              <a:gd name="connsiteX63" fmla="*/ 3738668 w 9533023"/>
              <a:gd name="connsiteY63" fmla="*/ 3020993 h 6628773"/>
              <a:gd name="connsiteX64" fmla="*/ 4166932 w 9533023"/>
              <a:gd name="connsiteY64" fmla="*/ 2986269 h 6628773"/>
              <a:gd name="connsiteX65" fmla="*/ 4699367 w 9533023"/>
              <a:gd name="connsiteY65" fmla="*/ 3009418 h 6628773"/>
              <a:gd name="connsiteX66" fmla="*/ 5011884 w 9533023"/>
              <a:gd name="connsiteY66" fmla="*/ 3020993 h 6628773"/>
              <a:gd name="connsiteX67" fmla="*/ 5521170 w 9533023"/>
              <a:gd name="connsiteY67" fmla="*/ 3078866 h 6628773"/>
              <a:gd name="connsiteX68" fmla="*/ 5706365 w 9533023"/>
              <a:gd name="connsiteY68" fmla="*/ 3125165 h 6628773"/>
              <a:gd name="connsiteX69" fmla="*/ 5984157 w 9533023"/>
              <a:gd name="connsiteY69" fmla="*/ 3275636 h 6628773"/>
              <a:gd name="connsiteX70" fmla="*/ 6169352 w 9533023"/>
              <a:gd name="connsiteY70" fmla="*/ 3472405 h 6628773"/>
              <a:gd name="connsiteX71" fmla="*/ 6366122 w 9533023"/>
              <a:gd name="connsiteY71" fmla="*/ 3750198 h 6628773"/>
              <a:gd name="connsiteX72" fmla="*/ 6470294 w 9533023"/>
              <a:gd name="connsiteY72" fmla="*/ 4074289 h 6628773"/>
              <a:gd name="connsiteX73" fmla="*/ 6516593 w 9533023"/>
              <a:gd name="connsiteY73" fmla="*/ 4699322 h 6628773"/>
              <a:gd name="connsiteX74" fmla="*/ 6481868 w 9533023"/>
              <a:gd name="connsiteY74" fmla="*/ 5000264 h 6628773"/>
              <a:gd name="connsiteX75" fmla="*/ 6470294 w 9533023"/>
              <a:gd name="connsiteY75" fmla="*/ 5058137 h 6628773"/>
              <a:gd name="connsiteX76" fmla="*/ 6285099 w 9533023"/>
              <a:gd name="connsiteY76" fmla="*/ 5393803 h 6628773"/>
              <a:gd name="connsiteX77" fmla="*/ 6053605 w 9533023"/>
              <a:gd name="connsiteY77" fmla="*/ 5532699 h 6628773"/>
              <a:gd name="connsiteX78" fmla="*/ 6030456 w 9533023"/>
              <a:gd name="connsiteY78" fmla="*/ 5555849 h 6628773"/>
              <a:gd name="connsiteX79" fmla="*/ 5798962 w 9533023"/>
              <a:gd name="connsiteY79" fmla="*/ 5613722 h 6628773"/>
              <a:gd name="connsiteX80" fmla="*/ 5162355 w 9533023"/>
              <a:gd name="connsiteY80" fmla="*/ 5648446 h 6628773"/>
              <a:gd name="connsiteX81" fmla="*/ 4687793 w 9533023"/>
              <a:gd name="connsiteY81" fmla="*/ 5602147 h 6628773"/>
              <a:gd name="connsiteX82" fmla="*/ 4525747 w 9533023"/>
              <a:gd name="connsiteY82" fmla="*/ 5440102 h 6628773"/>
              <a:gd name="connsiteX83" fmla="*/ 4479448 w 9533023"/>
              <a:gd name="connsiteY83" fmla="*/ 5359079 h 6628773"/>
              <a:gd name="connsiteX84" fmla="*/ 4305828 w 9533023"/>
              <a:gd name="connsiteY84" fmla="*/ 5011838 h 6628773"/>
              <a:gd name="connsiteX85" fmla="*/ 4305828 w 9533023"/>
              <a:gd name="connsiteY85" fmla="*/ 4699322 h 6628773"/>
              <a:gd name="connsiteX86" fmla="*/ 4386851 w 9533023"/>
              <a:gd name="connsiteY86" fmla="*/ 4525702 h 6628773"/>
              <a:gd name="connsiteX87" fmla="*/ 4572046 w 9533023"/>
              <a:gd name="connsiteY87" fmla="*/ 4294208 h 6628773"/>
              <a:gd name="connsiteX88" fmla="*/ 4838263 w 9533023"/>
              <a:gd name="connsiteY88" fmla="*/ 4201611 h 6628773"/>
              <a:gd name="connsiteX89" fmla="*/ 5243377 w 9533023"/>
              <a:gd name="connsiteY89" fmla="*/ 4132162 h 6628773"/>
              <a:gd name="connsiteX90" fmla="*/ 5602193 w 9533023"/>
              <a:gd name="connsiteY90" fmla="*/ 4051140 h 6628773"/>
              <a:gd name="connsiteX91" fmla="*/ 5755316 w 9533023"/>
              <a:gd name="connsiteY91" fmla="*/ 3997366 h 6628773"/>
              <a:gd name="connsiteX92" fmla="*/ 6076755 w 9533023"/>
              <a:gd name="connsiteY92" fmla="*/ 3923818 h 6628773"/>
              <a:gd name="connsiteX93" fmla="*/ 6435570 w 9533023"/>
              <a:gd name="connsiteY93" fmla="*/ 3784922 h 6628773"/>
              <a:gd name="connsiteX94" fmla="*/ 6528167 w 9533023"/>
              <a:gd name="connsiteY94" fmla="*/ 3761773 h 6628773"/>
              <a:gd name="connsiteX95" fmla="*/ 7072177 w 9533023"/>
              <a:gd name="connsiteY95" fmla="*/ 3530279 h 6628773"/>
              <a:gd name="connsiteX96" fmla="*/ 7253707 w 9533023"/>
              <a:gd name="connsiteY96" fmla="*/ 3441202 h 6628773"/>
              <a:gd name="connsiteX97" fmla="*/ 7365065 w 9533023"/>
              <a:gd name="connsiteY97" fmla="*/ 3318269 h 6628773"/>
              <a:gd name="connsiteX98" fmla="*/ 7512015 w 9533023"/>
              <a:gd name="connsiteY98" fmla="*/ 3183038 h 6628773"/>
              <a:gd name="connsiteX99" fmla="*/ 7604613 w 9533023"/>
              <a:gd name="connsiteY99" fmla="*/ 3044142 h 6628773"/>
              <a:gd name="connsiteX100" fmla="*/ 7778233 w 9533023"/>
              <a:gd name="connsiteY100" fmla="*/ 2592730 h 6628773"/>
              <a:gd name="connsiteX101" fmla="*/ 7824532 w 9533023"/>
              <a:gd name="connsiteY101" fmla="*/ 1736203 h 6628773"/>
              <a:gd name="connsiteX102" fmla="*/ 7836106 w 9533023"/>
              <a:gd name="connsiteY102" fmla="*/ 1562583 h 6628773"/>
              <a:gd name="connsiteX103" fmla="*/ 7766658 w 9533023"/>
              <a:gd name="connsiteY103" fmla="*/ 1365813 h 6628773"/>
              <a:gd name="connsiteX104" fmla="*/ 7743509 w 9533023"/>
              <a:gd name="connsiteY104" fmla="*/ 1307940 h 6628773"/>
              <a:gd name="connsiteX105" fmla="*/ 7639337 w 9533023"/>
              <a:gd name="connsiteY105" fmla="*/ 1099595 h 6628773"/>
              <a:gd name="connsiteX106" fmla="*/ 7604613 w 9533023"/>
              <a:gd name="connsiteY106" fmla="*/ 1053297 h 6628773"/>
              <a:gd name="connsiteX107" fmla="*/ 7477291 w 9533023"/>
              <a:gd name="connsiteY107" fmla="*/ 775504 h 6628773"/>
              <a:gd name="connsiteX108" fmla="*/ 7292096 w 9533023"/>
              <a:gd name="connsiteY108" fmla="*/ 462988 h 6628773"/>
              <a:gd name="connsiteX109" fmla="*/ 7118476 w 9533023"/>
              <a:gd name="connsiteY109" fmla="*/ 254643 h 6628773"/>
              <a:gd name="connsiteX110" fmla="*/ 7095327 w 9533023"/>
              <a:gd name="connsiteY110" fmla="*/ 219919 h 6628773"/>
              <a:gd name="connsiteX111" fmla="*/ 6898557 w 9533023"/>
              <a:gd name="connsiteY111" fmla="*/ 115747 h 6628773"/>
              <a:gd name="connsiteX112" fmla="*/ 6713362 w 9533023"/>
              <a:gd name="connsiteY112" fmla="*/ 23150 h 6628773"/>
              <a:gd name="connsiteX113" fmla="*/ 6528167 w 9533023"/>
              <a:gd name="connsiteY113" fmla="*/ 0 h 6628773"/>
              <a:gd name="connsiteX114" fmla="*/ 6099904 w 9533023"/>
              <a:gd name="connsiteY114" fmla="*/ 11575 h 6628773"/>
              <a:gd name="connsiteX115" fmla="*/ 6076755 w 9533023"/>
              <a:gd name="connsiteY115" fmla="*/ 46299 h 6628773"/>
              <a:gd name="connsiteX116" fmla="*/ 5926284 w 9533023"/>
              <a:gd name="connsiteY116" fmla="*/ 115747 h 6628773"/>
              <a:gd name="connsiteX117" fmla="*/ 5845261 w 9533023"/>
              <a:gd name="connsiteY117" fmla="*/ 196770 h 6628773"/>
              <a:gd name="connsiteX118" fmla="*/ 5798962 w 9533023"/>
              <a:gd name="connsiteY118" fmla="*/ 219919 h 6628773"/>
              <a:gd name="connsiteX119" fmla="*/ 5694790 w 9533023"/>
              <a:gd name="connsiteY119" fmla="*/ 312517 h 6628773"/>
              <a:gd name="connsiteX120" fmla="*/ 5660066 w 9533023"/>
              <a:gd name="connsiteY120" fmla="*/ 347241 h 6628773"/>
              <a:gd name="connsiteX121" fmla="*/ 5544319 w 9533023"/>
              <a:gd name="connsiteY121" fmla="*/ 509286 h 6628773"/>
              <a:gd name="connsiteX122" fmla="*/ 5405423 w 9533023"/>
              <a:gd name="connsiteY122" fmla="*/ 821803 h 6628773"/>
              <a:gd name="connsiteX123" fmla="*/ 5393848 w 9533023"/>
              <a:gd name="connsiteY123" fmla="*/ 1018573 h 6628773"/>
              <a:gd name="connsiteX124" fmla="*/ 5463296 w 9533023"/>
              <a:gd name="connsiteY124" fmla="*/ 1331089 h 6628773"/>
              <a:gd name="connsiteX125" fmla="*/ 5540509 w 9533023"/>
              <a:gd name="connsiteY125" fmla="*/ 1527569 h 6628773"/>
              <a:gd name="connsiteX126" fmla="*/ 5683215 w 9533023"/>
              <a:gd name="connsiteY126" fmla="*/ 1759352 h 6628773"/>
              <a:gd name="connsiteX127" fmla="*/ 5752663 w 9533023"/>
              <a:gd name="connsiteY127" fmla="*/ 1840375 h 6628773"/>
              <a:gd name="connsiteX128" fmla="*/ 5949433 w 9533023"/>
              <a:gd name="connsiteY128" fmla="*/ 2083443 h 6628773"/>
              <a:gd name="connsiteX129" fmla="*/ 6516593 w 9533023"/>
              <a:gd name="connsiteY129" fmla="*/ 2500132 h 6628773"/>
              <a:gd name="connsiteX130" fmla="*/ 6620765 w 9533023"/>
              <a:gd name="connsiteY130" fmla="*/ 2592730 h 6628773"/>
              <a:gd name="connsiteX131" fmla="*/ 7373119 w 9533023"/>
              <a:gd name="connsiteY131" fmla="*/ 3078866 h 6628773"/>
              <a:gd name="connsiteX132" fmla="*/ 7488866 w 9533023"/>
              <a:gd name="connsiteY132" fmla="*/ 3136740 h 6628773"/>
              <a:gd name="connsiteX133" fmla="*/ 7859256 w 9533023"/>
              <a:gd name="connsiteY133" fmla="*/ 3426107 h 6628773"/>
              <a:gd name="connsiteX134" fmla="*/ 8137048 w 9533023"/>
              <a:gd name="connsiteY134" fmla="*/ 3657600 h 6628773"/>
              <a:gd name="connsiteX135" fmla="*/ 8229646 w 9533023"/>
              <a:gd name="connsiteY135" fmla="*/ 3784922 h 6628773"/>
              <a:gd name="connsiteX136" fmla="*/ 8241220 w 9533023"/>
              <a:gd name="connsiteY136" fmla="*/ 3831221 h 6628773"/>
              <a:gd name="connsiteX137" fmla="*/ 8299094 w 9533023"/>
              <a:gd name="connsiteY137" fmla="*/ 3970117 h 6628773"/>
              <a:gd name="connsiteX138" fmla="*/ 8310668 w 9533023"/>
              <a:gd name="connsiteY138" fmla="*/ 4143737 h 6628773"/>
              <a:gd name="connsiteX139" fmla="*/ 8275366 w 9533023"/>
              <a:gd name="connsiteY139" fmla="*/ 4479837 h 6628773"/>
              <a:gd name="connsiteX140" fmla="*/ 8218071 w 9533023"/>
              <a:gd name="connsiteY140" fmla="*/ 4583575 h 6628773"/>
              <a:gd name="connsiteX141" fmla="*/ 8102324 w 9533023"/>
              <a:gd name="connsiteY141" fmla="*/ 4803494 h 6628773"/>
              <a:gd name="connsiteX142" fmla="*/ 7940279 w 9533023"/>
              <a:gd name="connsiteY142" fmla="*/ 5034988 h 6628773"/>
              <a:gd name="connsiteX143" fmla="*/ 7766658 w 9533023"/>
              <a:gd name="connsiteY143" fmla="*/ 5185459 h 6628773"/>
              <a:gd name="connsiteX144" fmla="*/ 7697210 w 9533023"/>
              <a:gd name="connsiteY144" fmla="*/ 5231757 h 6628773"/>
              <a:gd name="connsiteX145" fmla="*/ 7442567 w 9533023"/>
              <a:gd name="connsiteY145" fmla="*/ 5382228 h 6628773"/>
              <a:gd name="connsiteX146" fmla="*/ 6829109 w 9533023"/>
              <a:gd name="connsiteY146" fmla="*/ 5625297 h 6628773"/>
              <a:gd name="connsiteX147" fmla="*/ 6528167 w 9533023"/>
              <a:gd name="connsiteY147" fmla="*/ 5660021 h 6628773"/>
              <a:gd name="connsiteX148" fmla="*/ 6273524 w 9533023"/>
              <a:gd name="connsiteY148" fmla="*/ 5648446 h 6628773"/>
              <a:gd name="connsiteX149" fmla="*/ 6215651 w 9533023"/>
              <a:gd name="connsiteY149" fmla="*/ 5636871 h 6628773"/>
              <a:gd name="connsiteX150" fmla="*/ 6007306 w 9533023"/>
              <a:gd name="connsiteY150" fmla="*/ 5590573 h 6628773"/>
              <a:gd name="connsiteX151" fmla="*/ 5949433 w 9533023"/>
              <a:gd name="connsiteY151" fmla="*/ 5567423 h 6628773"/>
              <a:gd name="connsiteX152" fmla="*/ 5486446 w 9533023"/>
              <a:gd name="connsiteY152" fmla="*/ 5428527 h 6628773"/>
              <a:gd name="connsiteX153" fmla="*/ 5139205 w 9533023"/>
              <a:gd name="connsiteY153" fmla="*/ 5312780 h 6628773"/>
              <a:gd name="connsiteX154" fmla="*/ 4977160 w 9533023"/>
              <a:gd name="connsiteY154" fmla="*/ 5254907 h 6628773"/>
              <a:gd name="connsiteX155" fmla="*/ 4942436 w 9533023"/>
              <a:gd name="connsiteY155" fmla="*/ 5231757 h 6628773"/>
              <a:gd name="connsiteX156" fmla="*/ 4791965 w 9533023"/>
              <a:gd name="connsiteY156" fmla="*/ 5092861 h 6628773"/>
              <a:gd name="connsiteX157" fmla="*/ 4734091 w 9533023"/>
              <a:gd name="connsiteY157" fmla="*/ 4965540 h 6628773"/>
              <a:gd name="connsiteX158" fmla="*/ 4710942 w 9533023"/>
              <a:gd name="connsiteY158" fmla="*/ 4930816 h 6628773"/>
              <a:gd name="connsiteX159" fmla="*/ 4687793 w 9533023"/>
              <a:gd name="connsiteY159" fmla="*/ 4838218 h 6628773"/>
              <a:gd name="connsiteX160" fmla="*/ 4795341 w 9533023"/>
              <a:gd name="connsiteY160" fmla="*/ 4556471 h 6628773"/>
              <a:gd name="connsiteX161" fmla="*/ 4815114 w 9533023"/>
              <a:gd name="connsiteY161" fmla="*/ 4490978 h 6628773"/>
              <a:gd name="connsiteX162" fmla="*/ 4887793 w 9533023"/>
              <a:gd name="connsiteY162" fmla="*/ 4425629 h 6628773"/>
              <a:gd name="connsiteX163" fmla="*/ 4930861 w 9533023"/>
              <a:gd name="connsiteY163" fmla="*/ 4386805 h 6628773"/>
              <a:gd name="connsiteX164" fmla="*/ 5035033 w 9533023"/>
              <a:gd name="connsiteY164" fmla="*/ 4282633 h 6628773"/>
              <a:gd name="connsiteX165" fmla="*/ 5231803 w 9533023"/>
              <a:gd name="connsiteY165" fmla="*/ 4166886 h 6628773"/>
              <a:gd name="connsiteX166" fmla="*/ 5335975 w 9533023"/>
              <a:gd name="connsiteY166" fmla="*/ 4109013 h 6628773"/>
              <a:gd name="connsiteX167" fmla="*/ 5463296 w 9533023"/>
              <a:gd name="connsiteY167" fmla="*/ 4016416 h 6628773"/>
              <a:gd name="connsiteX168" fmla="*/ 5613767 w 9533023"/>
              <a:gd name="connsiteY168" fmla="*/ 3889094 h 6628773"/>
              <a:gd name="connsiteX169" fmla="*/ 5845261 w 9533023"/>
              <a:gd name="connsiteY169" fmla="*/ 3657600 h 6628773"/>
              <a:gd name="connsiteX170" fmla="*/ 5914709 w 9533023"/>
              <a:gd name="connsiteY170" fmla="*/ 3611302 h 6628773"/>
              <a:gd name="connsiteX171" fmla="*/ 6053316 w 9533023"/>
              <a:gd name="connsiteY171" fmla="*/ 3484270 h 6628773"/>
              <a:gd name="connsiteX172" fmla="*/ 6157777 w 9533023"/>
              <a:gd name="connsiteY172" fmla="*/ 3391383 h 6628773"/>
              <a:gd name="connsiteX173" fmla="*/ 6319823 w 9533023"/>
              <a:gd name="connsiteY173" fmla="*/ 3287211 h 6628773"/>
              <a:gd name="connsiteX174" fmla="*/ 6366122 w 9533023"/>
              <a:gd name="connsiteY174" fmla="*/ 3264061 h 6628773"/>
              <a:gd name="connsiteX175" fmla="*/ 6435570 w 9533023"/>
              <a:gd name="connsiteY175" fmla="*/ 3194613 h 6628773"/>
              <a:gd name="connsiteX176" fmla="*/ 6562891 w 9533023"/>
              <a:gd name="connsiteY176" fmla="*/ 3102016 h 6628773"/>
              <a:gd name="connsiteX177" fmla="*/ 6690213 w 9533023"/>
              <a:gd name="connsiteY177" fmla="*/ 2997843 h 6628773"/>
              <a:gd name="connsiteX178" fmla="*/ 6771236 w 9533023"/>
              <a:gd name="connsiteY178" fmla="*/ 2939970 h 6628773"/>
              <a:gd name="connsiteX179" fmla="*/ 6805960 w 9533023"/>
              <a:gd name="connsiteY179" fmla="*/ 2893671 h 6628773"/>
              <a:gd name="connsiteX180" fmla="*/ 6956431 w 9533023"/>
              <a:gd name="connsiteY180" fmla="*/ 2777924 h 6628773"/>
              <a:gd name="connsiteX181" fmla="*/ 7095327 w 9533023"/>
              <a:gd name="connsiteY181" fmla="*/ 2650603 h 6628773"/>
              <a:gd name="connsiteX182" fmla="*/ 7130051 w 9533023"/>
              <a:gd name="connsiteY182" fmla="*/ 2558005 h 6628773"/>
              <a:gd name="connsiteX183" fmla="*/ 7118476 w 9533023"/>
              <a:gd name="connsiteY183" fmla="*/ 2210765 h 6628773"/>
              <a:gd name="connsiteX184" fmla="*/ 7072177 w 9533023"/>
              <a:gd name="connsiteY184" fmla="*/ 2083443 h 6628773"/>
              <a:gd name="connsiteX185" fmla="*/ 6771236 w 9533023"/>
              <a:gd name="connsiteY185" fmla="*/ 1828800 h 6628773"/>
              <a:gd name="connsiteX186" fmla="*/ 6458719 w 9533023"/>
              <a:gd name="connsiteY186" fmla="*/ 1655180 h 6628773"/>
              <a:gd name="connsiteX187" fmla="*/ 6412420 w 9533023"/>
              <a:gd name="connsiteY187" fmla="*/ 1632031 h 6628773"/>
              <a:gd name="connsiteX188" fmla="*/ 6285099 w 9533023"/>
              <a:gd name="connsiteY188" fmla="*/ 1608881 h 6628773"/>
              <a:gd name="connsiteX189" fmla="*/ 6111479 w 9533023"/>
              <a:gd name="connsiteY189" fmla="*/ 1585732 h 6628773"/>
              <a:gd name="connsiteX190" fmla="*/ 5879985 w 9533023"/>
              <a:gd name="connsiteY190" fmla="*/ 1620456 h 6628773"/>
              <a:gd name="connsiteX191" fmla="*/ 5822112 w 9533023"/>
              <a:gd name="connsiteY191" fmla="*/ 1632031 h 6628773"/>
              <a:gd name="connsiteX192" fmla="*/ 5660066 w 9533023"/>
              <a:gd name="connsiteY192" fmla="*/ 1724628 h 6628773"/>
              <a:gd name="connsiteX193" fmla="*/ 5590618 w 9533023"/>
              <a:gd name="connsiteY193" fmla="*/ 1759352 h 6628773"/>
              <a:gd name="connsiteX194" fmla="*/ 5405423 w 9533023"/>
              <a:gd name="connsiteY194" fmla="*/ 1909823 h 6628773"/>
              <a:gd name="connsiteX195" fmla="*/ 5347549 w 9533023"/>
              <a:gd name="connsiteY195" fmla="*/ 1944547 h 6628773"/>
              <a:gd name="connsiteX196" fmla="*/ 5046608 w 9533023"/>
              <a:gd name="connsiteY196" fmla="*/ 2210765 h 6628773"/>
              <a:gd name="connsiteX197" fmla="*/ 5023458 w 9533023"/>
              <a:gd name="connsiteY197" fmla="*/ 2245489 h 6628773"/>
              <a:gd name="connsiteX198" fmla="*/ 4861413 w 9533023"/>
              <a:gd name="connsiteY198" fmla="*/ 2523281 h 6628773"/>
              <a:gd name="connsiteX199" fmla="*/ 4830643 w 9533023"/>
              <a:gd name="connsiteY199" fmla="*/ 2601073 h 6628773"/>
              <a:gd name="connsiteX200" fmla="*/ 4803539 w 9533023"/>
              <a:gd name="connsiteY200" fmla="*/ 2673752 h 6628773"/>
              <a:gd name="connsiteX201" fmla="*/ 4768815 w 9533023"/>
              <a:gd name="connsiteY201" fmla="*/ 2824223 h 6628773"/>
              <a:gd name="connsiteX202" fmla="*/ 4745666 w 9533023"/>
              <a:gd name="connsiteY202" fmla="*/ 2870522 h 6628773"/>
              <a:gd name="connsiteX203" fmla="*/ 4710942 w 9533023"/>
              <a:gd name="connsiteY203" fmla="*/ 3032568 h 6628773"/>
              <a:gd name="connsiteX204" fmla="*/ 4687793 w 9533023"/>
              <a:gd name="connsiteY204" fmla="*/ 3078866 h 6628773"/>
              <a:gd name="connsiteX205" fmla="*/ 4525747 w 9533023"/>
              <a:gd name="connsiteY205" fmla="*/ 3472405 h 6628773"/>
              <a:gd name="connsiteX206" fmla="*/ 4514172 w 9533023"/>
              <a:gd name="connsiteY206" fmla="*/ 3541854 h 6628773"/>
              <a:gd name="connsiteX207" fmla="*/ 4444724 w 9533023"/>
              <a:gd name="connsiteY207" fmla="*/ 3669175 h 6628773"/>
              <a:gd name="connsiteX208" fmla="*/ 4410000 w 9533023"/>
              <a:gd name="connsiteY208" fmla="*/ 3715474 h 6628773"/>
              <a:gd name="connsiteX209" fmla="*/ 4363701 w 9533023"/>
              <a:gd name="connsiteY209" fmla="*/ 3819646 h 6628773"/>
              <a:gd name="connsiteX210" fmla="*/ 4352127 w 9533023"/>
              <a:gd name="connsiteY210" fmla="*/ 3854370 h 6628773"/>
              <a:gd name="connsiteX211" fmla="*/ 4282679 w 9533023"/>
              <a:gd name="connsiteY211" fmla="*/ 3958542 h 6628773"/>
              <a:gd name="connsiteX212" fmla="*/ 4182172 w 9533023"/>
              <a:gd name="connsiteY212" fmla="*/ 4097583 h 6628773"/>
              <a:gd name="connsiteX213" fmla="*/ 3935438 w 9533023"/>
              <a:gd name="connsiteY213" fmla="*/ 4433104 h 6628773"/>
              <a:gd name="connsiteX214" fmla="*/ 3889139 w 9533023"/>
              <a:gd name="connsiteY214" fmla="*/ 4502552 h 6628773"/>
              <a:gd name="connsiteX215" fmla="*/ 3727094 w 9533023"/>
              <a:gd name="connsiteY215" fmla="*/ 4641449 h 6628773"/>
              <a:gd name="connsiteX216" fmla="*/ 3657646 w 9533023"/>
              <a:gd name="connsiteY216" fmla="*/ 4722471 h 6628773"/>
              <a:gd name="connsiteX217" fmla="*/ 3449301 w 9533023"/>
              <a:gd name="connsiteY217" fmla="*/ 4861368 h 6628773"/>
              <a:gd name="connsiteX218" fmla="*/ 3391428 w 9533023"/>
              <a:gd name="connsiteY218" fmla="*/ 4930816 h 6628773"/>
              <a:gd name="connsiteX219" fmla="*/ 2928441 w 9533023"/>
              <a:gd name="connsiteY219" fmla="*/ 5278056 h 6628773"/>
              <a:gd name="connsiteX220" fmla="*/ 2639074 w 9533023"/>
              <a:gd name="connsiteY220" fmla="*/ 5405378 h 6628773"/>
              <a:gd name="connsiteX221" fmla="*/ 2546476 w 9533023"/>
              <a:gd name="connsiteY221" fmla="*/ 5451676 h 6628773"/>
              <a:gd name="connsiteX222" fmla="*/ 2314982 w 9533023"/>
              <a:gd name="connsiteY222" fmla="*/ 5521124 h 6628773"/>
              <a:gd name="connsiteX223" fmla="*/ 1979317 w 9533023"/>
              <a:gd name="connsiteY223" fmla="*/ 5636871 h 6628773"/>
              <a:gd name="connsiteX224" fmla="*/ 1886719 w 9533023"/>
              <a:gd name="connsiteY224" fmla="*/ 5648446 h 6628773"/>
              <a:gd name="connsiteX225" fmla="*/ 1655225 w 9533023"/>
              <a:gd name="connsiteY225" fmla="*/ 5671595 h 6628773"/>
              <a:gd name="connsiteX226" fmla="*/ 1250112 w 9533023"/>
              <a:gd name="connsiteY226" fmla="*/ 5660021 h 6628773"/>
              <a:gd name="connsiteX227" fmla="*/ 1215387 w 9533023"/>
              <a:gd name="connsiteY227" fmla="*/ 5648446 h 6628773"/>
              <a:gd name="connsiteX228" fmla="*/ 1122790 w 9533023"/>
              <a:gd name="connsiteY228" fmla="*/ 5590573 h 6628773"/>
              <a:gd name="connsiteX229" fmla="*/ 891296 w 9533023"/>
              <a:gd name="connsiteY229" fmla="*/ 5428527 h 6628773"/>
              <a:gd name="connsiteX230" fmla="*/ 763975 w 9533023"/>
              <a:gd name="connsiteY230" fmla="*/ 5335930 h 6628773"/>
              <a:gd name="connsiteX231" fmla="*/ 729251 w 9533023"/>
              <a:gd name="connsiteY231" fmla="*/ 5312780 h 6628773"/>
              <a:gd name="connsiteX232" fmla="*/ 648228 w 9533023"/>
              <a:gd name="connsiteY232" fmla="*/ 5254907 h 6628773"/>
              <a:gd name="connsiteX233" fmla="*/ 463033 w 9533023"/>
              <a:gd name="connsiteY233" fmla="*/ 5127585 h 6628773"/>
              <a:gd name="connsiteX234" fmla="*/ 335712 w 9533023"/>
              <a:gd name="connsiteY234" fmla="*/ 4965540 h 6628773"/>
              <a:gd name="connsiteX235" fmla="*/ 277838 w 9533023"/>
              <a:gd name="connsiteY235" fmla="*/ 4757195 h 6628773"/>
              <a:gd name="connsiteX236" fmla="*/ 266263 w 9533023"/>
              <a:gd name="connsiteY236" fmla="*/ 4560426 h 6628773"/>
              <a:gd name="connsiteX237" fmla="*/ 358861 w 9533023"/>
              <a:gd name="connsiteY237" fmla="*/ 4294208 h 6628773"/>
              <a:gd name="connsiteX238" fmla="*/ 463033 w 9533023"/>
              <a:gd name="connsiteY238" fmla="*/ 4178461 h 6628773"/>
              <a:gd name="connsiteX239" fmla="*/ 810274 w 9533023"/>
              <a:gd name="connsiteY239" fmla="*/ 4039565 h 6628773"/>
              <a:gd name="connsiteX240" fmla="*/ 1099641 w 9533023"/>
              <a:gd name="connsiteY240" fmla="*/ 3981692 h 6628773"/>
              <a:gd name="connsiteX241" fmla="*/ 1365858 w 9533023"/>
              <a:gd name="connsiteY241" fmla="*/ 3946968 h 6628773"/>
              <a:gd name="connsiteX242" fmla="*/ 1635163 w 9533023"/>
              <a:gd name="connsiteY242" fmla="*/ 3896859 h 6628773"/>
              <a:gd name="connsiteX243" fmla="*/ 1909868 w 9533023"/>
              <a:gd name="connsiteY243" fmla="*/ 3831221 h 6628773"/>
              <a:gd name="connsiteX244" fmla="*/ 2048765 w 9533023"/>
              <a:gd name="connsiteY244" fmla="*/ 3819646 h 6628773"/>
              <a:gd name="connsiteX245" fmla="*/ 2777970 w 9533023"/>
              <a:gd name="connsiteY245" fmla="*/ 3819646 h 6628773"/>
              <a:gd name="connsiteX246" fmla="*/ 3032613 w 9533023"/>
              <a:gd name="connsiteY246" fmla="*/ 3784922 h 6628773"/>
              <a:gd name="connsiteX247" fmla="*/ 3495600 w 9533023"/>
              <a:gd name="connsiteY247" fmla="*/ 3669175 h 6628773"/>
              <a:gd name="connsiteX248" fmla="*/ 3622922 w 9533023"/>
              <a:gd name="connsiteY248" fmla="*/ 3576578 h 6628773"/>
              <a:gd name="connsiteX249" fmla="*/ 3646071 w 9533023"/>
              <a:gd name="connsiteY249" fmla="*/ 3553428 h 6628773"/>
              <a:gd name="connsiteX250" fmla="*/ 3738668 w 9533023"/>
              <a:gd name="connsiteY250" fmla="*/ 3437681 h 6628773"/>
              <a:gd name="connsiteX251" fmla="*/ 3808117 w 9533023"/>
              <a:gd name="connsiteY251" fmla="*/ 3298785 h 6628773"/>
              <a:gd name="connsiteX252" fmla="*/ 3877565 w 9533023"/>
              <a:gd name="connsiteY252" fmla="*/ 3171464 h 6628773"/>
              <a:gd name="connsiteX253" fmla="*/ 3912289 w 9533023"/>
              <a:gd name="connsiteY253" fmla="*/ 2997843 h 6628773"/>
              <a:gd name="connsiteX254" fmla="*/ 3947013 w 9533023"/>
              <a:gd name="connsiteY254" fmla="*/ 2766350 h 6628773"/>
              <a:gd name="connsiteX255" fmla="*/ 3923863 w 9533023"/>
              <a:gd name="connsiteY255" fmla="*/ 2558005 h 6628773"/>
              <a:gd name="connsiteX256" fmla="*/ 3877565 w 9533023"/>
              <a:gd name="connsiteY256" fmla="*/ 2465408 h 6628773"/>
              <a:gd name="connsiteX257" fmla="*/ 3784967 w 9533023"/>
              <a:gd name="connsiteY257" fmla="*/ 2361236 h 6628773"/>
              <a:gd name="connsiteX258" fmla="*/ 3692370 w 9533023"/>
              <a:gd name="connsiteY258" fmla="*/ 2291788 h 6628773"/>
              <a:gd name="connsiteX259" fmla="*/ 3646071 w 9533023"/>
              <a:gd name="connsiteY259" fmla="*/ 2268638 h 6628773"/>
              <a:gd name="connsiteX260" fmla="*/ 3472451 w 9533023"/>
              <a:gd name="connsiteY260" fmla="*/ 2187616 h 6628773"/>
              <a:gd name="connsiteX261" fmla="*/ 3345129 w 9533023"/>
              <a:gd name="connsiteY261" fmla="*/ 2164466 h 6628773"/>
              <a:gd name="connsiteX262" fmla="*/ 2858993 w 9533023"/>
              <a:gd name="connsiteY262" fmla="*/ 2245489 h 6628773"/>
              <a:gd name="connsiteX263" fmla="*/ 2801119 w 9533023"/>
              <a:gd name="connsiteY263" fmla="*/ 2291788 h 6628773"/>
              <a:gd name="connsiteX264" fmla="*/ 2766395 w 9533023"/>
              <a:gd name="connsiteY264" fmla="*/ 2361236 h 6628773"/>
              <a:gd name="connsiteX265" fmla="*/ 2789544 w 9533023"/>
              <a:gd name="connsiteY265" fmla="*/ 2766350 h 6628773"/>
              <a:gd name="connsiteX266" fmla="*/ 2858993 w 9533023"/>
              <a:gd name="connsiteY266" fmla="*/ 3136740 h 6628773"/>
              <a:gd name="connsiteX267" fmla="*/ 2882142 w 9533023"/>
              <a:gd name="connsiteY267" fmla="*/ 3171464 h 6628773"/>
              <a:gd name="connsiteX268" fmla="*/ 2963165 w 9533023"/>
              <a:gd name="connsiteY268" fmla="*/ 3356659 h 6628773"/>
              <a:gd name="connsiteX269" fmla="*/ 3159934 w 9533023"/>
              <a:gd name="connsiteY269" fmla="*/ 3634451 h 6628773"/>
              <a:gd name="connsiteX270" fmla="*/ 3472451 w 9533023"/>
              <a:gd name="connsiteY270" fmla="*/ 3865945 h 6628773"/>
              <a:gd name="connsiteX271" fmla="*/ 4190081 w 9533023"/>
              <a:gd name="connsiteY271" fmla="*/ 4259484 h 6628773"/>
              <a:gd name="connsiteX272" fmla="*/ 4761485 w 9533023"/>
              <a:gd name="connsiteY272" fmla="*/ 4514416 h 6628773"/>
              <a:gd name="connsiteX273" fmla="*/ 5081332 w 9533023"/>
              <a:gd name="connsiteY273" fmla="*/ 4687747 h 6628773"/>
              <a:gd name="connsiteX274" fmla="*/ 5150780 w 9533023"/>
              <a:gd name="connsiteY274" fmla="*/ 4734046 h 6628773"/>
              <a:gd name="connsiteX275" fmla="*/ 5405423 w 9533023"/>
              <a:gd name="connsiteY275" fmla="*/ 4872942 h 6628773"/>
              <a:gd name="connsiteX276" fmla="*/ 5625342 w 9533023"/>
              <a:gd name="connsiteY276" fmla="*/ 5058137 h 6628773"/>
              <a:gd name="connsiteX277" fmla="*/ 5671641 w 9533023"/>
              <a:gd name="connsiteY277" fmla="*/ 5092861 h 6628773"/>
              <a:gd name="connsiteX278" fmla="*/ 5787387 w 9533023"/>
              <a:gd name="connsiteY278" fmla="*/ 5278056 h 6628773"/>
              <a:gd name="connsiteX279" fmla="*/ 5891560 w 9533023"/>
              <a:gd name="connsiteY279" fmla="*/ 5428527 h 6628773"/>
              <a:gd name="connsiteX280" fmla="*/ 5926284 w 9533023"/>
              <a:gd name="connsiteY280" fmla="*/ 5497975 h 6628773"/>
              <a:gd name="connsiteX281" fmla="*/ 6042031 w 9533023"/>
              <a:gd name="connsiteY281" fmla="*/ 5613722 h 6628773"/>
              <a:gd name="connsiteX282" fmla="*/ 6076755 w 9533023"/>
              <a:gd name="connsiteY282" fmla="*/ 5671595 h 6628773"/>
              <a:gd name="connsiteX283" fmla="*/ 6227225 w 9533023"/>
              <a:gd name="connsiteY283" fmla="*/ 5914664 h 6628773"/>
              <a:gd name="connsiteX284" fmla="*/ 6227225 w 9533023"/>
              <a:gd name="connsiteY284" fmla="*/ 6111433 h 6628773"/>
              <a:gd name="connsiteX285" fmla="*/ 6076755 w 9533023"/>
              <a:gd name="connsiteY285" fmla="*/ 6319778 h 6628773"/>
              <a:gd name="connsiteX286" fmla="*/ 5868410 w 9533023"/>
              <a:gd name="connsiteY286" fmla="*/ 6447099 h 6628773"/>
              <a:gd name="connsiteX287" fmla="*/ 5706365 w 9533023"/>
              <a:gd name="connsiteY287" fmla="*/ 6528122 h 6628773"/>
              <a:gd name="connsiteX288" fmla="*/ 5544319 w 9533023"/>
              <a:gd name="connsiteY288" fmla="*/ 6585995 h 6628773"/>
              <a:gd name="connsiteX289" fmla="*/ 5213331 w 9533023"/>
              <a:gd name="connsiteY289" fmla="*/ 6628773 h 6628773"/>
              <a:gd name="connsiteX290" fmla="*/ 4722517 w 9533023"/>
              <a:gd name="connsiteY290" fmla="*/ 6597570 h 6628773"/>
              <a:gd name="connsiteX291" fmla="*/ 4491023 w 9533023"/>
              <a:gd name="connsiteY291" fmla="*/ 6551271 h 6628773"/>
              <a:gd name="connsiteX292" fmla="*/ 4176915 w 9533023"/>
              <a:gd name="connsiteY292" fmla="*/ 6500584 h 6628773"/>
              <a:gd name="connsiteX293" fmla="*/ 3907611 w 9533023"/>
              <a:gd name="connsiteY293" fmla="*/ 6427470 h 6628773"/>
              <a:gd name="connsiteX294" fmla="*/ 3773393 w 9533023"/>
              <a:gd name="connsiteY294" fmla="*/ 6389226 h 6628773"/>
              <a:gd name="connsiteX295" fmla="*/ 3676551 w 9533023"/>
              <a:gd name="connsiteY295" fmla="*/ 6327253 h 6628773"/>
              <a:gd name="connsiteX296" fmla="*/ 3611058 w 9533023"/>
              <a:gd name="connsiteY296" fmla="*/ 6162410 h 6628773"/>
              <a:gd name="connsiteX297" fmla="*/ 3634496 w 9533023"/>
              <a:gd name="connsiteY297" fmla="*/ 5960962 h 6628773"/>
              <a:gd name="connsiteX298" fmla="*/ 3696469 w 9533023"/>
              <a:gd name="connsiteY298" fmla="*/ 5826166 h 6628773"/>
              <a:gd name="connsiteX299" fmla="*/ 3761818 w 9533023"/>
              <a:gd name="connsiteY299" fmla="*/ 5683170 h 6628773"/>
              <a:gd name="connsiteX300" fmla="*/ 3784967 w 9533023"/>
              <a:gd name="connsiteY300" fmla="*/ 5648446 h 6628773"/>
              <a:gd name="connsiteX301" fmla="*/ 3865990 w 9533023"/>
              <a:gd name="connsiteY301" fmla="*/ 5509550 h 6628773"/>
              <a:gd name="connsiteX302" fmla="*/ 4004886 w 9533023"/>
              <a:gd name="connsiteY302" fmla="*/ 5393803 h 6628773"/>
              <a:gd name="connsiteX303" fmla="*/ 4097484 w 9533023"/>
              <a:gd name="connsiteY303" fmla="*/ 5359079 h 6628773"/>
              <a:gd name="connsiteX304" fmla="*/ 4340552 w 9533023"/>
              <a:gd name="connsiteY304" fmla="*/ 5289631 h 6628773"/>
              <a:gd name="connsiteX305" fmla="*/ 4491023 w 9533023"/>
              <a:gd name="connsiteY305" fmla="*/ 5278056 h 6628773"/>
              <a:gd name="connsiteX306" fmla="*/ 5254952 w 9533023"/>
              <a:gd name="connsiteY306" fmla="*/ 5266481 h 6628773"/>
              <a:gd name="connsiteX307" fmla="*/ 5764238 w 9533023"/>
              <a:gd name="connsiteY307" fmla="*/ 5254907 h 6628773"/>
              <a:gd name="connsiteX308" fmla="*/ 6944856 w 9533023"/>
              <a:gd name="connsiteY308" fmla="*/ 5197033 h 6628773"/>
              <a:gd name="connsiteX309" fmla="*/ 7488866 w 9533023"/>
              <a:gd name="connsiteY309" fmla="*/ 5116011 h 6628773"/>
              <a:gd name="connsiteX310" fmla="*/ 7639337 w 9533023"/>
              <a:gd name="connsiteY310" fmla="*/ 5081286 h 6628773"/>
              <a:gd name="connsiteX311" fmla="*/ 8090749 w 9533023"/>
              <a:gd name="connsiteY311" fmla="*/ 4907666 h 6628773"/>
              <a:gd name="connsiteX312" fmla="*/ 8368542 w 9533023"/>
              <a:gd name="connsiteY312" fmla="*/ 4791919 h 6628773"/>
              <a:gd name="connsiteX313" fmla="*/ 8727357 w 9533023"/>
              <a:gd name="connsiteY313" fmla="*/ 4572000 h 6628773"/>
              <a:gd name="connsiteX314" fmla="*/ 8831529 w 9533023"/>
              <a:gd name="connsiteY314" fmla="*/ 4479403 h 6628773"/>
              <a:gd name="connsiteX315" fmla="*/ 9109322 w 9533023"/>
              <a:gd name="connsiteY315" fmla="*/ 4120588 h 6628773"/>
              <a:gd name="connsiteX316" fmla="*/ 9259793 w 9533023"/>
              <a:gd name="connsiteY316" fmla="*/ 3865945 h 6628773"/>
              <a:gd name="connsiteX317" fmla="*/ 9282942 w 9533023"/>
              <a:gd name="connsiteY317" fmla="*/ 3773347 h 6628773"/>
              <a:gd name="connsiteX318" fmla="*/ 9387114 w 9533023"/>
              <a:gd name="connsiteY318" fmla="*/ 3576578 h 6628773"/>
              <a:gd name="connsiteX319" fmla="*/ 9444987 w 9533023"/>
              <a:gd name="connsiteY319" fmla="*/ 3449256 h 6628773"/>
              <a:gd name="connsiteX320" fmla="*/ 9456562 w 9533023"/>
              <a:gd name="connsiteY320" fmla="*/ 3275636 h 6628773"/>
              <a:gd name="connsiteX321" fmla="*/ 9502861 w 9533023"/>
              <a:gd name="connsiteY321" fmla="*/ 3067292 h 6628773"/>
              <a:gd name="connsiteX322" fmla="*/ 9529676 w 9533023"/>
              <a:gd name="connsiteY322" fmla="*/ 2970016 h 6628773"/>
              <a:gd name="connsiteX323" fmla="*/ 9526010 w 9533023"/>
              <a:gd name="connsiteY323" fmla="*/ 2870522 h 6628773"/>
              <a:gd name="connsiteX324" fmla="*/ 9456562 w 9533023"/>
              <a:gd name="connsiteY324" fmla="*/ 2534856 h 6628773"/>
              <a:gd name="connsiteX325" fmla="*/ 9425359 w 9533023"/>
              <a:gd name="connsiteY325" fmla="*/ 2477127 h 6628773"/>
              <a:gd name="connsiteX326" fmla="*/ 9356055 w 9533023"/>
              <a:gd name="connsiteY326" fmla="*/ 2384675 h 6628773"/>
              <a:gd name="connsiteX327" fmla="*/ 9213494 w 9533023"/>
              <a:gd name="connsiteY327" fmla="*/ 2291788 h 6628773"/>
              <a:gd name="connsiteX328" fmla="*/ 9140236 w 9533023"/>
              <a:gd name="connsiteY328" fmla="*/ 2291643 h 6628773"/>
              <a:gd name="connsiteX329" fmla="*/ 9005294 w 9533023"/>
              <a:gd name="connsiteY329" fmla="*/ 2299697 h 6628773"/>
              <a:gd name="connsiteX330" fmla="*/ 8900977 w 9533023"/>
              <a:gd name="connsiteY330" fmla="*/ 2361236 h 6628773"/>
              <a:gd name="connsiteX331" fmla="*/ 8738932 w 9533023"/>
              <a:gd name="connsiteY331" fmla="*/ 2569580 h 6628773"/>
              <a:gd name="connsiteX332" fmla="*/ 8692633 w 9533023"/>
              <a:gd name="connsiteY332" fmla="*/ 2650603 h 6628773"/>
              <a:gd name="connsiteX333" fmla="*/ 8646334 w 9533023"/>
              <a:gd name="connsiteY333" fmla="*/ 2824223 h 6628773"/>
              <a:gd name="connsiteX334" fmla="*/ 8611610 w 9533023"/>
              <a:gd name="connsiteY334" fmla="*/ 2905246 h 6628773"/>
              <a:gd name="connsiteX335" fmla="*/ 8588461 w 9533023"/>
              <a:gd name="connsiteY335" fmla="*/ 3229337 h 6628773"/>
              <a:gd name="connsiteX336" fmla="*/ 8576886 w 9533023"/>
              <a:gd name="connsiteY336" fmla="*/ 3321935 h 6628773"/>
              <a:gd name="connsiteX337" fmla="*/ 8495863 w 9533023"/>
              <a:gd name="connsiteY337" fmla="*/ 3588152 h 6628773"/>
              <a:gd name="connsiteX338" fmla="*/ 8449565 w 9533023"/>
              <a:gd name="connsiteY338" fmla="*/ 3796497 h 6628773"/>
              <a:gd name="connsiteX339" fmla="*/ 8264370 w 9533023"/>
              <a:gd name="connsiteY339" fmla="*/ 4259484 h 6628773"/>
              <a:gd name="connsiteX340" fmla="*/ 8102324 w 9533023"/>
              <a:gd name="connsiteY340" fmla="*/ 4572000 h 6628773"/>
              <a:gd name="connsiteX341" fmla="*/ 7836106 w 9533023"/>
              <a:gd name="connsiteY341" fmla="*/ 4896092 h 6628773"/>
              <a:gd name="connsiteX342" fmla="*/ 7743509 w 9533023"/>
              <a:gd name="connsiteY342" fmla="*/ 4977114 h 6628773"/>
              <a:gd name="connsiteX343" fmla="*/ 7326820 w 9533023"/>
              <a:gd name="connsiteY343" fmla="*/ 5243332 h 6628773"/>
              <a:gd name="connsiteX344" fmla="*/ 7168585 w 9533023"/>
              <a:gd name="connsiteY344" fmla="*/ 5304871 h 6628773"/>
              <a:gd name="connsiteX345" fmla="*/ 6868801 w 9533023"/>
              <a:gd name="connsiteY345" fmla="*/ 5427948 h 6628773"/>
              <a:gd name="connsiteX346" fmla="*/ 6493443 w 9533023"/>
              <a:gd name="connsiteY346" fmla="*/ 5578998 h 6628773"/>
              <a:gd name="connsiteX347" fmla="*/ 6342972 w 9533023"/>
              <a:gd name="connsiteY347" fmla="*/ 5648446 h 6628773"/>
              <a:gd name="connsiteX348" fmla="*/ 5949433 w 9533023"/>
              <a:gd name="connsiteY348" fmla="*/ 5717894 h 6628773"/>
              <a:gd name="connsiteX349" fmla="*/ 5486446 w 9533023"/>
              <a:gd name="connsiteY349" fmla="*/ 5706319 h 6628773"/>
              <a:gd name="connsiteX350" fmla="*/ 5393848 w 9533023"/>
              <a:gd name="connsiteY350" fmla="*/ 5683170 h 6628773"/>
              <a:gd name="connsiteX351" fmla="*/ 5104481 w 9533023"/>
              <a:gd name="connsiteY351" fmla="*/ 5613722 h 6628773"/>
              <a:gd name="connsiteX352" fmla="*/ 4907712 w 9533023"/>
              <a:gd name="connsiteY352" fmla="*/ 5567423 h 6628773"/>
              <a:gd name="connsiteX353" fmla="*/ 4745666 w 9533023"/>
              <a:gd name="connsiteY353" fmla="*/ 5521124 h 6628773"/>
              <a:gd name="connsiteX354" fmla="*/ 4051185 w 9533023"/>
              <a:gd name="connsiteY354" fmla="*/ 5324355 h 6628773"/>
              <a:gd name="connsiteX355" fmla="*/ 3495600 w 9533023"/>
              <a:gd name="connsiteY355" fmla="*/ 5046562 h 6628773"/>
              <a:gd name="connsiteX356" fmla="*/ 3414577 w 9533023"/>
              <a:gd name="connsiteY356" fmla="*/ 4942390 h 6628773"/>
              <a:gd name="connsiteX357" fmla="*/ 3345129 w 9533023"/>
              <a:gd name="connsiteY357" fmla="*/ 4757195 h 6628773"/>
              <a:gd name="connsiteX358" fmla="*/ 3287256 w 9533023"/>
              <a:gd name="connsiteY358" fmla="*/ 4595150 h 6628773"/>
              <a:gd name="connsiteX359" fmla="*/ 3183084 w 9533023"/>
              <a:gd name="connsiteY359" fmla="*/ 4421530 h 6628773"/>
              <a:gd name="connsiteX360" fmla="*/ 3148360 w 9533023"/>
              <a:gd name="connsiteY360" fmla="*/ 4363656 h 6628773"/>
              <a:gd name="connsiteX361" fmla="*/ 3090486 w 9533023"/>
              <a:gd name="connsiteY361" fmla="*/ 4236335 h 6628773"/>
              <a:gd name="connsiteX362" fmla="*/ 2893717 w 9533023"/>
              <a:gd name="connsiteY362" fmla="*/ 3993266 h 6628773"/>
              <a:gd name="connsiteX363" fmla="*/ 2615924 w 9533023"/>
              <a:gd name="connsiteY363" fmla="*/ 3680750 h 6628773"/>
              <a:gd name="connsiteX364" fmla="*/ 2280258 w 9533023"/>
              <a:gd name="connsiteY364" fmla="*/ 3414532 h 6628773"/>
              <a:gd name="connsiteX365" fmla="*/ 2152937 w 9533023"/>
              <a:gd name="connsiteY365" fmla="*/ 3345084 h 6628773"/>
              <a:gd name="connsiteX366" fmla="*/ 2095063 w 9533023"/>
              <a:gd name="connsiteY366" fmla="*/ 3310360 h 6628773"/>
              <a:gd name="connsiteX367" fmla="*/ 2060339 w 9533023"/>
              <a:gd name="connsiteY367" fmla="*/ 3287211 h 6628773"/>
              <a:gd name="connsiteX368" fmla="*/ 1956167 w 9533023"/>
              <a:gd name="connsiteY368" fmla="*/ 3252486 h 6628773"/>
              <a:gd name="connsiteX369" fmla="*/ 1886719 w 9533023"/>
              <a:gd name="connsiteY369" fmla="*/ 3229337 h 6628773"/>
              <a:gd name="connsiteX370" fmla="*/ 1851995 w 9533023"/>
              <a:gd name="connsiteY370" fmla="*/ 3217762 h 6628773"/>
              <a:gd name="connsiteX371" fmla="*/ 1759398 w 9533023"/>
              <a:gd name="connsiteY371" fmla="*/ 3194613 h 6628773"/>
              <a:gd name="connsiteX372" fmla="*/ 1701524 w 9533023"/>
              <a:gd name="connsiteY372" fmla="*/ 3183038 h 6628773"/>
              <a:gd name="connsiteX373" fmla="*/ 1551053 w 9533023"/>
              <a:gd name="connsiteY373" fmla="*/ 3148314 h 6628773"/>
              <a:gd name="connsiteX374" fmla="*/ 1389008 w 9533023"/>
              <a:gd name="connsiteY374" fmla="*/ 3125165 h 6628773"/>
              <a:gd name="connsiteX375" fmla="*/ 1226962 w 9533023"/>
              <a:gd name="connsiteY375" fmla="*/ 3102016 h 6628773"/>
              <a:gd name="connsiteX376" fmla="*/ 1157514 w 9533023"/>
              <a:gd name="connsiteY376" fmla="*/ 3090441 h 6628773"/>
              <a:gd name="connsiteX377" fmla="*/ 949170 w 9533023"/>
              <a:gd name="connsiteY377" fmla="*/ 3078866 h 6628773"/>
              <a:gd name="connsiteX378" fmla="*/ 833423 w 9533023"/>
              <a:gd name="connsiteY378" fmla="*/ 3067292 h 6628773"/>
              <a:gd name="connsiteX379" fmla="*/ 625079 w 9533023"/>
              <a:gd name="connsiteY379" fmla="*/ 3044142 h 6628773"/>
              <a:gd name="connsiteX380" fmla="*/ 405160 w 9533023"/>
              <a:gd name="connsiteY380" fmla="*/ 3055717 h 6628773"/>
              <a:gd name="connsiteX381" fmla="*/ 358861 w 9533023"/>
              <a:gd name="connsiteY381" fmla="*/ 3067292 h 6628773"/>
              <a:gd name="connsiteX382" fmla="*/ 266263 w 9533023"/>
              <a:gd name="connsiteY382" fmla="*/ 3113590 h 6628773"/>
              <a:gd name="connsiteX383" fmla="*/ 243114 w 9533023"/>
              <a:gd name="connsiteY383" fmla="*/ 3148314 h 6628773"/>
              <a:gd name="connsiteX384" fmla="*/ 208390 w 9533023"/>
              <a:gd name="connsiteY384" fmla="*/ 3275636 h 6628773"/>
              <a:gd name="connsiteX385" fmla="*/ 254689 w 9533023"/>
              <a:gd name="connsiteY385" fmla="*/ 3426107 h 6628773"/>
              <a:gd name="connsiteX386" fmla="*/ 382010 w 9533023"/>
              <a:gd name="connsiteY386" fmla="*/ 3565003 h 6628773"/>
              <a:gd name="connsiteX387" fmla="*/ 512129 w 9533023"/>
              <a:gd name="connsiteY387" fmla="*/ 3641782 h 6628773"/>
              <a:gd name="connsiteX388" fmla="*/ 760599 w 9533023"/>
              <a:gd name="connsiteY388" fmla="*/ 3703899 h 6628773"/>
              <a:gd name="connsiteX389" fmla="*/ 856572 w 9533023"/>
              <a:gd name="connsiteY389" fmla="*/ 3727049 h 6628773"/>
              <a:gd name="connsiteX390" fmla="*/ 891296 w 9533023"/>
              <a:gd name="connsiteY390" fmla="*/ 3750198 h 6628773"/>
              <a:gd name="connsiteX391" fmla="*/ 1014808 w 9533023"/>
              <a:gd name="connsiteY391" fmla="*/ 3803972 h 6628773"/>
              <a:gd name="connsiteX392" fmla="*/ 1076491 w 9533023"/>
              <a:gd name="connsiteY392" fmla="*/ 3819646 h 6628773"/>
              <a:gd name="connsiteX393" fmla="*/ 1134365 w 9533023"/>
              <a:gd name="connsiteY393" fmla="*/ 3831221 h 6628773"/>
              <a:gd name="connsiteX394" fmla="*/ 1226962 w 9533023"/>
              <a:gd name="connsiteY394" fmla="*/ 3854370 h 6628773"/>
              <a:gd name="connsiteX395" fmla="*/ 1420066 w 9533023"/>
              <a:gd name="connsiteY395" fmla="*/ 3885573 h 6628773"/>
              <a:gd name="connsiteX396" fmla="*/ 1551053 w 9533023"/>
              <a:gd name="connsiteY396" fmla="*/ 3935393 h 6628773"/>
              <a:gd name="connsiteX397" fmla="*/ 1673552 w 9533023"/>
              <a:gd name="connsiteY397" fmla="*/ 3946968 h 6628773"/>
              <a:gd name="connsiteX398" fmla="*/ 1827109 w 9533023"/>
              <a:gd name="connsiteY39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725930 w 9533023"/>
              <a:gd name="connsiteY41" fmla="*/ 1530897 h 6628773"/>
              <a:gd name="connsiteX42" fmla="*/ 1516329 w 9533023"/>
              <a:gd name="connsiteY42" fmla="*/ 1539433 h 6628773"/>
              <a:gd name="connsiteX43" fmla="*/ 1250112 w 9533023"/>
              <a:gd name="connsiteY43" fmla="*/ 1574157 h 6628773"/>
              <a:gd name="connsiteX44" fmla="*/ 1068003 w 9533023"/>
              <a:gd name="connsiteY44" fmla="*/ 1635985 h 6628773"/>
              <a:gd name="connsiteX45" fmla="*/ 891296 w 9533023"/>
              <a:gd name="connsiteY45" fmla="*/ 1689904 h 6628773"/>
              <a:gd name="connsiteX46" fmla="*/ 729251 w 9533023"/>
              <a:gd name="connsiteY46" fmla="*/ 1736203 h 6628773"/>
              <a:gd name="connsiteX47" fmla="*/ 659803 w 9533023"/>
              <a:gd name="connsiteY47" fmla="*/ 1759352 h 6628773"/>
              <a:gd name="connsiteX48" fmla="*/ 544056 w 9533023"/>
              <a:gd name="connsiteY48" fmla="*/ 1817226 h 6628773"/>
              <a:gd name="connsiteX49" fmla="*/ 439884 w 9533023"/>
              <a:gd name="connsiteY49" fmla="*/ 1886674 h 6628773"/>
              <a:gd name="connsiteX50" fmla="*/ 405160 w 9533023"/>
              <a:gd name="connsiteY50" fmla="*/ 1898249 h 6628773"/>
              <a:gd name="connsiteX51" fmla="*/ 300987 w 9533023"/>
              <a:gd name="connsiteY51" fmla="*/ 1967697 h 6628773"/>
              <a:gd name="connsiteX52" fmla="*/ 69494 w 9533023"/>
              <a:gd name="connsiteY52" fmla="*/ 2164466 h 6628773"/>
              <a:gd name="connsiteX53" fmla="*/ 11620 w 9533023"/>
              <a:gd name="connsiteY53" fmla="*/ 2257064 h 6628773"/>
              <a:gd name="connsiteX54" fmla="*/ 11620 w 9533023"/>
              <a:gd name="connsiteY54" fmla="*/ 2407535 h 6628773"/>
              <a:gd name="connsiteX55" fmla="*/ 34770 w 9533023"/>
              <a:gd name="connsiteY55" fmla="*/ 2465408 h 6628773"/>
              <a:gd name="connsiteX56" fmla="*/ 463033 w 9533023"/>
              <a:gd name="connsiteY56" fmla="*/ 2708476 h 6628773"/>
              <a:gd name="connsiteX57" fmla="*/ 879722 w 9533023"/>
              <a:gd name="connsiteY57" fmla="*/ 2870522 h 6628773"/>
              <a:gd name="connsiteX58" fmla="*/ 1481605 w 9533023"/>
              <a:gd name="connsiteY58" fmla="*/ 2986269 h 6628773"/>
              <a:gd name="connsiteX59" fmla="*/ 2014041 w 9533023"/>
              <a:gd name="connsiteY59" fmla="*/ 3032568 h 6628773"/>
              <a:gd name="connsiteX60" fmla="*/ 2824268 w 9533023"/>
              <a:gd name="connsiteY60" fmla="*/ 3055717 h 6628773"/>
              <a:gd name="connsiteX61" fmla="*/ 3518749 w 9533023"/>
              <a:gd name="connsiteY61" fmla="*/ 3044142 h 6628773"/>
              <a:gd name="connsiteX62" fmla="*/ 3738668 w 9533023"/>
              <a:gd name="connsiteY62" fmla="*/ 3020993 h 6628773"/>
              <a:gd name="connsiteX63" fmla="*/ 4166932 w 9533023"/>
              <a:gd name="connsiteY63" fmla="*/ 2986269 h 6628773"/>
              <a:gd name="connsiteX64" fmla="*/ 4699367 w 9533023"/>
              <a:gd name="connsiteY64" fmla="*/ 3009418 h 6628773"/>
              <a:gd name="connsiteX65" fmla="*/ 5011884 w 9533023"/>
              <a:gd name="connsiteY65" fmla="*/ 3020993 h 6628773"/>
              <a:gd name="connsiteX66" fmla="*/ 5521170 w 9533023"/>
              <a:gd name="connsiteY66" fmla="*/ 3078866 h 6628773"/>
              <a:gd name="connsiteX67" fmla="*/ 5706365 w 9533023"/>
              <a:gd name="connsiteY67" fmla="*/ 3125165 h 6628773"/>
              <a:gd name="connsiteX68" fmla="*/ 5984157 w 9533023"/>
              <a:gd name="connsiteY68" fmla="*/ 3275636 h 6628773"/>
              <a:gd name="connsiteX69" fmla="*/ 6169352 w 9533023"/>
              <a:gd name="connsiteY69" fmla="*/ 3472405 h 6628773"/>
              <a:gd name="connsiteX70" fmla="*/ 6366122 w 9533023"/>
              <a:gd name="connsiteY70" fmla="*/ 3750198 h 6628773"/>
              <a:gd name="connsiteX71" fmla="*/ 6470294 w 9533023"/>
              <a:gd name="connsiteY71" fmla="*/ 4074289 h 6628773"/>
              <a:gd name="connsiteX72" fmla="*/ 6516593 w 9533023"/>
              <a:gd name="connsiteY72" fmla="*/ 4699322 h 6628773"/>
              <a:gd name="connsiteX73" fmla="*/ 6481868 w 9533023"/>
              <a:gd name="connsiteY73" fmla="*/ 5000264 h 6628773"/>
              <a:gd name="connsiteX74" fmla="*/ 6470294 w 9533023"/>
              <a:gd name="connsiteY74" fmla="*/ 5058137 h 6628773"/>
              <a:gd name="connsiteX75" fmla="*/ 6285099 w 9533023"/>
              <a:gd name="connsiteY75" fmla="*/ 5393803 h 6628773"/>
              <a:gd name="connsiteX76" fmla="*/ 6053605 w 9533023"/>
              <a:gd name="connsiteY76" fmla="*/ 5532699 h 6628773"/>
              <a:gd name="connsiteX77" fmla="*/ 6030456 w 9533023"/>
              <a:gd name="connsiteY77" fmla="*/ 5555849 h 6628773"/>
              <a:gd name="connsiteX78" fmla="*/ 5798962 w 9533023"/>
              <a:gd name="connsiteY78" fmla="*/ 5613722 h 6628773"/>
              <a:gd name="connsiteX79" fmla="*/ 5162355 w 9533023"/>
              <a:gd name="connsiteY79" fmla="*/ 5648446 h 6628773"/>
              <a:gd name="connsiteX80" fmla="*/ 4687793 w 9533023"/>
              <a:gd name="connsiteY80" fmla="*/ 5602147 h 6628773"/>
              <a:gd name="connsiteX81" fmla="*/ 4525747 w 9533023"/>
              <a:gd name="connsiteY81" fmla="*/ 5440102 h 6628773"/>
              <a:gd name="connsiteX82" fmla="*/ 4479448 w 9533023"/>
              <a:gd name="connsiteY82" fmla="*/ 5359079 h 6628773"/>
              <a:gd name="connsiteX83" fmla="*/ 4305828 w 9533023"/>
              <a:gd name="connsiteY83" fmla="*/ 5011838 h 6628773"/>
              <a:gd name="connsiteX84" fmla="*/ 4305828 w 9533023"/>
              <a:gd name="connsiteY84" fmla="*/ 4699322 h 6628773"/>
              <a:gd name="connsiteX85" fmla="*/ 4386851 w 9533023"/>
              <a:gd name="connsiteY85" fmla="*/ 4525702 h 6628773"/>
              <a:gd name="connsiteX86" fmla="*/ 4572046 w 9533023"/>
              <a:gd name="connsiteY86" fmla="*/ 4294208 h 6628773"/>
              <a:gd name="connsiteX87" fmla="*/ 4838263 w 9533023"/>
              <a:gd name="connsiteY87" fmla="*/ 4201611 h 6628773"/>
              <a:gd name="connsiteX88" fmla="*/ 5243377 w 9533023"/>
              <a:gd name="connsiteY88" fmla="*/ 4132162 h 6628773"/>
              <a:gd name="connsiteX89" fmla="*/ 5602193 w 9533023"/>
              <a:gd name="connsiteY89" fmla="*/ 4051140 h 6628773"/>
              <a:gd name="connsiteX90" fmla="*/ 5755316 w 9533023"/>
              <a:gd name="connsiteY90" fmla="*/ 3997366 h 6628773"/>
              <a:gd name="connsiteX91" fmla="*/ 6076755 w 9533023"/>
              <a:gd name="connsiteY91" fmla="*/ 3923818 h 6628773"/>
              <a:gd name="connsiteX92" fmla="*/ 6435570 w 9533023"/>
              <a:gd name="connsiteY92" fmla="*/ 3784922 h 6628773"/>
              <a:gd name="connsiteX93" fmla="*/ 6528167 w 9533023"/>
              <a:gd name="connsiteY93" fmla="*/ 3761773 h 6628773"/>
              <a:gd name="connsiteX94" fmla="*/ 7072177 w 9533023"/>
              <a:gd name="connsiteY94" fmla="*/ 3530279 h 6628773"/>
              <a:gd name="connsiteX95" fmla="*/ 7253707 w 9533023"/>
              <a:gd name="connsiteY95" fmla="*/ 3441202 h 6628773"/>
              <a:gd name="connsiteX96" fmla="*/ 7365065 w 9533023"/>
              <a:gd name="connsiteY96" fmla="*/ 3318269 h 6628773"/>
              <a:gd name="connsiteX97" fmla="*/ 7512015 w 9533023"/>
              <a:gd name="connsiteY97" fmla="*/ 3183038 h 6628773"/>
              <a:gd name="connsiteX98" fmla="*/ 7604613 w 9533023"/>
              <a:gd name="connsiteY98" fmla="*/ 3044142 h 6628773"/>
              <a:gd name="connsiteX99" fmla="*/ 7778233 w 9533023"/>
              <a:gd name="connsiteY99" fmla="*/ 2592730 h 6628773"/>
              <a:gd name="connsiteX100" fmla="*/ 7824532 w 9533023"/>
              <a:gd name="connsiteY100" fmla="*/ 1736203 h 6628773"/>
              <a:gd name="connsiteX101" fmla="*/ 7836106 w 9533023"/>
              <a:gd name="connsiteY101" fmla="*/ 1562583 h 6628773"/>
              <a:gd name="connsiteX102" fmla="*/ 7766658 w 9533023"/>
              <a:gd name="connsiteY102" fmla="*/ 1365813 h 6628773"/>
              <a:gd name="connsiteX103" fmla="*/ 7743509 w 9533023"/>
              <a:gd name="connsiteY103" fmla="*/ 1307940 h 6628773"/>
              <a:gd name="connsiteX104" fmla="*/ 7639337 w 9533023"/>
              <a:gd name="connsiteY104" fmla="*/ 1099595 h 6628773"/>
              <a:gd name="connsiteX105" fmla="*/ 7604613 w 9533023"/>
              <a:gd name="connsiteY105" fmla="*/ 1053297 h 6628773"/>
              <a:gd name="connsiteX106" fmla="*/ 7477291 w 9533023"/>
              <a:gd name="connsiteY106" fmla="*/ 775504 h 6628773"/>
              <a:gd name="connsiteX107" fmla="*/ 7292096 w 9533023"/>
              <a:gd name="connsiteY107" fmla="*/ 462988 h 6628773"/>
              <a:gd name="connsiteX108" fmla="*/ 7118476 w 9533023"/>
              <a:gd name="connsiteY108" fmla="*/ 254643 h 6628773"/>
              <a:gd name="connsiteX109" fmla="*/ 7095327 w 9533023"/>
              <a:gd name="connsiteY109" fmla="*/ 219919 h 6628773"/>
              <a:gd name="connsiteX110" fmla="*/ 6898557 w 9533023"/>
              <a:gd name="connsiteY110" fmla="*/ 115747 h 6628773"/>
              <a:gd name="connsiteX111" fmla="*/ 6713362 w 9533023"/>
              <a:gd name="connsiteY111" fmla="*/ 23150 h 6628773"/>
              <a:gd name="connsiteX112" fmla="*/ 6528167 w 9533023"/>
              <a:gd name="connsiteY112" fmla="*/ 0 h 6628773"/>
              <a:gd name="connsiteX113" fmla="*/ 6099904 w 9533023"/>
              <a:gd name="connsiteY113" fmla="*/ 11575 h 6628773"/>
              <a:gd name="connsiteX114" fmla="*/ 6076755 w 9533023"/>
              <a:gd name="connsiteY114" fmla="*/ 46299 h 6628773"/>
              <a:gd name="connsiteX115" fmla="*/ 5926284 w 9533023"/>
              <a:gd name="connsiteY115" fmla="*/ 115747 h 6628773"/>
              <a:gd name="connsiteX116" fmla="*/ 5845261 w 9533023"/>
              <a:gd name="connsiteY116" fmla="*/ 196770 h 6628773"/>
              <a:gd name="connsiteX117" fmla="*/ 5798962 w 9533023"/>
              <a:gd name="connsiteY117" fmla="*/ 219919 h 6628773"/>
              <a:gd name="connsiteX118" fmla="*/ 5694790 w 9533023"/>
              <a:gd name="connsiteY118" fmla="*/ 312517 h 6628773"/>
              <a:gd name="connsiteX119" fmla="*/ 5660066 w 9533023"/>
              <a:gd name="connsiteY119" fmla="*/ 347241 h 6628773"/>
              <a:gd name="connsiteX120" fmla="*/ 5544319 w 9533023"/>
              <a:gd name="connsiteY120" fmla="*/ 509286 h 6628773"/>
              <a:gd name="connsiteX121" fmla="*/ 5405423 w 9533023"/>
              <a:gd name="connsiteY121" fmla="*/ 821803 h 6628773"/>
              <a:gd name="connsiteX122" fmla="*/ 5393848 w 9533023"/>
              <a:gd name="connsiteY122" fmla="*/ 1018573 h 6628773"/>
              <a:gd name="connsiteX123" fmla="*/ 5463296 w 9533023"/>
              <a:gd name="connsiteY123" fmla="*/ 1331089 h 6628773"/>
              <a:gd name="connsiteX124" fmla="*/ 5540509 w 9533023"/>
              <a:gd name="connsiteY124" fmla="*/ 1527569 h 6628773"/>
              <a:gd name="connsiteX125" fmla="*/ 5683215 w 9533023"/>
              <a:gd name="connsiteY125" fmla="*/ 1759352 h 6628773"/>
              <a:gd name="connsiteX126" fmla="*/ 5752663 w 9533023"/>
              <a:gd name="connsiteY126" fmla="*/ 1840375 h 6628773"/>
              <a:gd name="connsiteX127" fmla="*/ 5949433 w 9533023"/>
              <a:gd name="connsiteY127" fmla="*/ 2083443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10942 w 9533023"/>
              <a:gd name="connsiteY156" fmla="*/ 4930816 h 6628773"/>
              <a:gd name="connsiteX157" fmla="*/ 4687793 w 9533023"/>
              <a:gd name="connsiteY157" fmla="*/ 4838218 h 6628773"/>
              <a:gd name="connsiteX158" fmla="*/ 4795341 w 9533023"/>
              <a:gd name="connsiteY158" fmla="*/ 4556471 h 6628773"/>
              <a:gd name="connsiteX159" fmla="*/ 4815114 w 9533023"/>
              <a:gd name="connsiteY159" fmla="*/ 4490978 h 6628773"/>
              <a:gd name="connsiteX160" fmla="*/ 4887793 w 9533023"/>
              <a:gd name="connsiteY160" fmla="*/ 4425629 h 6628773"/>
              <a:gd name="connsiteX161" fmla="*/ 4930861 w 9533023"/>
              <a:gd name="connsiteY161" fmla="*/ 4386805 h 6628773"/>
              <a:gd name="connsiteX162" fmla="*/ 5035033 w 9533023"/>
              <a:gd name="connsiteY162" fmla="*/ 4282633 h 6628773"/>
              <a:gd name="connsiteX163" fmla="*/ 5231803 w 9533023"/>
              <a:gd name="connsiteY163" fmla="*/ 4166886 h 6628773"/>
              <a:gd name="connsiteX164" fmla="*/ 5335975 w 9533023"/>
              <a:gd name="connsiteY164" fmla="*/ 4109013 h 6628773"/>
              <a:gd name="connsiteX165" fmla="*/ 5463296 w 9533023"/>
              <a:gd name="connsiteY165" fmla="*/ 4016416 h 6628773"/>
              <a:gd name="connsiteX166" fmla="*/ 5613767 w 9533023"/>
              <a:gd name="connsiteY166" fmla="*/ 3889094 h 6628773"/>
              <a:gd name="connsiteX167" fmla="*/ 5845261 w 9533023"/>
              <a:gd name="connsiteY167" fmla="*/ 3657600 h 6628773"/>
              <a:gd name="connsiteX168" fmla="*/ 5914709 w 9533023"/>
              <a:gd name="connsiteY168" fmla="*/ 3611302 h 6628773"/>
              <a:gd name="connsiteX169" fmla="*/ 6053316 w 9533023"/>
              <a:gd name="connsiteY169" fmla="*/ 3484270 h 6628773"/>
              <a:gd name="connsiteX170" fmla="*/ 6157777 w 9533023"/>
              <a:gd name="connsiteY170" fmla="*/ 3391383 h 6628773"/>
              <a:gd name="connsiteX171" fmla="*/ 6319823 w 9533023"/>
              <a:gd name="connsiteY171" fmla="*/ 3287211 h 6628773"/>
              <a:gd name="connsiteX172" fmla="*/ 6366122 w 9533023"/>
              <a:gd name="connsiteY172" fmla="*/ 326406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805960 w 9533023"/>
              <a:gd name="connsiteY177" fmla="*/ 2893671 h 6628773"/>
              <a:gd name="connsiteX178" fmla="*/ 6956431 w 9533023"/>
              <a:gd name="connsiteY178" fmla="*/ 2777924 h 6628773"/>
              <a:gd name="connsiteX179" fmla="*/ 7095327 w 9533023"/>
              <a:gd name="connsiteY179" fmla="*/ 2650603 h 6628773"/>
              <a:gd name="connsiteX180" fmla="*/ 7130051 w 9533023"/>
              <a:gd name="connsiteY180" fmla="*/ 2558005 h 6628773"/>
              <a:gd name="connsiteX181" fmla="*/ 7118476 w 9533023"/>
              <a:gd name="connsiteY181" fmla="*/ 2210765 h 6628773"/>
              <a:gd name="connsiteX182" fmla="*/ 7072177 w 9533023"/>
              <a:gd name="connsiteY182" fmla="*/ 2083443 h 6628773"/>
              <a:gd name="connsiteX183" fmla="*/ 6771236 w 9533023"/>
              <a:gd name="connsiteY183" fmla="*/ 1828800 h 6628773"/>
              <a:gd name="connsiteX184" fmla="*/ 6458719 w 9533023"/>
              <a:gd name="connsiteY184" fmla="*/ 1655180 h 6628773"/>
              <a:gd name="connsiteX185" fmla="*/ 6412420 w 9533023"/>
              <a:gd name="connsiteY185" fmla="*/ 1632031 h 6628773"/>
              <a:gd name="connsiteX186" fmla="*/ 6285099 w 9533023"/>
              <a:gd name="connsiteY186" fmla="*/ 1608881 h 6628773"/>
              <a:gd name="connsiteX187" fmla="*/ 6111479 w 9533023"/>
              <a:gd name="connsiteY187" fmla="*/ 1585732 h 6628773"/>
              <a:gd name="connsiteX188" fmla="*/ 5879985 w 9533023"/>
              <a:gd name="connsiteY188" fmla="*/ 1620456 h 6628773"/>
              <a:gd name="connsiteX189" fmla="*/ 5822112 w 9533023"/>
              <a:gd name="connsiteY189" fmla="*/ 1632031 h 6628773"/>
              <a:gd name="connsiteX190" fmla="*/ 5660066 w 9533023"/>
              <a:gd name="connsiteY190" fmla="*/ 1724628 h 6628773"/>
              <a:gd name="connsiteX191" fmla="*/ 5590618 w 9533023"/>
              <a:gd name="connsiteY191" fmla="*/ 1759352 h 6628773"/>
              <a:gd name="connsiteX192" fmla="*/ 5405423 w 9533023"/>
              <a:gd name="connsiteY192" fmla="*/ 1909823 h 6628773"/>
              <a:gd name="connsiteX193" fmla="*/ 5347549 w 9533023"/>
              <a:gd name="connsiteY193" fmla="*/ 1944547 h 6628773"/>
              <a:gd name="connsiteX194" fmla="*/ 5046608 w 9533023"/>
              <a:gd name="connsiteY194" fmla="*/ 2210765 h 6628773"/>
              <a:gd name="connsiteX195" fmla="*/ 5023458 w 9533023"/>
              <a:gd name="connsiteY195" fmla="*/ 2245489 h 6628773"/>
              <a:gd name="connsiteX196" fmla="*/ 4861413 w 9533023"/>
              <a:gd name="connsiteY196" fmla="*/ 2523281 h 6628773"/>
              <a:gd name="connsiteX197" fmla="*/ 4830643 w 9533023"/>
              <a:gd name="connsiteY197" fmla="*/ 2601073 h 6628773"/>
              <a:gd name="connsiteX198" fmla="*/ 4803539 w 9533023"/>
              <a:gd name="connsiteY198" fmla="*/ 2673752 h 6628773"/>
              <a:gd name="connsiteX199" fmla="*/ 4768815 w 9533023"/>
              <a:gd name="connsiteY199" fmla="*/ 2824223 h 6628773"/>
              <a:gd name="connsiteX200" fmla="*/ 4745666 w 9533023"/>
              <a:gd name="connsiteY200" fmla="*/ 2870522 h 6628773"/>
              <a:gd name="connsiteX201" fmla="*/ 4710942 w 9533023"/>
              <a:gd name="connsiteY201" fmla="*/ 3032568 h 6628773"/>
              <a:gd name="connsiteX202" fmla="*/ 4687793 w 9533023"/>
              <a:gd name="connsiteY202" fmla="*/ 3078866 h 6628773"/>
              <a:gd name="connsiteX203" fmla="*/ 4525747 w 9533023"/>
              <a:gd name="connsiteY203" fmla="*/ 3472405 h 6628773"/>
              <a:gd name="connsiteX204" fmla="*/ 4514172 w 9533023"/>
              <a:gd name="connsiteY204" fmla="*/ 3541854 h 6628773"/>
              <a:gd name="connsiteX205" fmla="*/ 4444724 w 9533023"/>
              <a:gd name="connsiteY205" fmla="*/ 3669175 h 6628773"/>
              <a:gd name="connsiteX206" fmla="*/ 4410000 w 9533023"/>
              <a:gd name="connsiteY206" fmla="*/ 3715474 h 6628773"/>
              <a:gd name="connsiteX207" fmla="*/ 4363701 w 9533023"/>
              <a:gd name="connsiteY207" fmla="*/ 3819646 h 6628773"/>
              <a:gd name="connsiteX208" fmla="*/ 4352127 w 9533023"/>
              <a:gd name="connsiteY208" fmla="*/ 3854370 h 6628773"/>
              <a:gd name="connsiteX209" fmla="*/ 4282679 w 9533023"/>
              <a:gd name="connsiteY209" fmla="*/ 3958542 h 6628773"/>
              <a:gd name="connsiteX210" fmla="*/ 4182172 w 9533023"/>
              <a:gd name="connsiteY210" fmla="*/ 4097583 h 6628773"/>
              <a:gd name="connsiteX211" fmla="*/ 3935438 w 9533023"/>
              <a:gd name="connsiteY211" fmla="*/ 4433104 h 6628773"/>
              <a:gd name="connsiteX212" fmla="*/ 3889139 w 9533023"/>
              <a:gd name="connsiteY212" fmla="*/ 4502552 h 6628773"/>
              <a:gd name="connsiteX213" fmla="*/ 3727094 w 9533023"/>
              <a:gd name="connsiteY213" fmla="*/ 4641449 h 6628773"/>
              <a:gd name="connsiteX214" fmla="*/ 3657646 w 9533023"/>
              <a:gd name="connsiteY214" fmla="*/ 4722471 h 6628773"/>
              <a:gd name="connsiteX215" fmla="*/ 3449301 w 9533023"/>
              <a:gd name="connsiteY215" fmla="*/ 4861368 h 6628773"/>
              <a:gd name="connsiteX216" fmla="*/ 3391428 w 9533023"/>
              <a:gd name="connsiteY216" fmla="*/ 4930816 h 6628773"/>
              <a:gd name="connsiteX217" fmla="*/ 2928441 w 9533023"/>
              <a:gd name="connsiteY217" fmla="*/ 5278056 h 6628773"/>
              <a:gd name="connsiteX218" fmla="*/ 2639074 w 9533023"/>
              <a:gd name="connsiteY218" fmla="*/ 5405378 h 6628773"/>
              <a:gd name="connsiteX219" fmla="*/ 2546476 w 9533023"/>
              <a:gd name="connsiteY219" fmla="*/ 5451676 h 6628773"/>
              <a:gd name="connsiteX220" fmla="*/ 2314982 w 9533023"/>
              <a:gd name="connsiteY220" fmla="*/ 5521124 h 6628773"/>
              <a:gd name="connsiteX221" fmla="*/ 1979317 w 9533023"/>
              <a:gd name="connsiteY221" fmla="*/ 5636871 h 6628773"/>
              <a:gd name="connsiteX222" fmla="*/ 1886719 w 9533023"/>
              <a:gd name="connsiteY222" fmla="*/ 5648446 h 6628773"/>
              <a:gd name="connsiteX223" fmla="*/ 1655225 w 9533023"/>
              <a:gd name="connsiteY223" fmla="*/ 5671595 h 6628773"/>
              <a:gd name="connsiteX224" fmla="*/ 1250112 w 9533023"/>
              <a:gd name="connsiteY224" fmla="*/ 5660021 h 6628773"/>
              <a:gd name="connsiteX225" fmla="*/ 1215387 w 9533023"/>
              <a:gd name="connsiteY225" fmla="*/ 5648446 h 6628773"/>
              <a:gd name="connsiteX226" fmla="*/ 1122790 w 9533023"/>
              <a:gd name="connsiteY226" fmla="*/ 5590573 h 6628773"/>
              <a:gd name="connsiteX227" fmla="*/ 891296 w 9533023"/>
              <a:gd name="connsiteY227" fmla="*/ 5428527 h 6628773"/>
              <a:gd name="connsiteX228" fmla="*/ 763975 w 9533023"/>
              <a:gd name="connsiteY228" fmla="*/ 5335930 h 6628773"/>
              <a:gd name="connsiteX229" fmla="*/ 729251 w 9533023"/>
              <a:gd name="connsiteY229" fmla="*/ 5312780 h 6628773"/>
              <a:gd name="connsiteX230" fmla="*/ 648228 w 9533023"/>
              <a:gd name="connsiteY230" fmla="*/ 5254907 h 6628773"/>
              <a:gd name="connsiteX231" fmla="*/ 463033 w 9533023"/>
              <a:gd name="connsiteY231" fmla="*/ 5127585 h 6628773"/>
              <a:gd name="connsiteX232" fmla="*/ 335712 w 9533023"/>
              <a:gd name="connsiteY232" fmla="*/ 4965540 h 6628773"/>
              <a:gd name="connsiteX233" fmla="*/ 277838 w 9533023"/>
              <a:gd name="connsiteY233" fmla="*/ 4757195 h 6628773"/>
              <a:gd name="connsiteX234" fmla="*/ 266263 w 9533023"/>
              <a:gd name="connsiteY234" fmla="*/ 4560426 h 6628773"/>
              <a:gd name="connsiteX235" fmla="*/ 358861 w 9533023"/>
              <a:gd name="connsiteY235" fmla="*/ 4294208 h 6628773"/>
              <a:gd name="connsiteX236" fmla="*/ 463033 w 9533023"/>
              <a:gd name="connsiteY236" fmla="*/ 4178461 h 6628773"/>
              <a:gd name="connsiteX237" fmla="*/ 810274 w 9533023"/>
              <a:gd name="connsiteY237" fmla="*/ 4039565 h 6628773"/>
              <a:gd name="connsiteX238" fmla="*/ 1099641 w 9533023"/>
              <a:gd name="connsiteY238" fmla="*/ 3981692 h 6628773"/>
              <a:gd name="connsiteX239" fmla="*/ 1365858 w 9533023"/>
              <a:gd name="connsiteY239" fmla="*/ 3946968 h 6628773"/>
              <a:gd name="connsiteX240" fmla="*/ 1635163 w 9533023"/>
              <a:gd name="connsiteY240" fmla="*/ 3896859 h 6628773"/>
              <a:gd name="connsiteX241" fmla="*/ 1909868 w 9533023"/>
              <a:gd name="connsiteY241" fmla="*/ 3831221 h 6628773"/>
              <a:gd name="connsiteX242" fmla="*/ 2048765 w 9533023"/>
              <a:gd name="connsiteY242" fmla="*/ 3819646 h 6628773"/>
              <a:gd name="connsiteX243" fmla="*/ 2777970 w 9533023"/>
              <a:gd name="connsiteY243" fmla="*/ 3819646 h 6628773"/>
              <a:gd name="connsiteX244" fmla="*/ 3032613 w 9533023"/>
              <a:gd name="connsiteY244" fmla="*/ 3784922 h 6628773"/>
              <a:gd name="connsiteX245" fmla="*/ 3495600 w 9533023"/>
              <a:gd name="connsiteY245" fmla="*/ 3669175 h 6628773"/>
              <a:gd name="connsiteX246" fmla="*/ 3622922 w 9533023"/>
              <a:gd name="connsiteY246" fmla="*/ 3576578 h 6628773"/>
              <a:gd name="connsiteX247" fmla="*/ 3646071 w 9533023"/>
              <a:gd name="connsiteY247" fmla="*/ 3553428 h 6628773"/>
              <a:gd name="connsiteX248" fmla="*/ 3738668 w 9533023"/>
              <a:gd name="connsiteY248" fmla="*/ 3437681 h 6628773"/>
              <a:gd name="connsiteX249" fmla="*/ 3808117 w 9533023"/>
              <a:gd name="connsiteY249" fmla="*/ 3298785 h 6628773"/>
              <a:gd name="connsiteX250" fmla="*/ 3877565 w 9533023"/>
              <a:gd name="connsiteY250" fmla="*/ 3171464 h 6628773"/>
              <a:gd name="connsiteX251" fmla="*/ 3912289 w 9533023"/>
              <a:gd name="connsiteY251" fmla="*/ 2997843 h 6628773"/>
              <a:gd name="connsiteX252" fmla="*/ 3947013 w 9533023"/>
              <a:gd name="connsiteY252" fmla="*/ 2766350 h 6628773"/>
              <a:gd name="connsiteX253" fmla="*/ 3923863 w 9533023"/>
              <a:gd name="connsiteY253" fmla="*/ 2558005 h 6628773"/>
              <a:gd name="connsiteX254" fmla="*/ 3877565 w 9533023"/>
              <a:gd name="connsiteY254" fmla="*/ 2465408 h 6628773"/>
              <a:gd name="connsiteX255" fmla="*/ 3784967 w 9533023"/>
              <a:gd name="connsiteY255" fmla="*/ 2361236 h 6628773"/>
              <a:gd name="connsiteX256" fmla="*/ 3692370 w 9533023"/>
              <a:gd name="connsiteY256" fmla="*/ 2291788 h 6628773"/>
              <a:gd name="connsiteX257" fmla="*/ 3646071 w 9533023"/>
              <a:gd name="connsiteY257" fmla="*/ 2268638 h 6628773"/>
              <a:gd name="connsiteX258" fmla="*/ 3472451 w 9533023"/>
              <a:gd name="connsiteY258" fmla="*/ 2187616 h 6628773"/>
              <a:gd name="connsiteX259" fmla="*/ 3345129 w 9533023"/>
              <a:gd name="connsiteY259" fmla="*/ 2164466 h 6628773"/>
              <a:gd name="connsiteX260" fmla="*/ 2858993 w 9533023"/>
              <a:gd name="connsiteY260" fmla="*/ 2245489 h 6628773"/>
              <a:gd name="connsiteX261" fmla="*/ 2801119 w 9533023"/>
              <a:gd name="connsiteY261" fmla="*/ 2291788 h 6628773"/>
              <a:gd name="connsiteX262" fmla="*/ 2766395 w 9533023"/>
              <a:gd name="connsiteY262" fmla="*/ 2361236 h 6628773"/>
              <a:gd name="connsiteX263" fmla="*/ 2789544 w 9533023"/>
              <a:gd name="connsiteY263" fmla="*/ 2766350 h 6628773"/>
              <a:gd name="connsiteX264" fmla="*/ 2858993 w 9533023"/>
              <a:gd name="connsiteY264" fmla="*/ 3136740 h 6628773"/>
              <a:gd name="connsiteX265" fmla="*/ 2882142 w 9533023"/>
              <a:gd name="connsiteY265" fmla="*/ 3171464 h 6628773"/>
              <a:gd name="connsiteX266" fmla="*/ 2963165 w 9533023"/>
              <a:gd name="connsiteY266" fmla="*/ 3356659 h 6628773"/>
              <a:gd name="connsiteX267" fmla="*/ 3159934 w 9533023"/>
              <a:gd name="connsiteY267" fmla="*/ 3634451 h 6628773"/>
              <a:gd name="connsiteX268" fmla="*/ 3472451 w 9533023"/>
              <a:gd name="connsiteY268" fmla="*/ 3865945 h 6628773"/>
              <a:gd name="connsiteX269" fmla="*/ 4190081 w 9533023"/>
              <a:gd name="connsiteY269" fmla="*/ 4259484 h 6628773"/>
              <a:gd name="connsiteX270" fmla="*/ 4761485 w 9533023"/>
              <a:gd name="connsiteY270" fmla="*/ 4514416 h 6628773"/>
              <a:gd name="connsiteX271" fmla="*/ 5081332 w 9533023"/>
              <a:gd name="connsiteY271" fmla="*/ 4687747 h 6628773"/>
              <a:gd name="connsiteX272" fmla="*/ 5150780 w 9533023"/>
              <a:gd name="connsiteY272" fmla="*/ 4734046 h 6628773"/>
              <a:gd name="connsiteX273" fmla="*/ 5405423 w 9533023"/>
              <a:gd name="connsiteY273" fmla="*/ 4872942 h 6628773"/>
              <a:gd name="connsiteX274" fmla="*/ 5625342 w 9533023"/>
              <a:gd name="connsiteY274" fmla="*/ 5058137 h 6628773"/>
              <a:gd name="connsiteX275" fmla="*/ 5671641 w 9533023"/>
              <a:gd name="connsiteY275" fmla="*/ 5092861 h 6628773"/>
              <a:gd name="connsiteX276" fmla="*/ 5787387 w 9533023"/>
              <a:gd name="connsiteY276" fmla="*/ 5278056 h 6628773"/>
              <a:gd name="connsiteX277" fmla="*/ 5891560 w 9533023"/>
              <a:gd name="connsiteY277" fmla="*/ 5428527 h 6628773"/>
              <a:gd name="connsiteX278" fmla="*/ 5926284 w 9533023"/>
              <a:gd name="connsiteY278" fmla="*/ 5497975 h 6628773"/>
              <a:gd name="connsiteX279" fmla="*/ 6042031 w 9533023"/>
              <a:gd name="connsiteY279" fmla="*/ 5613722 h 6628773"/>
              <a:gd name="connsiteX280" fmla="*/ 6076755 w 9533023"/>
              <a:gd name="connsiteY280" fmla="*/ 5671595 h 6628773"/>
              <a:gd name="connsiteX281" fmla="*/ 6227225 w 9533023"/>
              <a:gd name="connsiteY281" fmla="*/ 5914664 h 6628773"/>
              <a:gd name="connsiteX282" fmla="*/ 6227225 w 9533023"/>
              <a:gd name="connsiteY282" fmla="*/ 6111433 h 6628773"/>
              <a:gd name="connsiteX283" fmla="*/ 6076755 w 9533023"/>
              <a:gd name="connsiteY283" fmla="*/ 6319778 h 6628773"/>
              <a:gd name="connsiteX284" fmla="*/ 5868410 w 9533023"/>
              <a:gd name="connsiteY284" fmla="*/ 6447099 h 6628773"/>
              <a:gd name="connsiteX285" fmla="*/ 5706365 w 9533023"/>
              <a:gd name="connsiteY285" fmla="*/ 6528122 h 6628773"/>
              <a:gd name="connsiteX286" fmla="*/ 5544319 w 9533023"/>
              <a:gd name="connsiteY286" fmla="*/ 6585995 h 6628773"/>
              <a:gd name="connsiteX287" fmla="*/ 5213331 w 9533023"/>
              <a:gd name="connsiteY287" fmla="*/ 6628773 h 6628773"/>
              <a:gd name="connsiteX288" fmla="*/ 4722517 w 9533023"/>
              <a:gd name="connsiteY288" fmla="*/ 6597570 h 6628773"/>
              <a:gd name="connsiteX289" fmla="*/ 4491023 w 9533023"/>
              <a:gd name="connsiteY289" fmla="*/ 6551271 h 6628773"/>
              <a:gd name="connsiteX290" fmla="*/ 4176915 w 9533023"/>
              <a:gd name="connsiteY290" fmla="*/ 6500584 h 6628773"/>
              <a:gd name="connsiteX291" fmla="*/ 3907611 w 9533023"/>
              <a:gd name="connsiteY291" fmla="*/ 6427470 h 6628773"/>
              <a:gd name="connsiteX292" fmla="*/ 3773393 w 9533023"/>
              <a:gd name="connsiteY292" fmla="*/ 6389226 h 6628773"/>
              <a:gd name="connsiteX293" fmla="*/ 3676551 w 9533023"/>
              <a:gd name="connsiteY293" fmla="*/ 6327253 h 6628773"/>
              <a:gd name="connsiteX294" fmla="*/ 3611058 w 9533023"/>
              <a:gd name="connsiteY294" fmla="*/ 6162410 h 6628773"/>
              <a:gd name="connsiteX295" fmla="*/ 3634496 w 9533023"/>
              <a:gd name="connsiteY295" fmla="*/ 5960962 h 6628773"/>
              <a:gd name="connsiteX296" fmla="*/ 3696469 w 9533023"/>
              <a:gd name="connsiteY296" fmla="*/ 5826166 h 6628773"/>
              <a:gd name="connsiteX297" fmla="*/ 3761818 w 9533023"/>
              <a:gd name="connsiteY297" fmla="*/ 5683170 h 6628773"/>
              <a:gd name="connsiteX298" fmla="*/ 3784967 w 9533023"/>
              <a:gd name="connsiteY298" fmla="*/ 5648446 h 6628773"/>
              <a:gd name="connsiteX299" fmla="*/ 3865990 w 9533023"/>
              <a:gd name="connsiteY299" fmla="*/ 5509550 h 6628773"/>
              <a:gd name="connsiteX300" fmla="*/ 4004886 w 9533023"/>
              <a:gd name="connsiteY300" fmla="*/ 5393803 h 6628773"/>
              <a:gd name="connsiteX301" fmla="*/ 4097484 w 9533023"/>
              <a:gd name="connsiteY301" fmla="*/ 5359079 h 6628773"/>
              <a:gd name="connsiteX302" fmla="*/ 4340552 w 9533023"/>
              <a:gd name="connsiteY302" fmla="*/ 5289631 h 6628773"/>
              <a:gd name="connsiteX303" fmla="*/ 4491023 w 9533023"/>
              <a:gd name="connsiteY303" fmla="*/ 5278056 h 6628773"/>
              <a:gd name="connsiteX304" fmla="*/ 5254952 w 9533023"/>
              <a:gd name="connsiteY304" fmla="*/ 5266481 h 6628773"/>
              <a:gd name="connsiteX305" fmla="*/ 5764238 w 9533023"/>
              <a:gd name="connsiteY305" fmla="*/ 5254907 h 6628773"/>
              <a:gd name="connsiteX306" fmla="*/ 6944856 w 9533023"/>
              <a:gd name="connsiteY306" fmla="*/ 5197033 h 6628773"/>
              <a:gd name="connsiteX307" fmla="*/ 7488866 w 9533023"/>
              <a:gd name="connsiteY307" fmla="*/ 5116011 h 6628773"/>
              <a:gd name="connsiteX308" fmla="*/ 7639337 w 9533023"/>
              <a:gd name="connsiteY308" fmla="*/ 5081286 h 6628773"/>
              <a:gd name="connsiteX309" fmla="*/ 8090749 w 9533023"/>
              <a:gd name="connsiteY309" fmla="*/ 4907666 h 6628773"/>
              <a:gd name="connsiteX310" fmla="*/ 8368542 w 9533023"/>
              <a:gd name="connsiteY310" fmla="*/ 4791919 h 6628773"/>
              <a:gd name="connsiteX311" fmla="*/ 8727357 w 9533023"/>
              <a:gd name="connsiteY311" fmla="*/ 4572000 h 6628773"/>
              <a:gd name="connsiteX312" fmla="*/ 8831529 w 9533023"/>
              <a:gd name="connsiteY312" fmla="*/ 4479403 h 6628773"/>
              <a:gd name="connsiteX313" fmla="*/ 9109322 w 9533023"/>
              <a:gd name="connsiteY313" fmla="*/ 4120588 h 6628773"/>
              <a:gd name="connsiteX314" fmla="*/ 9259793 w 9533023"/>
              <a:gd name="connsiteY314" fmla="*/ 3865945 h 6628773"/>
              <a:gd name="connsiteX315" fmla="*/ 9282942 w 9533023"/>
              <a:gd name="connsiteY315" fmla="*/ 3773347 h 6628773"/>
              <a:gd name="connsiteX316" fmla="*/ 9387114 w 9533023"/>
              <a:gd name="connsiteY316" fmla="*/ 3576578 h 6628773"/>
              <a:gd name="connsiteX317" fmla="*/ 9444987 w 9533023"/>
              <a:gd name="connsiteY317" fmla="*/ 3449256 h 6628773"/>
              <a:gd name="connsiteX318" fmla="*/ 9456562 w 9533023"/>
              <a:gd name="connsiteY318" fmla="*/ 3275636 h 6628773"/>
              <a:gd name="connsiteX319" fmla="*/ 9502861 w 9533023"/>
              <a:gd name="connsiteY319" fmla="*/ 3067292 h 6628773"/>
              <a:gd name="connsiteX320" fmla="*/ 9529676 w 9533023"/>
              <a:gd name="connsiteY320" fmla="*/ 2970016 h 6628773"/>
              <a:gd name="connsiteX321" fmla="*/ 9526010 w 9533023"/>
              <a:gd name="connsiteY321" fmla="*/ 2870522 h 6628773"/>
              <a:gd name="connsiteX322" fmla="*/ 9456562 w 9533023"/>
              <a:gd name="connsiteY322" fmla="*/ 2534856 h 6628773"/>
              <a:gd name="connsiteX323" fmla="*/ 9425359 w 9533023"/>
              <a:gd name="connsiteY323" fmla="*/ 2477127 h 6628773"/>
              <a:gd name="connsiteX324" fmla="*/ 9356055 w 9533023"/>
              <a:gd name="connsiteY324" fmla="*/ 2384675 h 6628773"/>
              <a:gd name="connsiteX325" fmla="*/ 9213494 w 9533023"/>
              <a:gd name="connsiteY325" fmla="*/ 2291788 h 6628773"/>
              <a:gd name="connsiteX326" fmla="*/ 9140236 w 9533023"/>
              <a:gd name="connsiteY326" fmla="*/ 2291643 h 6628773"/>
              <a:gd name="connsiteX327" fmla="*/ 9005294 w 9533023"/>
              <a:gd name="connsiteY327" fmla="*/ 2299697 h 6628773"/>
              <a:gd name="connsiteX328" fmla="*/ 8900977 w 9533023"/>
              <a:gd name="connsiteY328" fmla="*/ 2361236 h 6628773"/>
              <a:gd name="connsiteX329" fmla="*/ 8738932 w 9533023"/>
              <a:gd name="connsiteY329" fmla="*/ 2569580 h 6628773"/>
              <a:gd name="connsiteX330" fmla="*/ 8692633 w 9533023"/>
              <a:gd name="connsiteY330" fmla="*/ 2650603 h 6628773"/>
              <a:gd name="connsiteX331" fmla="*/ 8646334 w 9533023"/>
              <a:gd name="connsiteY331" fmla="*/ 2824223 h 6628773"/>
              <a:gd name="connsiteX332" fmla="*/ 8611610 w 9533023"/>
              <a:gd name="connsiteY332" fmla="*/ 2905246 h 6628773"/>
              <a:gd name="connsiteX333" fmla="*/ 8588461 w 9533023"/>
              <a:gd name="connsiteY333" fmla="*/ 3229337 h 6628773"/>
              <a:gd name="connsiteX334" fmla="*/ 8576886 w 9533023"/>
              <a:gd name="connsiteY334" fmla="*/ 3321935 h 6628773"/>
              <a:gd name="connsiteX335" fmla="*/ 8495863 w 9533023"/>
              <a:gd name="connsiteY335" fmla="*/ 3588152 h 6628773"/>
              <a:gd name="connsiteX336" fmla="*/ 8449565 w 9533023"/>
              <a:gd name="connsiteY336" fmla="*/ 3796497 h 6628773"/>
              <a:gd name="connsiteX337" fmla="*/ 8264370 w 9533023"/>
              <a:gd name="connsiteY337" fmla="*/ 4259484 h 6628773"/>
              <a:gd name="connsiteX338" fmla="*/ 8102324 w 9533023"/>
              <a:gd name="connsiteY338" fmla="*/ 4572000 h 6628773"/>
              <a:gd name="connsiteX339" fmla="*/ 7836106 w 9533023"/>
              <a:gd name="connsiteY339" fmla="*/ 4896092 h 6628773"/>
              <a:gd name="connsiteX340" fmla="*/ 7743509 w 9533023"/>
              <a:gd name="connsiteY340" fmla="*/ 4977114 h 6628773"/>
              <a:gd name="connsiteX341" fmla="*/ 7326820 w 9533023"/>
              <a:gd name="connsiteY341" fmla="*/ 5243332 h 6628773"/>
              <a:gd name="connsiteX342" fmla="*/ 7168585 w 9533023"/>
              <a:gd name="connsiteY342" fmla="*/ 5304871 h 6628773"/>
              <a:gd name="connsiteX343" fmla="*/ 6868801 w 9533023"/>
              <a:gd name="connsiteY343" fmla="*/ 5427948 h 6628773"/>
              <a:gd name="connsiteX344" fmla="*/ 6493443 w 9533023"/>
              <a:gd name="connsiteY344" fmla="*/ 5578998 h 6628773"/>
              <a:gd name="connsiteX345" fmla="*/ 6342972 w 9533023"/>
              <a:gd name="connsiteY345" fmla="*/ 5648446 h 6628773"/>
              <a:gd name="connsiteX346" fmla="*/ 5949433 w 9533023"/>
              <a:gd name="connsiteY346" fmla="*/ 5717894 h 6628773"/>
              <a:gd name="connsiteX347" fmla="*/ 5486446 w 9533023"/>
              <a:gd name="connsiteY347" fmla="*/ 5706319 h 6628773"/>
              <a:gd name="connsiteX348" fmla="*/ 5393848 w 9533023"/>
              <a:gd name="connsiteY348" fmla="*/ 5683170 h 6628773"/>
              <a:gd name="connsiteX349" fmla="*/ 5104481 w 9533023"/>
              <a:gd name="connsiteY349" fmla="*/ 5613722 h 6628773"/>
              <a:gd name="connsiteX350" fmla="*/ 4907712 w 9533023"/>
              <a:gd name="connsiteY350" fmla="*/ 5567423 h 6628773"/>
              <a:gd name="connsiteX351" fmla="*/ 4745666 w 9533023"/>
              <a:gd name="connsiteY351" fmla="*/ 5521124 h 6628773"/>
              <a:gd name="connsiteX352" fmla="*/ 4051185 w 9533023"/>
              <a:gd name="connsiteY352" fmla="*/ 5324355 h 6628773"/>
              <a:gd name="connsiteX353" fmla="*/ 3495600 w 9533023"/>
              <a:gd name="connsiteY353" fmla="*/ 5046562 h 6628773"/>
              <a:gd name="connsiteX354" fmla="*/ 3414577 w 9533023"/>
              <a:gd name="connsiteY354" fmla="*/ 4942390 h 6628773"/>
              <a:gd name="connsiteX355" fmla="*/ 3345129 w 9533023"/>
              <a:gd name="connsiteY355" fmla="*/ 4757195 h 6628773"/>
              <a:gd name="connsiteX356" fmla="*/ 3287256 w 9533023"/>
              <a:gd name="connsiteY356" fmla="*/ 4595150 h 6628773"/>
              <a:gd name="connsiteX357" fmla="*/ 3183084 w 9533023"/>
              <a:gd name="connsiteY357" fmla="*/ 4421530 h 6628773"/>
              <a:gd name="connsiteX358" fmla="*/ 3148360 w 9533023"/>
              <a:gd name="connsiteY358" fmla="*/ 4363656 h 6628773"/>
              <a:gd name="connsiteX359" fmla="*/ 3090486 w 9533023"/>
              <a:gd name="connsiteY359" fmla="*/ 4236335 h 6628773"/>
              <a:gd name="connsiteX360" fmla="*/ 2893717 w 9533023"/>
              <a:gd name="connsiteY360" fmla="*/ 3993266 h 6628773"/>
              <a:gd name="connsiteX361" fmla="*/ 2615924 w 9533023"/>
              <a:gd name="connsiteY361" fmla="*/ 3680750 h 6628773"/>
              <a:gd name="connsiteX362" fmla="*/ 2280258 w 9533023"/>
              <a:gd name="connsiteY362" fmla="*/ 3414532 h 6628773"/>
              <a:gd name="connsiteX363" fmla="*/ 2152937 w 9533023"/>
              <a:gd name="connsiteY363" fmla="*/ 3345084 h 6628773"/>
              <a:gd name="connsiteX364" fmla="*/ 2095063 w 9533023"/>
              <a:gd name="connsiteY364" fmla="*/ 3310360 h 6628773"/>
              <a:gd name="connsiteX365" fmla="*/ 2060339 w 9533023"/>
              <a:gd name="connsiteY365" fmla="*/ 3287211 h 6628773"/>
              <a:gd name="connsiteX366" fmla="*/ 1956167 w 9533023"/>
              <a:gd name="connsiteY366" fmla="*/ 3252486 h 6628773"/>
              <a:gd name="connsiteX367" fmla="*/ 1886719 w 9533023"/>
              <a:gd name="connsiteY367" fmla="*/ 3229337 h 6628773"/>
              <a:gd name="connsiteX368" fmla="*/ 1851995 w 9533023"/>
              <a:gd name="connsiteY368" fmla="*/ 3217762 h 6628773"/>
              <a:gd name="connsiteX369" fmla="*/ 1759398 w 9533023"/>
              <a:gd name="connsiteY369" fmla="*/ 3194613 h 6628773"/>
              <a:gd name="connsiteX370" fmla="*/ 1701524 w 9533023"/>
              <a:gd name="connsiteY370" fmla="*/ 3183038 h 6628773"/>
              <a:gd name="connsiteX371" fmla="*/ 1551053 w 9533023"/>
              <a:gd name="connsiteY371" fmla="*/ 3148314 h 6628773"/>
              <a:gd name="connsiteX372" fmla="*/ 1389008 w 9533023"/>
              <a:gd name="connsiteY372" fmla="*/ 3125165 h 6628773"/>
              <a:gd name="connsiteX373" fmla="*/ 1226962 w 9533023"/>
              <a:gd name="connsiteY373" fmla="*/ 3102016 h 6628773"/>
              <a:gd name="connsiteX374" fmla="*/ 1157514 w 9533023"/>
              <a:gd name="connsiteY374" fmla="*/ 3090441 h 6628773"/>
              <a:gd name="connsiteX375" fmla="*/ 949170 w 9533023"/>
              <a:gd name="connsiteY375" fmla="*/ 3078866 h 6628773"/>
              <a:gd name="connsiteX376" fmla="*/ 833423 w 9533023"/>
              <a:gd name="connsiteY376" fmla="*/ 3067292 h 6628773"/>
              <a:gd name="connsiteX377" fmla="*/ 625079 w 9533023"/>
              <a:gd name="connsiteY377" fmla="*/ 3044142 h 6628773"/>
              <a:gd name="connsiteX378" fmla="*/ 405160 w 9533023"/>
              <a:gd name="connsiteY378" fmla="*/ 3055717 h 6628773"/>
              <a:gd name="connsiteX379" fmla="*/ 358861 w 9533023"/>
              <a:gd name="connsiteY379" fmla="*/ 3067292 h 6628773"/>
              <a:gd name="connsiteX380" fmla="*/ 266263 w 9533023"/>
              <a:gd name="connsiteY380" fmla="*/ 3113590 h 6628773"/>
              <a:gd name="connsiteX381" fmla="*/ 243114 w 9533023"/>
              <a:gd name="connsiteY381" fmla="*/ 3148314 h 6628773"/>
              <a:gd name="connsiteX382" fmla="*/ 208390 w 9533023"/>
              <a:gd name="connsiteY382" fmla="*/ 3275636 h 6628773"/>
              <a:gd name="connsiteX383" fmla="*/ 254689 w 9533023"/>
              <a:gd name="connsiteY383" fmla="*/ 3426107 h 6628773"/>
              <a:gd name="connsiteX384" fmla="*/ 382010 w 9533023"/>
              <a:gd name="connsiteY384" fmla="*/ 3565003 h 6628773"/>
              <a:gd name="connsiteX385" fmla="*/ 512129 w 9533023"/>
              <a:gd name="connsiteY385" fmla="*/ 3641782 h 6628773"/>
              <a:gd name="connsiteX386" fmla="*/ 760599 w 9533023"/>
              <a:gd name="connsiteY386" fmla="*/ 3703899 h 6628773"/>
              <a:gd name="connsiteX387" fmla="*/ 856572 w 9533023"/>
              <a:gd name="connsiteY387" fmla="*/ 3727049 h 6628773"/>
              <a:gd name="connsiteX388" fmla="*/ 891296 w 9533023"/>
              <a:gd name="connsiteY388" fmla="*/ 3750198 h 6628773"/>
              <a:gd name="connsiteX389" fmla="*/ 1014808 w 9533023"/>
              <a:gd name="connsiteY389" fmla="*/ 3803972 h 6628773"/>
              <a:gd name="connsiteX390" fmla="*/ 1076491 w 9533023"/>
              <a:gd name="connsiteY390" fmla="*/ 3819646 h 6628773"/>
              <a:gd name="connsiteX391" fmla="*/ 1134365 w 9533023"/>
              <a:gd name="connsiteY391" fmla="*/ 3831221 h 6628773"/>
              <a:gd name="connsiteX392" fmla="*/ 1226962 w 9533023"/>
              <a:gd name="connsiteY392" fmla="*/ 3854370 h 6628773"/>
              <a:gd name="connsiteX393" fmla="*/ 1420066 w 9533023"/>
              <a:gd name="connsiteY393" fmla="*/ 3885573 h 6628773"/>
              <a:gd name="connsiteX394" fmla="*/ 1551053 w 9533023"/>
              <a:gd name="connsiteY394" fmla="*/ 3935393 h 6628773"/>
              <a:gd name="connsiteX395" fmla="*/ 1673552 w 9533023"/>
              <a:gd name="connsiteY395" fmla="*/ 3946968 h 6628773"/>
              <a:gd name="connsiteX396" fmla="*/ 1827109 w 9533023"/>
              <a:gd name="connsiteY396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58719 w 9533023"/>
              <a:gd name="connsiteY185" fmla="*/ 1655180 h 6628773"/>
              <a:gd name="connsiteX186" fmla="*/ 6412420 w 9533023"/>
              <a:gd name="connsiteY186" fmla="*/ 1632031 h 6628773"/>
              <a:gd name="connsiteX187" fmla="*/ 6285099 w 9533023"/>
              <a:gd name="connsiteY187" fmla="*/ 1608881 h 6628773"/>
              <a:gd name="connsiteX188" fmla="*/ 6111479 w 9533023"/>
              <a:gd name="connsiteY188" fmla="*/ 1585732 h 6628773"/>
              <a:gd name="connsiteX189" fmla="*/ 5879985 w 9533023"/>
              <a:gd name="connsiteY189" fmla="*/ 1620456 h 6628773"/>
              <a:gd name="connsiteX190" fmla="*/ 5822112 w 9533023"/>
              <a:gd name="connsiteY190" fmla="*/ 1632031 h 6628773"/>
              <a:gd name="connsiteX191" fmla="*/ 5660066 w 9533023"/>
              <a:gd name="connsiteY191" fmla="*/ 1724628 h 6628773"/>
              <a:gd name="connsiteX192" fmla="*/ 5590618 w 9533023"/>
              <a:gd name="connsiteY192" fmla="*/ 1759352 h 6628773"/>
              <a:gd name="connsiteX193" fmla="*/ 5405423 w 9533023"/>
              <a:gd name="connsiteY193" fmla="*/ 1909823 h 6628773"/>
              <a:gd name="connsiteX194" fmla="*/ 5347549 w 9533023"/>
              <a:gd name="connsiteY194" fmla="*/ 1944547 h 6628773"/>
              <a:gd name="connsiteX195" fmla="*/ 5046608 w 9533023"/>
              <a:gd name="connsiteY195" fmla="*/ 2210765 h 6628773"/>
              <a:gd name="connsiteX196" fmla="*/ 5023458 w 9533023"/>
              <a:gd name="connsiteY196" fmla="*/ 2245489 h 6628773"/>
              <a:gd name="connsiteX197" fmla="*/ 4861413 w 9533023"/>
              <a:gd name="connsiteY197" fmla="*/ 2523281 h 6628773"/>
              <a:gd name="connsiteX198" fmla="*/ 4830643 w 9533023"/>
              <a:gd name="connsiteY198" fmla="*/ 2601073 h 6628773"/>
              <a:gd name="connsiteX199" fmla="*/ 4803539 w 9533023"/>
              <a:gd name="connsiteY199" fmla="*/ 2673752 h 6628773"/>
              <a:gd name="connsiteX200" fmla="*/ 4768815 w 9533023"/>
              <a:gd name="connsiteY200" fmla="*/ 2824223 h 6628773"/>
              <a:gd name="connsiteX201" fmla="*/ 4745666 w 9533023"/>
              <a:gd name="connsiteY201" fmla="*/ 2870522 h 6628773"/>
              <a:gd name="connsiteX202" fmla="*/ 4710942 w 9533023"/>
              <a:gd name="connsiteY202" fmla="*/ 3032568 h 6628773"/>
              <a:gd name="connsiteX203" fmla="*/ 4687793 w 9533023"/>
              <a:gd name="connsiteY203" fmla="*/ 3078866 h 6628773"/>
              <a:gd name="connsiteX204" fmla="*/ 4525747 w 9533023"/>
              <a:gd name="connsiteY204" fmla="*/ 3472405 h 6628773"/>
              <a:gd name="connsiteX205" fmla="*/ 4514172 w 9533023"/>
              <a:gd name="connsiteY205" fmla="*/ 3541854 h 6628773"/>
              <a:gd name="connsiteX206" fmla="*/ 4444724 w 9533023"/>
              <a:gd name="connsiteY206" fmla="*/ 3669175 h 6628773"/>
              <a:gd name="connsiteX207" fmla="*/ 4410000 w 9533023"/>
              <a:gd name="connsiteY207" fmla="*/ 3715474 h 6628773"/>
              <a:gd name="connsiteX208" fmla="*/ 4363701 w 9533023"/>
              <a:gd name="connsiteY208" fmla="*/ 3819646 h 6628773"/>
              <a:gd name="connsiteX209" fmla="*/ 4352127 w 9533023"/>
              <a:gd name="connsiteY209" fmla="*/ 3854370 h 6628773"/>
              <a:gd name="connsiteX210" fmla="*/ 4282679 w 9533023"/>
              <a:gd name="connsiteY210" fmla="*/ 3958542 h 6628773"/>
              <a:gd name="connsiteX211" fmla="*/ 4182172 w 9533023"/>
              <a:gd name="connsiteY211" fmla="*/ 4097583 h 6628773"/>
              <a:gd name="connsiteX212" fmla="*/ 3935438 w 9533023"/>
              <a:gd name="connsiteY212" fmla="*/ 4433104 h 6628773"/>
              <a:gd name="connsiteX213" fmla="*/ 3889139 w 9533023"/>
              <a:gd name="connsiteY213" fmla="*/ 4502552 h 6628773"/>
              <a:gd name="connsiteX214" fmla="*/ 3727094 w 9533023"/>
              <a:gd name="connsiteY214" fmla="*/ 4641449 h 6628773"/>
              <a:gd name="connsiteX215" fmla="*/ 3657646 w 9533023"/>
              <a:gd name="connsiteY215" fmla="*/ 4722471 h 6628773"/>
              <a:gd name="connsiteX216" fmla="*/ 3449301 w 9533023"/>
              <a:gd name="connsiteY216" fmla="*/ 4861368 h 6628773"/>
              <a:gd name="connsiteX217" fmla="*/ 3391428 w 9533023"/>
              <a:gd name="connsiteY217" fmla="*/ 4930816 h 6628773"/>
              <a:gd name="connsiteX218" fmla="*/ 2928441 w 9533023"/>
              <a:gd name="connsiteY218" fmla="*/ 5278056 h 6628773"/>
              <a:gd name="connsiteX219" fmla="*/ 2639074 w 9533023"/>
              <a:gd name="connsiteY219" fmla="*/ 5405378 h 6628773"/>
              <a:gd name="connsiteX220" fmla="*/ 2546476 w 9533023"/>
              <a:gd name="connsiteY220" fmla="*/ 5451676 h 6628773"/>
              <a:gd name="connsiteX221" fmla="*/ 2314982 w 9533023"/>
              <a:gd name="connsiteY221" fmla="*/ 5521124 h 6628773"/>
              <a:gd name="connsiteX222" fmla="*/ 1979317 w 9533023"/>
              <a:gd name="connsiteY222" fmla="*/ 5636871 h 6628773"/>
              <a:gd name="connsiteX223" fmla="*/ 1886719 w 9533023"/>
              <a:gd name="connsiteY223" fmla="*/ 5648446 h 6628773"/>
              <a:gd name="connsiteX224" fmla="*/ 1655225 w 9533023"/>
              <a:gd name="connsiteY224" fmla="*/ 5671595 h 6628773"/>
              <a:gd name="connsiteX225" fmla="*/ 1250112 w 9533023"/>
              <a:gd name="connsiteY225" fmla="*/ 5660021 h 6628773"/>
              <a:gd name="connsiteX226" fmla="*/ 1215387 w 9533023"/>
              <a:gd name="connsiteY226" fmla="*/ 5648446 h 6628773"/>
              <a:gd name="connsiteX227" fmla="*/ 1122790 w 9533023"/>
              <a:gd name="connsiteY227" fmla="*/ 5590573 h 6628773"/>
              <a:gd name="connsiteX228" fmla="*/ 891296 w 9533023"/>
              <a:gd name="connsiteY228" fmla="*/ 5428527 h 6628773"/>
              <a:gd name="connsiteX229" fmla="*/ 763975 w 9533023"/>
              <a:gd name="connsiteY229" fmla="*/ 5335930 h 6628773"/>
              <a:gd name="connsiteX230" fmla="*/ 729251 w 9533023"/>
              <a:gd name="connsiteY230" fmla="*/ 5312780 h 6628773"/>
              <a:gd name="connsiteX231" fmla="*/ 648228 w 9533023"/>
              <a:gd name="connsiteY231" fmla="*/ 5254907 h 6628773"/>
              <a:gd name="connsiteX232" fmla="*/ 463033 w 9533023"/>
              <a:gd name="connsiteY232" fmla="*/ 5127585 h 6628773"/>
              <a:gd name="connsiteX233" fmla="*/ 335712 w 9533023"/>
              <a:gd name="connsiteY233" fmla="*/ 4965540 h 6628773"/>
              <a:gd name="connsiteX234" fmla="*/ 277838 w 9533023"/>
              <a:gd name="connsiteY234" fmla="*/ 4757195 h 6628773"/>
              <a:gd name="connsiteX235" fmla="*/ 266263 w 9533023"/>
              <a:gd name="connsiteY235" fmla="*/ 4560426 h 6628773"/>
              <a:gd name="connsiteX236" fmla="*/ 358861 w 9533023"/>
              <a:gd name="connsiteY236" fmla="*/ 4294208 h 6628773"/>
              <a:gd name="connsiteX237" fmla="*/ 463033 w 9533023"/>
              <a:gd name="connsiteY237" fmla="*/ 4178461 h 6628773"/>
              <a:gd name="connsiteX238" fmla="*/ 810274 w 9533023"/>
              <a:gd name="connsiteY238" fmla="*/ 4039565 h 6628773"/>
              <a:gd name="connsiteX239" fmla="*/ 1099641 w 9533023"/>
              <a:gd name="connsiteY239" fmla="*/ 3981692 h 6628773"/>
              <a:gd name="connsiteX240" fmla="*/ 1365858 w 9533023"/>
              <a:gd name="connsiteY240" fmla="*/ 3946968 h 6628773"/>
              <a:gd name="connsiteX241" fmla="*/ 1635163 w 9533023"/>
              <a:gd name="connsiteY241" fmla="*/ 3896859 h 6628773"/>
              <a:gd name="connsiteX242" fmla="*/ 1909868 w 9533023"/>
              <a:gd name="connsiteY242" fmla="*/ 3831221 h 6628773"/>
              <a:gd name="connsiteX243" fmla="*/ 2048765 w 9533023"/>
              <a:gd name="connsiteY243" fmla="*/ 3819646 h 6628773"/>
              <a:gd name="connsiteX244" fmla="*/ 2777970 w 9533023"/>
              <a:gd name="connsiteY244" fmla="*/ 3819646 h 6628773"/>
              <a:gd name="connsiteX245" fmla="*/ 3032613 w 9533023"/>
              <a:gd name="connsiteY245" fmla="*/ 3784922 h 6628773"/>
              <a:gd name="connsiteX246" fmla="*/ 3495600 w 9533023"/>
              <a:gd name="connsiteY246" fmla="*/ 3669175 h 6628773"/>
              <a:gd name="connsiteX247" fmla="*/ 3622922 w 9533023"/>
              <a:gd name="connsiteY247" fmla="*/ 3576578 h 6628773"/>
              <a:gd name="connsiteX248" fmla="*/ 3646071 w 9533023"/>
              <a:gd name="connsiteY248" fmla="*/ 3553428 h 6628773"/>
              <a:gd name="connsiteX249" fmla="*/ 3738668 w 9533023"/>
              <a:gd name="connsiteY249" fmla="*/ 3437681 h 6628773"/>
              <a:gd name="connsiteX250" fmla="*/ 3808117 w 9533023"/>
              <a:gd name="connsiteY250" fmla="*/ 3298785 h 6628773"/>
              <a:gd name="connsiteX251" fmla="*/ 3877565 w 9533023"/>
              <a:gd name="connsiteY251" fmla="*/ 3171464 h 6628773"/>
              <a:gd name="connsiteX252" fmla="*/ 3912289 w 9533023"/>
              <a:gd name="connsiteY252" fmla="*/ 2997843 h 6628773"/>
              <a:gd name="connsiteX253" fmla="*/ 3947013 w 9533023"/>
              <a:gd name="connsiteY253" fmla="*/ 2766350 h 6628773"/>
              <a:gd name="connsiteX254" fmla="*/ 3923863 w 9533023"/>
              <a:gd name="connsiteY254" fmla="*/ 2558005 h 6628773"/>
              <a:gd name="connsiteX255" fmla="*/ 3877565 w 9533023"/>
              <a:gd name="connsiteY255" fmla="*/ 2465408 h 6628773"/>
              <a:gd name="connsiteX256" fmla="*/ 3784967 w 9533023"/>
              <a:gd name="connsiteY256" fmla="*/ 2361236 h 6628773"/>
              <a:gd name="connsiteX257" fmla="*/ 3692370 w 9533023"/>
              <a:gd name="connsiteY257" fmla="*/ 2291788 h 6628773"/>
              <a:gd name="connsiteX258" fmla="*/ 3646071 w 9533023"/>
              <a:gd name="connsiteY258" fmla="*/ 2268638 h 6628773"/>
              <a:gd name="connsiteX259" fmla="*/ 3472451 w 9533023"/>
              <a:gd name="connsiteY259" fmla="*/ 2187616 h 6628773"/>
              <a:gd name="connsiteX260" fmla="*/ 3345129 w 9533023"/>
              <a:gd name="connsiteY260" fmla="*/ 2164466 h 6628773"/>
              <a:gd name="connsiteX261" fmla="*/ 2858993 w 9533023"/>
              <a:gd name="connsiteY261" fmla="*/ 2245489 h 6628773"/>
              <a:gd name="connsiteX262" fmla="*/ 2801119 w 9533023"/>
              <a:gd name="connsiteY262" fmla="*/ 2291788 h 6628773"/>
              <a:gd name="connsiteX263" fmla="*/ 2766395 w 9533023"/>
              <a:gd name="connsiteY263" fmla="*/ 2361236 h 6628773"/>
              <a:gd name="connsiteX264" fmla="*/ 2789544 w 9533023"/>
              <a:gd name="connsiteY264" fmla="*/ 2766350 h 6628773"/>
              <a:gd name="connsiteX265" fmla="*/ 2858993 w 9533023"/>
              <a:gd name="connsiteY265" fmla="*/ 3136740 h 6628773"/>
              <a:gd name="connsiteX266" fmla="*/ 2882142 w 9533023"/>
              <a:gd name="connsiteY266" fmla="*/ 3171464 h 6628773"/>
              <a:gd name="connsiteX267" fmla="*/ 2963165 w 9533023"/>
              <a:gd name="connsiteY267" fmla="*/ 3356659 h 6628773"/>
              <a:gd name="connsiteX268" fmla="*/ 3159934 w 9533023"/>
              <a:gd name="connsiteY268" fmla="*/ 3634451 h 6628773"/>
              <a:gd name="connsiteX269" fmla="*/ 3472451 w 9533023"/>
              <a:gd name="connsiteY269" fmla="*/ 3865945 h 6628773"/>
              <a:gd name="connsiteX270" fmla="*/ 4190081 w 9533023"/>
              <a:gd name="connsiteY270" fmla="*/ 4259484 h 6628773"/>
              <a:gd name="connsiteX271" fmla="*/ 4761485 w 9533023"/>
              <a:gd name="connsiteY271" fmla="*/ 4514416 h 6628773"/>
              <a:gd name="connsiteX272" fmla="*/ 5081332 w 9533023"/>
              <a:gd name="connsiteY272" fmla="*/ 4687747 h 6628773"/>
              <a:gd name="connsiteX273" fmla="*/ 5150780 w 9533023"/>
              <a:gd name="connsiteY273" fmla="*/ 4734046 h 6628773"/>
              <a:gd name="connsiteX274" fmla="*/ 5405423 w 9533023"/>
              <a:gd name="connsiteY274" fmla="*/ 4872942 h 6628773"/>
              <a:gd name="connsiteX275" fmla="*/ 5625342 w 9533023"/>
              <a:gd name="connsiteY275" fmla="*/ 5058137 h 6628773"/>
              <a:gd name="connsiteX276" fmla="*/ 5671641 w 9533023"/>
              <a:gd name="connsiteY276" fmla="*/ 5092861 h 6628773"/>
              <a:gd name="connsiteX277" fmla="*/ 5787387 w 9533023"/>
              <a:gd name="connsiteY277" fmla="*/ 5278056 h 6628773"/>
              <a:gd name="connsiteX278" fmla="*/ 5891560 w 9533023"/>
              <a:gd name="connsiteY278" fmla="*/ 5428527 h 6628773"/>
              <a:gd name="connsiteX279" fmla="*/ 5926284 w 9533023"/>
              <a:gd name="connsiteY279" fmla="*/ 5497975 h 6628773"/>
              <a:gd name="connsiteX280" fmla="*/ 6042031 w 9533023"/>
              <a:gd name="connsiteY280" fmla="*/ 5613722 h 6628773"/>
              <a:gd name="connsiteX281" fmla="*/ 6076755 w 9533023"/>
              <a:gd name="connsiteY281" fmla="*/ 5671595 h 6628773"/>
              <a:gd name="connsiteX282" fmla="*/ 6227225 w 9533023"/>
              <a:gd name="connsiteY282" fmla="*/ 5914664 h 6628773"/>
              <a:gd name="connsiteX283" fmla="*/ 6227225 w 9533023"/>
              <a:gd name="connsiteY283" fmla="*/ 6111433 h 6628773"/>
              <a:gd name="connsiteX284" fmla="*/ 6076755 w 9533023"/>
              <a:gd name="connsiteY284" fmla="*/ 6319778 h 6628773"/>
              <a:gd name="connsiteX285" fmla="*/ 5868410 w 9533023"/>
              <a:gd name="connsiteY285" fmla="*/ 6447099 h 6628773"/>
              <a:gd name="connsiteX286" fmla="*/ 5706365 w 9533023"/>
              <a:gd name="connsiteY286" fmla="*/ 6528122 h 6628773"/>
              <a:gd name="connsiteX287" fmla="*/ 5544319 w 9533023"/>
              <a:gd name="connsiteY287" fmla="*/ 6585995 h 6628773"/>
              <a:gd name="connsiteX288" fmla="*/ 5213331 w 9533023"/>
              <a:gd name="connsiteY288" fmla="*/ 6628773 h 6628773"/>
              <a:gd name="connsiteX289" fmla="*/ 4722517 w 9533023"/>
              <a:gd name="connsiteY289" fmla="*/ 6597570 h 6628773"/>
              <a:gd name="connsiteX290" fmla="*/ 4491023 w 9533023"/>
              <a:gd name="connsiteY290" fmla="*/ 6551271 h 6628773"/>
              <a:gd name="connsiteX291" fmla="*/ 4176915 w 9533023"/>
              <a:gd name="connsiteY291" fmla="*/ 6500584 h 6628773"/>
              <a:gd name="connsiteX292" fmla="*/ 3907611 w 9533023"/>
              <a:gd name="connsiteY292" fmla="*/ 6427470 h 6628773"/>
              <a:gd name="connsiteX293" fmla="*/ 3773393 w 9533023"/>
              <a:gd name="connsiteY293" fmla="*/ 6389226 h 6628773"/>
              <a:gd name="connsiteX294" fmla="*/ 3676551 w 9533023"/>
              <a:gd name="connsiteY294" fmla="*/ 6327253 h 6628773"/>
              <a:gd name="connsiteX295" fmla="*/ 3611058 w 9533023"/>
              <a:gd name="connsiteY295" fmla="*/ 6162410 h 6628773"/>
              <a:gd name="connsiteX296" fmla="*/ 3634496 w 9533023"/>
              <a:gd name="connsiteY296" fmla="*/ 5960962 h 6628773"/>
              <a:gd name="connsiteX297" fmla="*/ 3696469 w 9533023"/>
              <a:gd name="connsiteY297" fmla="*/ 5826166 h 6628773"/>
              <a:gd name="connsiteX298" fmla="*/ 3761818 w 9533023"/>
              <a:gd name="connsiteY298" fmla="*/ 5683170 h 6628773"/>
              <a:gd name="connsiteX299" fmla="*/ 3784967 w 9533023"/>
              <a:gd name="connsiteY299" fmla="*/ 5648446 h 6628773"/>
              <a:gd name="connsiteX300" fmla="*/ 3865990 w 9533023"/>
              <a:gd name="connsiteY300" fmla="*/ 5509550 h 6628773"/>
              <a:gd name="connsiteX301" fmla="*/ 4004886 w 9533023"/>
              <a:gd name="connsiteY301" fmla="*/ 5393803 h 6628773"/>
              <a:gd name="connsiteX302" fmla="*/ 4097484 w 9533023"/>
              <a:gd name="connsiteY302" fmla="*/ 5359079 h 6628773"/>
              <a:gd name="connsiteX303" fmla="*/ 4340552 w 9533023"/>
              <a:gd name="connsiteY303" fmla="*/ 5289631 h 6628773"/>
              <a:gd name="connsiteX304" fmla="*/ 4491023 w 9533023"/>
              <a:gd name="connsiteY304" fmla="*/ 5278056 h 6628773"/>
              <a:gd name="connsiteX305" fmla="*/ 5254952 w 9533023"/>
              <a:gd name="connsiteY305" fmla="*/ 5266481 h 6628773"/>
              <a:gd name="connsiteX306" fmla="*/ 5764238 w 9533023"/>
              <a:gd name="connsiteY306" fmla="*/ 5254907 h 6628773"/>
              <a:gd name="connsiteX307" fmla="*/ 6944856 w 9533023"/>
              <a:gd name="connsiteY307" fmla="*/ 5197033 h 6628773"/>
              <a:gd name="connsiteX308" fmla="*/ 7488866 w 9533023"/>
              <a:gd name="connsiteY308" fmla="*/ 5116011 h 6628773"/>
              <a:gd name="connsiteX309" fmla="*/ 7639337 w 9533023"/>
              <a:gd name="connsiteY309" fmla="*/ 5081286 h 6628773"/>
              <a:gd name="connsiteX310" fmla="*/ 8090749 w 9533023"/>
              <a:gd name="connsiteY310" fmla="*/ 4907666 h 6628773"/>
              <a:gd name="connsiteX311" fmla="*/ 8368542 w 9533023"/>
              <a:gd name="connsiteY311" fmla="*/ 4791919 h 6628773"/>
              <a:gd name="connsiteX312" fmla="*/ 8727357 w 9533023"/>
              <a:gd name="connsiteY312" fmla="*/ 4572000 h 6628773"/>
              <a:gd name="connsiteX313" fmla="*/ 8831529 w 9533023"/>
              <a:gd name="connsiteY313" fmla="*/ 4479403 h 6628773"/>
              <a:gd name="connsiteX314" fmla="*/ 9109322 w 9533023"/>
              <a:gd name="connsiteY314" fmla="*/ 4120588 h 6628773"/>
              <a:gd name="connsiteX315" fmla="*/ 9259793 w 9533023"/>
              <a:gd name="connsiteY315" fmla="*/ 3865945 h 6628773"/>
              <a:gd name="connsiteX316" fmla="*/ 9282942 w 9533023"/>
              <a:gd name="connsiteY316" fmla="*/ 3773347 h 6628773"/>
              <a:gd name="connsiteX317" fmla="*/ 9387114 w 9533023"/>
              <a:gd name="connsiteY317" fmla="*/ 3576578 h 6628773"/>
              <a:gd name="connsiteX318" fmla="*/ 9444987 w 9533023"/>
              <a:gd name="connsiteY318" fmla="*/ 3449256 h 6628773"/>
              <a:gd name="connsiteX319" fmla="*/ 9456562 w 9533023"/>
              <a:gd name="connsiteY319" fmla="*/ 3275636 h 6628773"/>
              <a:gd name="connsiteX320" fmla="*/ 9502861 w 9533023"/>
              <a:gd name="connsiteY320" fmla="*/ 3067292 h 6628773"/>
              <a:gd name="connsiteX321" fmla="*/ 9529676 w 9533023"/>
              <a:gd name="connsiteY321" fmla="*/ 2970016 h 6628773"/>
              <a:gd name="connsiteX322" fmla="*/ 9526010 w 9533023"/>
              <a:gd name="connsiteY322" fmla="*/ 2870522 h 6628773"/>
              <a:gd name="connsiteX323" fmla="*/ 9456562 w 9533023"/>
              <a:gd name="connsiteY323" fmla="*/ 2534856 h 6628773"/>
              <a:gd name="connsiteX324" fmla="*/ 9425359 w 9533023"/>
              <a:gd name="connsiteY324" fmla="*/ 2477127 h 6628773"/>
              <a:gd name="connsiteX325" fmla="*/ 9356055 w 9533023"/>
              <a:gd name="connsiteY325" fmla="*/ 2384675 h 6628773"/>
              <a:gd name="connsiteX326" fmla="*/ 9213494 w 9533023"/>
              <a:gd name="connsiteY326" fmla="*/ 2291788 h 6628773"/>
              <a:gd name="connsiteX327" fmla="*/ 9140236 w 9533023"/>
              <a:gd name="connsiteY327" fmla="*/ 2291643 h 6628773"/>
              <a:gd name="connsiteX328" fmla="*/ 9005294 w 9533023"/>
              <a:gd name="connsiteY328" fmla="*/ 2299697 h 6628773"/>
              <a:gd name="connsiteX329" fmla="*/ 8900977 w 9533023"/>
              <a:gd name="connsiteY329" fmla="*/ 2361236 h 6628773"/>
              <a:gd name="connsiteX330" fmla="*/ 8738932 w 9533023"/>
              <a:gd name="connsiteY330" fmla="*/ 2569580 h 6628773"/>
              <a:gd name="connsiteX331" fmla="*/ 8692633 w 9533023"/>
              <a:gd name="connsiteY331" fmla="*/ 2650603 h 6628773"/>
              <a:gd name="connsiteX332" fmla="*/ 8646334 w 9533023"/>
              <a:gd name="connsiteY332" fmla="*/ 2824223 h 6628773"/>
              <a:gd name="connsiteX333" fmla="*/ 8611610 w 9533023"/>
              <a:gd name="connsiteY333" fmla="*/ 2905246 h 6628773"/>
              <a:gd name="connsiteX334" fmla="*/ 8588461 w 9533023"/>
              <a:gd name="connsiteY334" fmla="*/ 3229337 h 6628773"/>
              <a:gd name="connsiteX335" fmla="*/ 8576886 w 9533023"/>
              <a:gd name="connsiteY335" fmla="*/ 3321935 h 6628773"/>
              <a:gd name="connsiteX336" fmla="*/ 8495863 w 9533023"/>
              <a:gd name="connsiteY336" fmla="*/ 3588152 h 6628773"/>
              <a:gd name="connsiteX337" fmla="*/ 8449565 w 9533023"/>
              <a:gd name="connsiteY337" fmla="*/ 3796497 h 6628773"/>
              <a:gd name="connsiteX338" fmla="*/ 8264370 w 9533023"/>
              <a:gd name="connsiteY338" fmla="*/ 4259484 h 6628773"/>
              <a:gd name="connsiteX339" fmla="*/ 8102324 w 9533023"/>
              <a:gd name="connsiteY339" fmla="*/ 4572000 h 6628773"/>
              <a:gd name="connsiteX340" fmla="*/ 7836106 w 9533023"/>
              <a:gd name="connsiteY340" fmla="*/ 4896092 h 6628773"/>
              <a:gd name="connsiteX341" fmla="*/ 7743509 w 9533023"/>
              <a:gd name="connsiteY341" fmla="*/ 4977114 h 6628773"/>
              <a:gd name="connsiteX342" fmla="*/ 7326820 w 9533023"/>
              <a:gd name="connsiteY342" fmla="*/ 5243332 h 6628773"/>
              <a:gd name="connsiteX343" fmla="*/ 7168585 w 9533023"/>
              <a:gd name="connsiteY343" fmla="*/ 5304871 h 6628773"/>
              <a:gd name="connsiteX344" fmla="*/ 6868801 w 9533023"/>
              <a:gd name="connsiteY344" fmla="*/ 5427948 h 6628773"/>
              <a:gd name="connsiteX345" fmla="*/ 6493443 w 9533023"/>
              <a:gd name="connsiteY345" fmla="*/ 5578998 h 6628773"/>
              <a:gd name="connsiteX346" fmla="*/ 6342972 w 9533023"/>
              <a:gd name="connsiteY346" fmla="*/ 5648446 h 6628773"/>
              <a:gd name="connsiteX347" fmla="*/ 5949433 w 9533023"/>
              <a:gd name="connsiteY347" fmla="*/ 5717894 h 6628773"/>
              <a:gd name="connsiteX348" fmla="*/ 5486446 w 9533023"/>
              <a:gd name="connsiteY348" fmla="*/ 5706319 h 6628773"/>
              <a:gd name="connsiteX349" fmla="*/ 5393848 w 9533023"/>
              <a:gd name="connsiteY349" fmla="*/ 5683170 h 6628773"/>
              <a:gd name="connsiteX350" fmla="*/ 5104481 w 9533023"/>
              <a:gd name="connsiteY350" fmla="*/ 5613722 h 6628773"/>
              <a:gd name="connsiteX351" fmla="*/ 4907712 w 9533023"/>
              <a:gd name="connsiteY351" fmla="*/ 5567423 h 6628773"/>
              <a:gd name="connsiteX352" fmla="*/ 4745666 w 9533023"/>
              <a:gd name="connsiteY352" fmla="*/ 5521124 h 6628773"/>
              <a:gd name="connsiteX353" fmla="*/ 4051185 w 9533023"/>
              <a:gd name="connsiteY353" fmla="*/ 5324355 h 6628773"/>
              <a:gd name="connsiteX354" fmla="*/ 3495600 w 9533023"/>
              <a:gd name="connsiteY354" fmla="*/ 5046562 h 6628773"/>
              <a:gd name="connsiteX355" fmla="*/ 3414577 w 9533023"/>
              <a:gd name="connsiteY355" fmla="*/ 4942390 h 6628773"/>
              <a:gd name="connsiteX356" fmla="*/ 3345129 w 9533023"/>
              <a:gd name="connsiteY356" fmla="*/ 4757195 h 6628773"/>
              <a:gd name="connsiteX357" fmla="*/ 3287256 w 9533023"/>
              <a:gd name="connsiteY357" fmla="*/ 4595150 h 6628773"/>
              <a:gd name="connsiteX358" fmla="*/ 3183084 w 9533023"/>
              <a:gd name="connsiteY358" fmla="*/ 4421530 h 6628773"/>
              <a:gd name="connsiteX359" fmla="*/ 3148360 w 9533023"/>
              <a:gd name="connsiteY359" fmla="*/ 4363656 h 6628773"/>
              <a:gd name="connsiteX360" fmla="*/ 3090486 w 9533023"/>
              <a:gd name="connsiteY360" fmla="*/ 4236335 h 6628773"/>
              <a:gd name="connsiteX361" fmla="*/ 2893717 w 9533023"/>
              <a:gd name="connsiteY361" fmla="*/ 3993266 h 6628773"/>
              <a:gd name="connsiteX362" fmla="*/ 2615924 w 9533023"/>
              <a:gd name="connsiteY362" fmla="*/ 3680750 h 6628773"/>
              <a:gd name="connsiteX363" fmla="*/ 2280258 w 9533023"/>
              <a:gd name="connsiteY363" fmla="*/ 3414532 h 6628773"/>
              <a:gd name="connsiteX364" fmla="*/ 2152937 w 9533023"/>
              <a:gd name="connsiteY364" fmla="*/ 3345084 h 6628773"/>
              <a:gd name="connsiteX365" fmla="*/ 2095063 w 9533023"/>
              <a:gd name="connsiteY365" fmla="*/ 3310360 h 6628773"/>
              <a:gd name="connsiteX366" fmla="*/ 2060339 w 9533023"/>
              <a:gd name="connsiteY366" fmla="*/ 3287211 h 6628773"/>
              <a:gd name="connsiteX367" fmla="*/ 1956167 w 9533023"/>
              <a:gd name="connsiteY367" fmla="*/ 3252486 h 6628773"/>
              <a:gd name="connsiteX368" fmla="*/ 1886719 w 9533023"/>
              <a:gd name="connsiteY368" fmla="*/ 3229337 h 6628773"/>
              <a:gd name="connsiteX369" fmla="*/ 1851995 w 9533023"/>
              <a:gd name="connsiteY369" fmla="*/ 3217762 h 6628773"/>
              <a:gd name="connsiteX370" fmla="*/ 1759398 w 9533023"/>
              <a:gd name="connsiteY370" fmla="*/ 3194613 h 6628773"/>
              <a:gd name="connsiteX371" fmla="*/ 1701524 w 9533023"/>
              <a:gd name="connsiteY371" fmla="*/ 3183038 h 6628773"/>
              <a:gd name="connsiteX372" fmla="*/ 1551053 w 9533023"/>
              <a:gd name="connsiteY372" fmla="*/ 3148314 h 6628773"/>
              <a:gd name="connsiteX373" fmla="*/ 1389008 w 9533023"/>
              <a:gd name="connsiteY373" fmla="*/ 3125165 h 6628773"/>
              <a:gd name="connsiteX374" fmla="*/ 1226962 w 9533023"/>
              <a:gd name="connsiteY374" fmla="*/ 3102016 h 6628773"/>
              <a:gd name="connsiteX375" fmla="*/ 1157514 w 9533023"/>
              <a:gd name="connsiteY375" fmla="*/ 3090441 h 6628773"/>
              <a:gd name="connsiteX376" fmla="*/ 949170 w 9533023"/>
              <a:gd name="connsiteY376" fmla="*/ 3078866 h 6628773"/>
              <a:gd name="connsiteX377" fmla="*/ 833423 w 9533023"/>
              <a:gd name="connsiteY377" fmla="*/ 3067292 h 6628773"/>
              <a:gd name="connsiteX378" fmla="*/ 625079 w 9533023"/>
              <a:gd name="connsiteY378" fmla="*/ 3044142 h 6628773"/>
              <a:gd name="connsiteX379" fmla="*/ 405160 w 9533023"/>
              <a:gd name="connsiteY379" fmla="*/ 3055717 h 6628773"/>
              <a:gd name="connsiteX380" fmla="*/ 358861 w 9533023"/>
              <a:gd name="connsiteY380" fmla="*/ 3067292 h 6628773"/>
              <a:gd name="connsiteX381" fmla="*/ 266263 w 9533023"/>
              <a:gd name="connsiteY381" fmla="*/ 3113590 h 6628773"/>
              <a:gd name="connsiteX382" fmla="*/ 243114 w 9533023"/>
              <a:gd name="connsiteY382" fmla="*/ 3148314 h 6628773"/>
              <a:gd name="connsiteX383" fmla="*/ 208390 w 9533023"/>
              <a:gd name="connsiteY383" fmla="*/ 3275636 h 6628773"/>
              <a:gd name="connsiteX384" fmla="*/ 254689 w 9533023"/>
              <a:gd name="connsiteY384" fmla="*/ 3426107 h 6628773"/>
              <a:gd name="connsiteX385" fmla="*/ 382010 w 9533023"/>
              <a:gd name="connsiteY385" fmla="*/ 3565003 h 6628773"/>
              <a:gd name="connsiteX386" fmla="*/ 512129 w 9533023"/>
              <a:gd name="connsiteY386" fmla="*/ 3641782 h 6628773"/>
              <a:gd name="connsiteX387" fmla="*/ 760599 w 9533023"/>
              <a:gd name="connsiteY387" fmla="*/ 3703899 h 6628773"/>
              <a:gd name="connsiteX388" fmla="*/ 856572 w 9533023"/>
              <a:gd name="connsiteY388" fmla="*/ 3727049 h 6628773"/>
              <a:gd name="connsiteX389" fmla="*/ 891296 w 9533023"/>
              <a:gd name="connsiteY389" fmla="*/ 3750198 h 6628773"/>
              <a:gd name="connsiteX390" fmla="*/ 1014808 w 9533023"/>
              <a:gd name="connsiteY390" fmla="*/ 3803972 h 6628773"/>
              <a:gd name="connsiteX391" fmla="*/ 1076491 w 9533023"/>
              <a:gd name="connsiteY391" fmla="*/ 3819646 h 6628773"/>
              <a:gd name="connsiteX392" fmla="*/ 1134365 w 9533023"/>
              <a:gd name="connsiteY392" fmla="*/ 3831221 h 6628773"/>
              <a:gd name="connsiteX393" fmla="*/ 1226962 w 9533023"/>
              <a:gd name="connsiteY393" fmla="*/ 3854370 h 6628773"/>
              <a:gd name="connsiteX394" fmla="*/ 1420066 w 9533023"/>
              <a:gd name="connsiteY394" fmla="*/ 3885573 h 6628773"/>
              <a:gd name="connsiteX395" fmla="*/ 1551053 w 9533023"/>
              <a:gd name="connsiteY395" fmla="*/ 3935393 h 6628773"/>
              <a:gd name="connsiteX396" fmla="*/ 1673552 w 9533023"/>
              <a:gd name="connsiteY396" fmla="*/ 3946968 h 6628773"/>
              <a:gd name="connsiteX397" fmla="*/ 1827109 w 9533023"/>
              <a:gd name="connsiteY39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12420 w 9533023"/>
              <a:gd name="connsiteY185" fmla="*/ 1632031 h 6628773"/>
              <a:gd name="connsiteX186" fmla="*/ 6285099 w 9533023"/>
              <a:gd name="connsiteY186" fmla="*/ 1608881 h 6628773"/>
              <a:gd name="connsiteX187" fmla="*/ 6111479 w 9533023"/>
              <a:gd name="connsiteY187" fmla="*/ 1585732 h 6628773"/>
              <a:gd name="connsiteX188" fmla="*/ 5879985 w 9533023"/>
              <a:gd name="connsiteY188" fmla="*/ 1620456 h 6628773"/>
              <a:gd name="connsiteX189" fmla="*/ 5822112 w 9533023"/>
              <a:gd name="connsiteY189" fmla="*/ 1632031 h 6628773"/>
              <a:gd name="connsiteX190" fmla="*/ 5660066 w 9533023"/>
              <a:gd name="connsiteY190" fmla="*/ 1724628 h 6628773"/>
              <a:gd name="connsiteX191" fmla="*/ 5590618 w 9533023"/>
              <a:gd name="connsiteY191" fmla="*/ 1759352 h 6628773"/>
              <a:gd name="connsiteX192" fmla="*/ 5405423 w 9533023"/>
              <a:gd name="connsiteY192" fmla="*/ 1909823 h 6628773"/>
              <a:gd name="connsiteX193" fmla="*/ 5347549 w 9533023"/>
              <a:gd name="connsiteY193" fmla="*/ 1944547 h 6628773"/>
              <a:gd name="connsiteX194" fmla="*/ 5046608 w 9533023"/>
              <a:gd name="connsiteY194" fmla="*/ 2210765 h 6628773"/>
              <a:gd name="connsiteX195" fmla="*/ 5023458 w 9533023"/>
              <a:gd name="connsiteY195" fmla="*/ 2245489 h 6628773"/>
              <a:gd name="connsiteX196" fmla="*/ 4861413 w 9533023"/>
              <a:gd name="connsiteY196" fmla="*/ 2523281 h 6628773"/>
              <a:gd name="connsiteX197" fmla="*/ 4830643 w 9533023"/>
              <a:gd name="connsiteY197" fmla="*/ 2601073 h 6628773"/>
              <a:gd name="connsiteX198" fmla="*/ 4803539 w 9533023"/>
              <a:gd name="connsiteY198" fmla="*/ 2673752 h 6628773"/>
              <a:gd name="connsiteX199" fmla="*/ 4768815 w 9533023"/>
              <a:gd name="connsiteY199" fmla="*/ 2824223 h 6628773"/>
              <a:gd name="connsiteX200" fmla="*/ 4745666 w 9533023"/>
              <a:gd name="connsiteY200" fmla="*/ 2870522 h 6628773"/>
              <a:gd name="connsiteX201" fmla="*/ 4710942 w 9533023"/>
              <a:gd name="connsiteY201" fmla="*/ 3032568 h 6628773"/>
              <a:gd name="connsiteX202" fmla="*/ 4687793 w 9533023"/>
              <a:gd name="connsiteY202" fmla="*/ 3078866 h 6628773"/>
              <a:gd name="connsiteX203" fmla="*/ 4525747 w 9533023"/>
              <a:gd name="connsiteY203" fmla="*/ 3472405 h 6628773"/>
              <a:gd name="connsiteX204" fmla="*/ 4514172 w 9533023"/>
              <a:gd name="connsiteY204" fmla="*/ 3541854 h 6628773"/>
              <a:gd name="connsiteX205" fmla="*/ 4444724 w 9533023"/>
              <a:gd name="connsiteY205" fmla="*/ 3669175 h 6628773"/>
              <a:gd name="connsiteX206" fmla="*/ 4410000 w 9533023"/>
              <a:gd name="connsiteY206" fmla="*/ 3715474 h 6628773"/>
              <a:gd name="connsiteX207" fmla="*/ 4363701 w 9533023"/>
              <a:gd name="connsiteY207" fmla="*/ 3819646 h 6628773"/>
              <a:gd name="connsiteX208" fmla="*/ 4352127 w 9533023"/>
              <a:gd name="connsiteY208" fmla="*/ 3854370 h 6628773"/>
              <a:gd name="connsiteX209" fmla="*/ 4282679 w 9533023"/>
              <a:gd name="connsiteY209" fmla="*/ 3958542 h 6628773"/>
              <a:gd name="connsiteX210" fmla="*/ 4182172 w 9533023"/>
              <a:gd name="connsiteY210" fmla="*/ 4097583 h 6628773"/>
              <a:gd name="connsiteX211" fmla="*/ 3935438 w 9533023"/>
              <a:gd name="connsiteY211" fmla="*/ 4433104 h 6628773"/>
              <a:gd name="connsiteX212" fmla="*/ 3889139 w 9533023"/>
              <a:gd name="connsiteY212" fmla="*/ 4502552 h 6628773"/>
              <a:gd name="connsiteX213" fmla="*/ 3727094 w 9533023"/>
              <a:gd name="connsiteY213" fmla="*/ 4641449 h 6628773"/>
              <a:gd name="connsiteX214" fmla="*/ 3657646 w 9533023"/>
              <a:gd name="connsiteY214" fmla="*/ 4722471 h 6628773"/>
              <a:gd name="connsiteX215" fmla="*/ 3449301 w 9533023"/>
              <a:gd name="connsiteY215" fmla="*/ 4861368 h 6628773"/>
              <a:gd name="connsiteX216" fmla="*/ 3391428 w 9533023"/>
              <a:gd name="connsiteY216" fmla="*/ 4930816 h 6628773"/>
              <a:gd name="connsiteX217" fmla="*/ 2928441 w 9533023"/>
              <a:gd name="connsiteY217" fmla="*/ 5278056 h 6628773"/>
              <a:gd name="connsiteX218" fmla="*/ 2639074 w 9533023"/>
              <a:gd name="connsiteY218" fmla="*/ 5405378 h 6628773"/>
              <a:gd name="connsiteX219" fmla="*/ 2546476 w 9533023"/>
              <a:gd name="connsiteY219" fmla="*/ 5451676 h 6628773"/>
              <a:gd name="connsiteX220" fmla="*/ 2314982 w 9533023"/>
              <a:gd name="connsiteY220" fmla="*/ 5521124 h 6628773"/>
              <a:gd name="connsiteX221" fmla="*/ 1979317 w 9533023"/>
              <a:gd name="connsiteY221" fmla="*/ 5636871 h 6628773"/>
              <a:gd name="connsiteX222" fmla="*/ 1886719 w 9533023"/>
              <a:gd name="connsiteY222" fmla="*/ 5648446 h 6628773"/>
              <a:gd name="connsiteX223" fmla="*/ 1655225 w 9533023"/>
              <a:gd name="connsiteY223" fmla="*/ 5671595 h 6628773"/>
              <a:gd name="connsiteX224" fmla="*/ 1250112 w 9533023"/>
              <a:gd name="connsiteY224" fmla="*/ 5660021 h 6628773"/>
              <a:gd name="connsiteX225" fmla="*/ 1215387 w 9533023"/>
              <a:gd name="connsiteY225" fmla="*/ 5648446 h 6628773"/>
              <a:gd name="connsiteX226" fmla="*/ 1122790 w 9533023"/>
              <a:gd name="connsiteY226" fmla="*/ 5590573 h 6628773"/>
              <a:gd name="connsiteX227" fmla="*/ 891296 w 9533023"/>
              <a:gd name="connsiteY227" fmla="*/ 5428527 h 6628773"/>
              <a:gd name="connsiteX228" fmla="*/ 763975 w 9533023"/>
              <a:gd name="connsiteY228" fmla="*/ 5335930 h 6628773"/>
              <a:gd name="connsiteX229" fmla="*/ 729251 w 9533023"/>
              <a:gd name="connsiteY229" fmla="*/ 5312780 h 6628773"/>
              <a:gd name="connsiteX230" fmla="*/ 648228 w 9533023"/>
              <a:gd name="connsiteY230" fmla="*/ 5254907 h 6628773"/>
              <a:gd name="connsiteX231" fmla="*/ 463033 w 9533023"/>
              <a:gd name="connsiteY231" fmla="*/ 5127585 h 6628773"/>
              <a:gd name="connsiteX232" fmla="*/ 335712 w 9533023"/>
              <a:gd name="connsiteY232" fmla="*/ 4965540 h 6628773"/>
              <a:gd name="connsiteX233" fmla="*/ 277838 w 9533023"/>
              <a:gd name="connsiteY233" fmla="*/ 4757195 h 6628773"/>
              <a:gd name="connsiteX234" fmla="*/ 266263 w 9533023"/>
              <a:gd name="connsiteY234" fmla="*/ 4560426 h 6628773"/>
              <a:gd name="connsiteX235" fmla="*/ 358861 w 9533023"/>
              <a:gd name="connsiteY235" fmla="*/ 4294208 h 6628773"/>
              <a:gd name="connsiteX236" fmla="*/ 463033 w 9533023"/>
              <a:gd name="connsiteY236" fmla="*/ 4178461 h 6628773"/>
              <a:gd name="connsiteX237" fmla="*/ 810274 w 9533023"/>
              <a:gd name="connsiteY237" fmla="*/ 4039565 h 6628773"/>
              <a:gd name="connsiteX238" fmla="*/ 1099641 w 9533023"/>
              <a:gd name="connsiteY238" fmla="*/ 3981692 h 6628773"/>
              <a:gd name="connsiteX239" fmla="*/ 1365858 w 9533023"/>
              <a:gd name="connsiteY239" fmla="*/ 3946968 h 6628773"/>
              <a:gd name="connsiteX240" fmla="*/ 1635163 w 9533023"/>
              <a:gd name="connsiteY240" fmla="*/ 3896859 h 6628773"/>
              <a:gd name="connsiteX241" fmla="*/ 1909868 w 9533023"/>
              <a:gd name="connsiteY241" fmla="*/ 3831221 h 6628773"/>
              <a:gd name="connsiteX242" fmla="*/ 2048765 w 9533023"/>
              <a:gd name="connsiteY242" fmla="*/ 3819646 h 6628773"/>
              <a:gd name="connsiteX243" fmla="*/ 2777970 w 9533023"/>
              <a:gd name="connsiteY243" fmla="*/ 3819646 h 6628773"/>
              <a:gd name="connsiteX244" fmla="*/ 3032613 w 9533023"/>
              <a:gd name="connsiteY244" fmla="*/ 3784922 h 6628773"/>
              <a:gd name="connsiteX245" fmla="*/ 3495600 w 9533023"/>
              <a:gd name="connsiteY245" fmla="*/ 3669175 h 6628773"/>
              <a:gd name="connsiteX246" fmla="*/ 3622922 w 9533023"/>
              <a:gd name="connsiteY246" fmla="*/ 3576578 h 6628773"/>
              <a:gd name="connsiteX247" fmla="*/ 3646071 w 9533023"/>
              <a:gd name="connsiteY247" fmla="*/ 3553428 h 6628773"/>
              <a:gd name="connsiteX248" fmla="*/ 3738668 w 9533023"/>
              <a:gd name="connsiteY248" fmla="*/ 3437681 h 6628773"/>
              <a:gd name="connsiteX249" fmla="*/ 3808117 w 9533023"/>
              <a:gd name="connsiteY249" fmla="*/ 3298785 h 6628773"/>
              <a:gd name="connsiteX250" fmla="*/ 3877565 w 9533023"/>
              <a:gd name="connsiteY250" fmla="*/ 3171464 h 6628773"/>
              <a:gd name="connsiteX251" fmla="*/ 3912289 w 9533023"/>
              <a:gd name="connsiteY251" fmla="*/ 2997843 h 6628773"/>
              <a:gd name="connsiteX252" fmla="*/ 3947013 w 9533023"/>
              <a:gd name="connsiteY252" fmla="*/ 2766350 h 6628773"/>
              <a:gd name="connsiteX253" fmla="*/ 3923863 w 9533023"/>
              <a:gd name="connsiteY253" fmla="*/ 2558005 h 6628773"/>
              <a:gd name="connsiteX254" fmla="*/ 3877565 w 9533023"/>
              <a:gd name="connsiteY254" fmla="*/ 2465408 h 6628773"/>
              <a:gd name="connsiteX255" fmla="*/ 3784967 w 9533023"/>
              <a:gd name="connsiteY255" fmla="*/ 2361236 h 6628773"/>
              <a:gd name="connsiteX256" fmla="*/ 3692370 w 9533023"/>
              <a:gd name="connsiteY256" fmla="*/ 2291788 h 6628773"/>
              <a:gd name="connsiteX257" fmla="*/ 3646071 w 9533023"/>
              <a:gd name="connsiteY257" fmla="*/ 2268638 h 6628773"/>
              <a:gd name="connsiteX258" fmla="*/ 3472451 w 9533023"/>
              <a:gd name="connsiteY258" fmla="*/ 2187616 h 6628773"/>
              <a:gd name="connsiteX259" fmla="*/ 3345129 w 9533023"/>
              <a:gd name="connsiteY259" fmla="*/ 2164466 h 6628773"/>
              <a:gd name="connsiteX260" fmla="*/ 2858993 w 9533023"/>
              <a:gd name="connsiteY260" fmla="*/ 2245489 h 6628773"/>
              <a:gd name="connsiteX261" fmla="*/ 2801119 w 9533023"/>
              <a:gd name="connsiteY261" fmla="*/ 2291788 h 6628773"/>
              <a:gd name="connsiteX262" fmla="*/ 2766395 w 9533023"/>
              <a:gd name="connsiteY262" fmla="*/ 2361236 h 6628773"/>
              <a:gd name="connsiteX263" fmla="*/ 2789544 w 9533023"/>
              <a:gd name="connsiteY263" fmla="*/ 2766350 h 6628773"/>
              <a:gd name="connsiteX264" fmla="*/ 2858993 w 9533023"/>
              <a:gd name="connsiteY264" fmla="*/ 3136740 h 6628773"/>
              <a:gd name="connsiteX265" fmla="*/ 2882142 w 9533023"/>
              <a:gd name="connsiteY265" fmla="*/ 3171464 h 6628773"/>
              <a:gd name="connsiteX266" fmla="*/ 2963165 w 9533023"/>
              <a:gd name="connsiteY266" fmla="*/ 3356659 h 6628773"/>
              <a:gd name="connsiteX267" fmla="*/ 3159934 w 9533023"/>
              <a:gd name="connsiteY267" fmla="*/ 3634451 h 6628773"/>
              <a:gd name="connsiteX268" fmla="*/ 3472451 w 9533023"/>
              <a:gd name="connsiteY268" fmla="*/ 3865945 h 6628773"/>
              <a:gd name="connsiteX269" fmla="*/ 4190081 w 9533023"/>
              <a:gd name="connsiteY269" fmla="*/ 4259484 h 6628773"/>
              <a:gd name="connsiteX270" fmla="*/ 4761485 w 9533023"/>
              <a:gd name="connsiteY270" fmla="*/ 4514416 h 6628773"/>
              <a:gd name="connsiteX271" fmla="*/ 5081332 w 9533023"/>
              <a:gd name="connsiteY271" fmla="*/ 4687747 h 6628773"/>
              <a:gd name="connsiteX272" fmla="*/ 5150780 w 9533023"/>
              <a:gd name="connsiteY272" fmla="*/ 4734046 h 6628773"/>
              <a:gd name="connsiteX273" fmla="*/ 5405423 w 9533023"/>
              <a:gd name="connsiteY273" fmla="*/ 4872942 h 6628773"/>
              <a:gd name="connsiteX274" fmla="*/ 5625342 w 9533023"/>
              <a:gd name="connsiteY274" fmla="*/ 5058137 h 6628773"/>
              <a:gd name="connsiteX275" fmla="*/ 5671641 w 9533023"/>
              <a:gd name="connsiteY275" fmla="*/ 5092861 h 6628773"/>
              <a:gd name="connsiteX276" fmla="*/ 5787387 w 9533023"/>
              <a:gd name="connsiteY276" fmla="*/ 5278056 h 6628773"/>
              <a:gd name="connsiteX277" fmla="*/ 5891560 w 9533023"/>
              <a:gd name="connsiteY277" fmla="*/ 5428527 h 6628773"/>
              <a:gd name="connsiteX278" fmla="*/ 5926284 w 9533023"/>
              <a:gd name="connsiteY278" fmla="*/ 5497975 h 6628773"/>
              <a:gd name="connsiteX279" fmla="*/ 6042031 w 9533023"/>
              <a:gd name="connsiteY279" fmla="*/ 5613722 h 6628773"/>
              <a:gd name="connsiteX280" fmla="*/ 6076755 w 9533023"/>
              <a:gd name="connsiteY280" fmla="*/ 5671595 h 6628773"/>
              <a:gd name="connsiteX281" fmla="*/ 6227225 w 9533023"/>
              <a:gd name="connsiteY281" fmla="*/ 5914664 h 6628773"/>
              <a:gd name="connsiteX282" fmla="*/ 6227225 w 9533023"/>
              <a:gd name="connsiteY282" fmla="*/ 6111433 h 6628773"/>
              <a:gd name="connsiteX283" fmla="*/ 6076755 w 9533023"/>
              <a:gd name="connsiteY283" fmla="*/ 6319778 h 6628773"/>
              <a:gd name="connsiteX284" fmla="*/ 5868410 w 9533023"/>
              <a:gd name="connsiteY284" fmla="*/ 6447099 h 6628773"/>
              <a:gd name="connsiteX285" fmla="*/ 5706365 w 9533023"/>
              <a:gd name="connsiteY285" fmla="*/ 6528122 h 6628773"/>
              <a:gd name="connsiteX286" fmla="*/ 5544319 w 9533023"/>
              <a:gd name="connsiteY286" fmla="*/ 6585995 h 6628773"/>
              <a:gd name="connsiteX287" fmla="*/ 5213331 w 9533023"/>
              <a:gd name="connsiteY287" fmla="*/ 6628773 h 6628773"/>
              <a:gd name="connsiteX288" fmla="*/ 4722517 w 9533023"/>
              <a:gd name="connsiteY288" fmla="*/ 6597570 h 6628773"/>
              <a:gd name="connsiteX289" fmla="*/ 4491023 w 9533023"/>
              <a:gd name="connsiteY289" fmla="*/ 6551271 h 6628773"/>
              <a:gd name="connsiteX290" fmla="*/ 4176915 w 9533023"/>
              <a:gd name="connsiteY290" fmla="*/ 6500584 h 6628773"/>
              <a:gd name="connsiteX291" fmla="*/ 3907611 w 9533023"/>
              <a:gd name="connsiteY291" fmla="*/ 6427470 h 6628773"/>
              <a:gd name="connsiteX292" fmla="*/ 3773393 w 9533023"/>
              <a:gd name="connsiteY292" fmla="*/ 6389226 h 6628773"/>
              <a:gd name="connsiteX293" fmla="*/ 3676551 w 9533023"/>
              <a:gd name="connsiteY293" fmla="*/ 6327253 h 6628773"/>
              <a:gd name="connsiteX294" fmla="*/ 3611058 w 9533023"/>
              <a:gd name="connsiteY294" fmla="*/ 6162410 h 6628773"/>
              <a:gd name="connsiteX295" fmla="*/ 3634496 w 9533023"/>
              <a:gd name="connsiteY295" fmla="*/ 5960962 h 6628773"/>
              <a:gd name="connsiteX296" fmla="*/ 3696469 w 9533023"/>
              <a:gd name="connsiteY296" fmla="*/ 5826166 h 6628773"/>
              <a:gd name="connsiteX297" fmla="*/ 3761818 w 9533023"/>
              <a:gd name="connsiteY297" fmla="*/ 5683170 h 6628773"/>
              <a:gd name="connsiteX298" fmla="*/ 3784967 w 9533023"/>
              <a:gd name="connsiteY298" fmla="*/ 5648446 h 6628773"/>
              <a:gd name="connsiteX299" fmla="*/ 3865990 w 9533023"/>
              <a:gd name="connsiteY299" fmla="*/ 5509550 h 6628773"/>
              <a:gd name="connsiteX300" fmla="*/ 4004886 w 9533023"/>
              <a:gd name="connsiteY300" fmla="*/ 5393803 h 6628773"/>
              <a:gd name="connsiteX301" fmla="*/ 4097484 w 9533023"/>
              <a:gd name="connsiteY301" fmla="*/ 5359079 h 6628773"/>
              <a:gd name="connsiteX302" fmla="*/ 4340552 w 9533023"/>
              <a:gd name="connsiteY302" fmla="*/ 5289631 h 6628773"/>
              <a:gd name="connsiteX303" fmla="*/ 4491023 w 9533023"/>
              <a:gd name="connsiteY303" fmla="*/ 5278056 h 6628773"/>
              <a:gd name="connsiteX304" fmla="*/ 5254952 w 9533023"/>
              <a:gd name="connsiteY304" fmla="*/ 5266481 h 6628773"/>
              <a:gd name="connsiteX305" fmla="*/ 5764238 w 9533023"/>
              <a:gd name="connsiteY305" fmla="*/ 5254907 h 6628773"/>
              <a:gd name="connsiteX306" fmla="*/ 6944856 w 9533023"/>
              <a:gd name="connsiteY306" fmla="*/ 5197033 h 6628773"/>
              <a:gd name="connsiteX307" fmla="*/ 7488866 w 9533023"/>
              <a:gd name="connsiteY307" fmla="*/ 5116011 h 6628773"/>
              <a:gd name="connsiteX308" fmla="*/ 7639337 w 9533023"/>
              <a:gd name="connsiteY308" fmla="*/ 5081286 h 6628773"/>
              <a:gd name="connsiteX309" fmla="*/ 8090749 w 9533023"/>
              <a:gd name="connsiteY309" fmla="*/ 4907666 h 6628773"/>
              <a:gd name="connsiteX310" fmla="*/ 8368542 w 9533023"/>
              <a:gd name="connsiteY310" fmla="*/ 4791919 h 6628773"/>
              <a:gd name="connsiteX311" fmla="*/ 8727357 w 9533023"/>
              <a:gd name="connsiteY311" fmla="*/ 4572000 h 6628773"/>
              <a:gd name="connsiteX312" fmla="*/ 8831529 w 9533023"/>
              <a:gd name="connsiteY312" fmla="*/ 4479403 h 6628773"/>
              <a:gd name="connsiteX313" fmla="*/ 9109322 w 9533023"/>
              <a:gd name="connsiteY313" fmla="*/ 4120588 h 6628773"/>
              <a:gd name="connsiteX314" fmla="*/ 9259793 w 9533023"/>
              <a:gd name="connsiteY314" fmla="*/ 3865945 h 6628773"/>
              <a:gd name="connsiteX315" fmla="*/ 9282942 w 9533023"/>
              <a:gd name="connsiteY315" fmla="*/ 3773347 h 6628773"/>
              <a:gd name="connsiteX316" fmla="*/ 9387114 w 9533023"/>
              <a:gd name="connsiteY316" fmla="*/ 3576578 h 6628773"/>
              <a:gd name="connsiteX317" fmla="*/ 9444987 w 9533023"/>
              <a:gd name="connsiteY317" fmla="*/ 3449256 h 6628773"/>
              <a:gd name="connsiteX318" fmla="*/ 9456562 w 9533023"/>
              <a:gd name="connsiteY318" fmla="*/ 3275636 h 6628773"/>
              <a:gd name="connsiteX319" fmla="*/ 9502861 w 9533023"/>
              <a:gd name="connsiteY319" fmla="*/ 3067292 h 6628773"/>
              <a:gd name="connsiteX320" fmla="*/ 9529676 w 9533023"/>
              <a:gd name="connsiteY320" fmla="*/ 2970016 h 6628773"/>
              <a:gd name="connsiteX321" fmla="*/ 9526010 w 9533023"/>
              <a:gd name="connsiteY321" fmla="*/ 2870522 h 6628773"/>
              <a:gd name="connsiteX322" fmla="*/ 9456562 w 9533023"/>
              <a:gd name="connsiteY322" fmla="*/ 2534856 h 6628773"/>
              <a:gd name="connsiteX323" fmla="*/ 9425359 w 9533023"/>
              <a:gd name="connsiteY323" fmla="*/ 2477127 h 6628773"/>
              <a:gd name="connsiteX324" fmla="*/ 9356055 w 9533023"/>
              <a:gd name="connsiteY324" fmla="*/ 2384675 h 6628773"/>
              <a:gd name="connsiteX325" fmla="*/ 9213494 w 9533023"/>
              <a:gd name="connsiteY325" fmla="*/ 2291788 h 6628773"/>
              <a:gd name="connsiteX326" fmla="*/ 9140236 w 9533023"/>
              <a:gd name="connsiteY326" fmla="*/ 2291643 h 6628773"/>
              <a:gd name="connsiteX327" fmla="*/ 9005294 w 9533023"/>
              <a:gd name="connsiteY327" fmla="*/ 2299697 h 6628773"/>
              <a:gd name="connsiteX328" fmla="*/ 8900977 w 9533023"/>
              <a:gd name="connsiteY328" fmla="*/ 2361236 h 6628773"/>
              <a:gd name="connsiteX329" fmla="*/ 8738932 w 9533023"/>
              <a:gd name="connsiteY329" fmla="*/ 2569580 h 6628773"/>
              <a:gd name="connsiteX330" fmla="*/ 8692633 w 9533023"/>
              <a:gd name="connsiteY330" fmla="*/ 2650603 h 6628773"/>
              <a:gd name="connsiteX331" fmla="*/ 8646334 w 9533023"/>
              <a:gd name="connsiteY331" fmla="*/ 2824223 h 6628773"/>
              <a:gd name="connsiteX332" fmla="*/ 8611610 w 9533023"/>
              <a:gd name="connsiteY332" fmla="*/ 2905246 h 6628773"/>
              <a:gd name="connsiteX333" fmla="*/ 8588461 w 9533023"/>
              <a:gd name="connsiteY333" fmla="*/ 3229337 h 6628773"/>
              <a:gd name="connsiteX334" fmla="*/ 8576886 w 9533023"/>
              <a:gd name="connsiteY334" fmla="*/ 3321935 h 6628773"/>
              <a:gd name="connsiteX335" fmla="*/ 8495863 w 9533023"/>
              <a:gd name="connsiteY335" fmla="*/ 3588152 h 6628773"/>
              <a:gd name="connsiteX336" fmla="*/ 8449565 w 9533023"/>
              <a:gd name="connsiteY336" fmla="*/ 3796497 h 6628773"/>
              <a:gd name="connsiteX337" fmla="*/ 8264370 w 9533023"/>
              <a:gd name="connsiteY337" fmla="*/ 4259484 h 6628773"/>
              <a:gd name="connsiteX338" fmla="*/ 8102324 w 9533023"/>
              <a:gd name="connsiteY338" fmla="*/ 4572000 h 6628773"/>
              <a:gd name="connsiteX339" fmla="*/ 7836106 w 9533023"/>
              <a:gd name="connsiteY339" fmla="*/ 4896092 h 6628773"/>
              <a:gd name="connsiteX340" fmla="*/ 7743509 w 9533023"/>
              <a:gd name="connsiteY340" fmla="*/ 4977114 h 6628773"/>
              <a:gd name="connsiteX341" fmla="*/ 7326820 w 9533023"/>
              <a:gd name="connsiteY341" fmla="*/ 5243332 h 6628773"/>
              <a:gd name="connsiteX342" fmla="*/ 7168585 w 9533023"/>
              <a:gd name="connsiteY342" fmla="*/ 5304871 h 6628773"/>
              <a:gd name="connsiteX343" fmla="*/ 6868801 w 9533023"/>
              <a:gd name="connsiteY343" fmla="*/ 5427948 h 6628773"/>
              <a:gd name="connsiteX344" fmla="*/ 6493443 w 9533023"/>
              <a:gd name="connsiteY344" fmla="*/ 5578998 h 6628773"/>
              <a:gd name="connsiteX345" fmla="*/ 6342972 w 9533023"/>
              <a:gd name="connsiteY345" fmla="*/ 5648446 h 6628773"/>
              <a:gd name="connsiteX346" fmla="*/ 5949433 w 9533023"/>
              <a:gd name="connsiteY346" fmla="*/ 5717894 h 6628773"/>
              <a:gd name="connsiteX347" fmla="*/ 5486446 w 9533023"/>
              <a:gd name="connsiteY347" fmla="*/ 5706319 h 6628773"/>
              <a:gd name="connsiteX348" fmla="*/ 5393848 w 9533023"/>
              <a:gd name="connsiteY348" fmla="*/ 5683170 h 6628773"/>
              <a:gd name="connsiteX349" fmla="*/ 5104481 w 9533023"/>
              <a:gd name="connsiteY349" fmla="*/ 5613722 h 6628773"/>
              <a:gd name="connsiteX350" fmla="*/ 4907712 w 9533023"/>
              <a:gd name="connsiteY350" fmla="*/ 5567423 h 6628773"/>
              <a:gd name="connsiteX351" fmla="*/ 4745666 w 9533023"/>
              <a:gd name="connsiteY351" fmla="*/ 5521124 h 6628773"/>
              <a:gd name="connsiteX352" fmla="*/ 4051185 w 9533023"/>
              <a:gd name="connsiteY352" fmla="*/ 5324355 h 6628773"/>
              <a:gd name="connsiteX353" fmla="*/ 3495600 w 9533023"/>
              <a:gd name="connsiteY353" fmla="*/ 5046562 h 6628773"/>
              <a:gd name="connsiteX354" fmla="*/ 3414577 w 9533023"/>
              <a:gd name="connsiteY354" fmla="*/ 4942390 h 6628773"/>
              <a:gd name="connsiteX355" fmla="*/ 3345129 w 9533023"/>
              <a:gd name="connsiteY355" fmla="*/ 4757195 h 6628773"/>
              <a:gd name="connsiteX356" fmla="*/ 3287256 w 9533023"/>
              <a:gd name="connsiteY356" fmla="*/ 4595150 h 6628773"/>
              <a:gd name="connsiteX357" fmla="*/ 3183084 w 9533023"/>
              <a:gd name="connsiteY357" fmla="*/ 4421530 h 6628773"/>
              <a:gd name="connsiteX358" fmla="*/ 3148360 w 9533023"/>
              <a:gd name="connsiteY358" fmla="*/ 4363656 h 6628773"/>
              <a:gd name="connsiteX359" fmla="*/ 3090486 w 9533023"/>
              <a:gd name="connsiteY359" fmla="*/ 4236335 h 6628773"/>
              <a:gd name="connsiteX360" fmla="*/ 2893717 w 9533023"/>
              <a:gd name="connsiteY360" fmla="*/ 3993266 h 6628773"/>
              <a:gd name="connsiteX361" fmla="*/ 2615924 w 9533023"/>
              <a:gd name="connsiteY361" fmla="*/ 3680750 h 6628773"/>
              <a:gd name="connsiteX362" fmla="*/ 2280258 w 9533023"/>
              <a:gd name="connsiteY362" fmla="*/ 3414532 h 6628773"/>
              <a:gd name="connsiteX363" fmla="*/ 2152937 w 9533023"/>
              <a:gd name="connsiteY363" fmla="*/ 3345084 h 6628773"/>
              <a:gd name="connsiteX364" fmla="*/ 2095063 w 9533023"/>
              <a:gd name="connsiteY364" fmla="*/ 3310360 h 6628773"/>
              <a:gd name="connsiteX365" fmla="*/ 2060339 w 9533023"/>
              <a:gd name="connsiteY365" fmla="*/ 3287211 h 6628773"/>
              <a:gd name="connsiteX366" fmla="*/ 1956167 w 9533023"/>
              <a:gd name="connsiteY366" fmla="*/ 3252486 h 6628773"/>
              <a:gd name="connsiteX367" fmla="*/ 1886719 w 9533023"/>
              <a:gd name="connsiteY367" fmla="*/ 3229337 h 6628773"/>
              <a:gd name="connsiteX368" fmla="*/ 1851995 w 9533023"/>
              <a:gd name="connsiteY368" fmla="*/ 3217762 h 6628773"/>
              <a:gd name="connsiteX369" fmla="*/ 1759398 w 9533023"/>
              <a:gd name="connsiteY369" fmla="*/ 3194613 h 6628773"/>
              <a:gd name="connsiteX370" fmla="*/ 1701524 w 9533023"/>
              <a:gd name="connsiteY370" fmla="*/ 3183038 h 6628773"/>
              <a:gd name="connsiteX371" fmla="*/ 1551053 w 9533023"/>
              <a:gd name="connsiteY371" fmla="*/ 3148314 h 6628773"/>
              <a:gd name="connsiteX372" fmla="*/ 1389008 w 9533023"/>
              <a:gd name="connsiteY372" fmla="*/ 3125165 h 6628773"/>
              <a:gd name="connsiteX373" fmla="*/ 1226962 w 9533023"/>
              <a:gd name="connsiteY373" fmla="*/ 3102016 h 6628773"/>
              <a:gd name="connsiteX374" fmla="*/ 1157514 w 9533023"/>
              <a:gd name="connsiteY374" fmla="*/ 3090441 h 6628773"/>
              <a:gd name="connsiteX375" fmla="*/ 949170 w 9533023"/>
              <a:gd name="connsiteY375" fmla="*/ 3078866 h 6628773"/>
              <a:gd name="connsiteX376" fmla="*/ 833423 w 9533023"/>
              <a:gd name="connsiteY376" fmla="*/ 3067292 h 6628773"/>
              <a:gd name="connsiteX377" fmla="*/ 625079 w 9533023"/>
              <a:gd name="connsiteY377" fmla="*/ 3044142 h 6628773"/>
              <a:gd name="connsiteX378" fmla="*/ 405160 w 9533023"/>
              <a:gd name="connsiteY378" fmla="*/ 3055717 h 6628773"/>
              <a:gd name="connsiteX379" fmla="*/ 358861 w 9533023"/>
              <a:gd name="connsiteY379" fmla="*/ 3067292 h 6628773"/>
              <a:gd name="connsiteX380" fmla="*/ 266263 w 9533023"/>
              <a:gd name="connsiteY380" fmla="*/ 3113590 h 6628773"/>
              <a:gd name="connsiteX381" fmla="*/ 243114 w 9533023"/>
              <a:gd name="connsiteY381" fmla="*/ 3148314 h 6628773"/>
              <a:gd name="connsiteX382" fmla="*/ 208390 w 9533023"/>
              <a:gd name="connsiteY382" fmla="*/ 3275636 h 6628773"/>
              <a:gd name="connsiteX383" fmla="*/ 254689 w 9533023"/>
              <a:gd name="connsiteY383" fmla="*/ 3426107 h 6628773"/>
              <a:gd name="connsiteX384" fmla="*/ 382010 w 9533023"/>
              <a:gd name="connsiteY384" fmla="*/ 3565003 h 6628773"/>
              <a:gd name="connsiteX385" fmla="*/ 512129 w 9533023"/>
              <a:gd name="connsiteY385" fmla="*/ 3641782 h 6628773"/>
              <a:gd name="connsiteX386" fmla="*/ 760599 w 9533023"/>
              <a:gd name="connsiteY386" fmla="*/ 3703899 h 6628773"/>
              <a:gd name="connsiteX387" fmla="*/ 856572 w 9533023"/>
              <a:gd name="connsiteY387" fmla="*/ 3727049 h 6628773"/>
              <a:gd name="connsiteX388" fmla="*/ 891296 w 9533023"/>
              <a:gd name="connsiteY388" fmla="*/ 3750198 h 6628773"/>
              <a:gd name="connsiteX389" fmla="*/ 1014808 w 9533023"/>
              <a:gd name="connsiteY389" fmla="*/ 3803972 h 6628773"/>
              <a:gd name="connsiteX390" fmla="*/ 1076491 w 9533023"/>
              <a:gd name="connsiteY390" fmla="*/ 3819646 h 6628773"/>
              <a:gd name="connsiteX391" fmla="*/ 1134365 w 9533023"/>
              <a:gd name="connsiteY391" fmla="*/ 3831221 h 6628773"/>
              <a:gd name="connsiteX392" fmla="*/ 1226962 w 9533023"/>
              <a:gd name="connsiteY392" fmla="*/ 3854370 h 6628773"/>
              <a:gd name="connsiteX393" fmla="*/ 1420066 w 9533023"/>
              <a:gd name="connsiteY393" fmla="*/ 3885573 h 6628773"/>
              <a:gd name="connsiteX394" fmla="*/ 1551053 w 9533023"/>
              <a:gd name="connsiteY394" fmla="*/ 3935393 h 6628773"/>
              <a:gd name="connsiteX395" fmla="*/ 1673552 w 9533023"/>
              <a:gd name="connsiteY395" fmla="*/ 3946968 h 6628773"/>
              <a:gd name="connsiteX396" fmla="*/ 1827109 w 9533023"/>
              <a:gd name="connsiteY396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7072177 w 9533023"/>
              <a:gd name="connsiteY183" fmla="*/ 2083443 h 6628773"/>
              <a:gd name="connsiteX184" fmla="*/ 6771236 w 9533023"/>
              <a:gd name="connsiteY184" fmla="*/ 1828800 h 6628773"/>
              <a:gd name="connsiteX185" fmla="*/ 6412420 w 9533023"/>
              <a:gd name="connsiteY185" fmla="*/ 1632031 h 6628773"/>
              <a:gd name="connsiteX186" fmla="*/ 6111479 w 9533023"/>
              <a:gd name="connsiteY186" fmla="*/ 1585732 h 6628773"/>
              <a:gd name="connsiteX187" fmla="*/ 5879985 w 9533023"/>
              <a:gd name="connsiteY187" fmla="*/ 1620456 h 6628773"/>
              <a:gd name="connsiteX188" fmla="*/ 5822112 w 9533023"/>
              <a:gd name="connsiteY188" fmla="*/ 1632031 h 6628773"/>
              <a:gd name="connsiteX189" fmla="*/ 5660066 w 9533023"/>
              <a:gd name="connsiteY189" fmla="*/ 1724628 h 6628773"/>
              <a:gd name="connsiteX190" fmla="*/ 5590618 w 9533023"/>
              <a:gd name="connsiteY190" fmla="*/ 1759352 h 6628773"/>
              <a:gd name="connsiteX191" fmla="*/ 5405423 w 9533023"/>
              <a:gd name="connsiteY191" fmla="*/ 1909823 h 6628773"/>
              <a:gd name="connsiteX192" fmla="*/ 5347549 w 9533023"/>
              <a:gd name="connsiteY192" fmla="*/ 1944547 h 6628773"/>
              <a:gd name="connsiteX193" fmla="*/ 5046608 w 9533023"/>
              <a:gd name="connsiteY193" fmla="*/ 2210765 h 6628773"/>
              <a:gd name="connsiteX194" fmla="*/ 5023458 w 9533023"/>
              <a:gd name="connsiteY194" fmla="*/ 2245489 h 6628773"/>
              <a:gd name="connsiteX195" fmla="*/ 4861413 w 9533023"/>
              <a:gd name="connsiteY195" fmla="*/ 2523281 h 6628773"/>
              <a:gd name="connsiteX196" fmla="*/ 4830643 w 9533023"/>
              <a:gd name="connsiteY196" fmla="*/ 2601073 h 6628773"/>
              <a:gd name="connsiteX197" fmla="*/ 4803539 w 9533023"/>
              <a:gd name="connsiteY197" fmla="*/ 2673752 h 6628773"/>
              <a:gd name="connsiteX198" fmla="*/ 4768815 w 9533023"/>
              <a:gd name="connsiteY198" fmla="*/ 2824223 h 6628773"/>
              <a:gd name="connsiteX199" fmla="*/ 4745666 w 9533023"/>
              <a:gd name="connsiteY199" fmla="*/ 2870522 h 6628773"/>
              <a:gd name="connsiteX200" fmla="*/ 4710942 w 9533023"/>
              <a:gd name="connsiteY200" fmla="*/ 3032568 h 6628773"/>
              <a:gd name="connsiteX201" fmla="*/ 4687793 w 9533023"/>
              <a:gd name="connsiteY201" fmla="*/ 3078866 h 6628773"/>
              <a:gd name="connsiteX202" fmla="*/ 4525747 w 9533023"/>
              <a:gd name="connsiteY202" fmla="*/ 3472405 h 6628773"/>
              <a:gd name="connsiteX203" fmla="*/ 4514172 w 9533023"/>
              <a:gd name="connsiteY203" fmla="*/ 3541854 h 6628773"/>
              <a:gd name="connsiteX204" fmla="*/ 4444724 w 9533023"/>
              <a:gd name="connsiteY204" fmla="*/ 3669175 h 6628773"/>
              <a:gd name="connsiteX205" fmla="*/ 4410000 w 9533023"/>
              <a:gd name="connsiteY205" fmla="*/ 3715474 h 6628773"/>
              <a:gd name="connsiteX206" fmla="*/ 4363701 w 9533023"/>
              <a:gd name="connsiteY206" fmla="*/ 3819646 h 6628773"/>
              <a:gd name="connsiteX207" fmla="*/ 4352127 w 9533023"/>
              <a:gd name="connsiteY207" fmla="*/ 3854370 h 6628773"/>
              <a:gd name="connsiteX208" fmla="*/ 4282679 w 9533023"/>
              <a:gd name="connsiteY208" fmla="*/ 3958542 h 6628773"/>
              <a:gd name="connsiteX209" fmla="*/ 4182172 w 9533023"/>
              <a:gd name="connsiteY209" fmla="*/ 4097583 h 6628773"/>
              <a:gd name="connsiteX210" fmla="*/ 3935438 w 9533023"/>
              <a:gd name="connsiteY210" fmla="*/ 4433104 h 6628773"/>
              <a:gd name="connsiteX211" fmla="*/ 3889139 w 9533023"/>
              <a:gd name="connsiteY211" fmla="*/ 4502552 h 6628773"/>
              <a:gd name="connsiteX212" fmla="*/ 3727094 w 9533023"/>
              <a:gd name="connsiteY212" fmla="*/ 4641449 h 6628773"/>
              <a:gd name="connsiteX213" fmla="*/ 3657646 w 9533023"/>
              <a:gd name="connsiteY213" fmla="*/ 4722471 h 6628773"/>
              <a:gd name="connsiteX214" fmla="*/ 3449301 w 9533023"/>
              <a:gd name="connsiteY214" fmla="*/ 4861368 h 6628773"/>
              <a:gd name="connsiteX215" fmla="*/ 3391428 w 9533023"/>
              <a:gd name="connsiteY215" fmla="*/ 4930816 h 6628773"/>
              <a:gd name="connsiteX216" fmla="*/ 2928441 w 9533023"/>
              <a:gd name="connsiteY216" fmla="*/ 5278056 h 6628773"/>
              <a:gd name="connsiteX217" fmla="*/ 2639074 w 9533023"/>
              <a:gd name="connsiteY217" fmla="*/ 5405378 h 6628773"/>
              <a:gd name="connsiteX218" fmla="*/ 2546476 w 9533023"/>
              <a:gd name="connsiteY218" fmla="*/ 5451676 h 6628773"/>
              <a:gd name="connsiteX219" fmla="*/ 2314982 w 9533023"/>
              <a:gd name="connsiteY219" fmla="*/ 5521124 h 6628773"/>
              <a:gd name="connsiteX220" fmla="*/ 1979317 w 9533023"/>
              <a:gd name="connsiteY220" fmla="*/ 5636871 h 6628773"/>
              <a:gd name="connsiteX221" fmla="*/ 1886719 w 9533023"/>
              <a:gd name="connsiteY221" fmla="*/ 5648446 h 6628773"/>
              <a:gd name="connsiteX222" fmla="*/ 1655225 w 9533023"/>
              <a:gd name="connsiteY222" fmla="*/ 5671595 h 6628773"/>
              <a:gd name="connsiteX223" fmla="*/ 1250112 w 9533023"/>
              <a:gd name="connsiteY223" fmla="*/ 5660021 h 6628773"/>
              <a:gd name="connsiteX224" fmla="*/ 1215387 w 9533023"/>
              <a:gd name="connsiteY224" fmla="*/ 5648446 h 6628773"/>
              <a:gd name="connsiteX225" fmla="*/ 1122790 w 9533023"/>
              <a:gd name="connsiteY225" fmla="*/ 5590573 h 6628773"/>
              <a:gd name="connsiteX226" fmla="*/ 891296 w 9533023"/>
              <a:gd name="connsiteY226" fmla="*/ 5428527 h 6628773"/>
              <a:gd name="connsiteX227" fmla="*/ 763975 w 9533023"/>
              <a:gd name="connsiteY227" fmla="*/ 5335930 h 6628773"/>
              <a:gd name="connsiteX228" fmla="*/ 729251 w 9533023"/>
              <a:gd name="connsiteY228" fmla="*/ 5312780 h 6628773"/>
              <a:gd name="connsiteX229" fmla="*/ 648228 w 9533023"/>
              <a:gd name="connsiteY229" fmla="*/ 5254907 h 6628773"/>
              <a:gd name="connsiteX230" fmla="*/ 463033 w 9533023"/>
              <a:gd name="connsiteY230" fmla="*/ 5127585 h 6628773"/>
              <a:gd name="connsiteX231" fmla="*/ 335712 w 9533023"/>
              <a:gd name="connsiteY231" fmla="*/ 4965540 h 6628773"/>
              <a:gd name="connsiteX232" fmla="*/ 277838 w 9533023"/>
              <a:gd name="connsiteY232" fmla="*/ 4757195 h 6628773"/>
              <a:gd name="connsiteX233" fmla="*/ 266263 w 9533023"/>
              <a:gd name="connsiteY233" fmla="*/ 4560426 h 6628773"/>
              <a:gd name="connsiteX234" fmla="*/ 358861 w 9533023"/>
              <a:gd name="connsiteY234" fmla="*/ 4294208 h 6628773"/>
              <a:gd name="connsiteX235" fmla="*/ 463033 w 9533023"/>
              <a:gd name="connsiteY235" fmla="*/ 4178461 h 6628773"/>
              <a:gd name="connsiteX236" fmla="*/ 810274 w 9533023"/>
              <a:gd name="connsiteY236" fmla="*/ 4039565 h 6628773"/>
              <a:gd name="connsiteX237" fmla="*/ 1099641 w 9533023"/>
              <a:gd name="connsiteY237" fmla="*/ 3981692 h 6628773"/>
              <a:gd name="connsiteX238" fmla="*/ 1365858 w 9533023"/>
              <a:gd name="connsiteY238" fmla="*/ 3946968 h 6628773"/>
              <a:gd name="connsiteX239" fmla="*/ 1635163 w 9533023"/>
              <a:gd name="connsiteY239" fmla="*/ 3896859 h 6628773"/>
              <a:gd name="connsiteX240" fmla="*/ 1909868 w 9533023"/>
              <a:gd name="connsiteY240" fmla="*/ 3831221 h 6628773"/>
              <a:gd name="connsiteX241" fmla="*/ 2048765 w 9533023"/>
              <a:gd name="connsiteY241" fmla="*/ 3819646 h 6628773"/>
              <a:gd name="connsiteX242" fmla="*/ 2777970 w 9533023"/>
              <a:gd name="connsiteY242" fmla="*/ 3819646 h 6628773"/>
              <a:gd name="connsiteX243" fmla="*/ 3032613 w 9533023"/>
              <a:gd name="connsiteY243" fmla="*/ 3784922 h 6628773"/>
              <a:gd name="connsiteX244" fmla="*/ 3495600 w 9533023"/>
              <a:gd name="connsiteY244" fmla="*/ 3669175 h 6628773"/>
              <a:gd name="connsiteX245" fmla="*/ 3622922 w 9533023"/>
              <a:gd name="connsiteY245" fmla="*/ 3576578 h 6628773"/>
              <a:gd name="connsiteX246" fmla="*/ 3646071 w 9533023"/>
              <a:gd name="connsiteY246" fmla="*/ 3553428 h 6628773"/>
              <a:gd name="connsiteX247" fmla="*/ 3738668 w 9533023"/>
              <a:gd name="connsiteY247" fmla="*/ 3437681 h 6628773"/>
              <a:gd name="connsiteX248" fmla="*/ 3808117 w 9533023"/>
              <a:gd name="connsiteY248" fmla="*/ 3298785 h 6628773"/>
              <a:gd name="connsiteX249" fmla="*/ 3877565 w 9533023"/>
              <a:gd name="connsiteY249" fmla="*/ 3171464 h 6628773"/>
              <a:gd name="connsiteX250" fmla="*/ 3912289 w 9533023"/>
              <a:gd name="connsiteY250" fmla="*/ 2997843 h 6628773"/>
              <a:gd name="connsiteX251" fmla="*/ 3947013 w 9533023"/>
              <a:gd name="connsiteY251" fmla="*/ 2766350 h 6628773"/>
              <a:gd name="connsiteX252" fmla="*/ 3923863 w 9533023"/>
              <a:gd name="connsiteY252" fmla="*/ 2558005 h 6628773"/>
              <a:gd name="connsiteX253" fmla="*/ 3877565 w 9533023"/>
              <a:gd name="connsiteY253" fmla="*/ 2465408 h 6628773"/>
              <a:gd name="connsiteX254" fmla="*/ 3784967 w 9533023"/>
              <a:gd name="connsiteY254" fmla="*/ 2361236 h 6628773"/>
              <a:gd name="connsiteX255" fmla="*/ 3692370 w 9533023"/>
              <a:gd name="connsiteY255" fmla="*/ 2291788 h 6628773"/>
              <a:gd name="connsiteX256" fmla="*/ 3646071 w 9533023"/>
              <a:gd name="connsiteY256" fmla="*/ 2268638 h 6628773"/>
              <a:gd name="connsiteX257" fmla="*/ 3472451 w 9533023"/>
              <a:gd name="connsiteY257" fmla="*/ 2187616 h 6628773"/>
              <a:gd name="connsiteX258" fmla="*/ 3345129 w 9533023"/>
              <a:gd name="connsiteY258" fmla="*/ 2164466 h 6628773"/>
              <a:gd name="connsiteX259" fmla="*/ 2858993 w 9533023"/>
              <a:gd name="connsiteY259" fmla="*/ 2245489 h 6628773"/>
              <a:gd name="connsiteX260" fmla="*/ 2801119 w 9533023"/>
              <a:gd name="connsiteY260" fmla="*/ 2291788 h 6628773"/>
              <a:gd name="connsiteX261" fmla="*/ 2766395 w 9533023"/>
              <a:gd name="connsiteY261" fmla="*/ 2361236 h 6628773"/>
              <a:gd name="connsiteX262" fmla="*/ 2789544 w 9533023"/>
              <a:gd name="connsiteY262" fmla="*/ 2766350 h 6628773"/>
              <a:gd name="connsiteX263" fmla="*/ 2858993 w 9533023"/>
              <a:gd name="connsiteY263" fmla="*/ 3136740 h 6628773"/>
              <a:gd name="connsiteX264" fmla="*/ 2882142 w 9533023"/>
              <a:gd name="connsiteY264" fmla="*/ 3171464 h 6628773"/>
              <a:gd name="connsiteX265" fmla="*/ 2963165 w 9533023"/>
              <a:gd name="connsiteY265" fmla="*/ 3356659 h 6628773"/>
              <a:gd name="connsiteX266" fmla="*/ 3159934 w 9533023"/>
              <a:gd name="connsiteY266" fmla="*/ 3634451 h 6628773"/>
              <a:gd name="connsiteX267" fmla="*/ 3472451 w 9533023"/>
              <a:gd name="connsiteY267" fmla="*/ 3865945 h 6628773"/>
              <a:gd name="connsiteX268" fmla="*/ 4190081 w 9533023"/>
              <a:gd name="connsiteY268" fmla="*/ 4259484 h 6628773"/>
              <a:gd name="connsiteX269" fmla="*/ 4761485 w 9533023"/>
              <a:gd name="connsiteY269" fmla="*/ 4514416 h 6628773"/>
              <a:gd name="connsiteX270" fmla="*/ 5081332 w 9533023"/>
              <a:gd name="connsiteY270" fmla="*/ 4687747 h 6628773"/>
              <a:gd name="connsiteX271" fmla="*/ 5150780 w 9533023"/>
              <a:gd name="connsiteY271" fmla="*/ 4734046 h 6628773"/>
              <a:gd name="connsiteX272" fmla="*/ 5405423 w 9533023"/>
              <a:gd name="connsiteY272" fmla="*/ 4872942 h 6628773"/>
              <a:gd name="connsiteX273" fmla="*/ 5625342 w 9533023"/>
              <a:gd name="connsiteY273" fmla="*/ 5058137 h 6628773"/>
              <a:gd name="connsiteX274" fmla="*/ 5671641 w 9533023"/>
              <a:gd name="connsiteY274" fmla="*/ 5092861 h 6628773"/>
              <a:gd name="connsiteX275" fmla="*/ 5787387 w 9533023"/>
              <a:gd name="connsiteY275" fmla="*/ 5278056 h 6628773"/>
              <a:gd name="connsiteX276" fmla="*/ 5891560 w 9533023"/>
              <a:gd name="connsiteY276" fmla="*/ 5428527 h 6628773"/>
              <a:gd name="connsiteX277" fmla="*/ 5926284 w 9533023"/>
              <a:gd name="connsiteY277" fmla="*/ 5497975 h 6628773"/>
              <a:gd name="connsiteX278" fmla="*/ 6042031 w 9533023"/>
              <a:gd name="connsiteY278" fmla="*/ 5613722 h 6628773"/>
              <a:gd name="connsiteX279" fmla="*/ 6076755 w 9533023"/>
              <a:gd name="connsiteY279" fmla="*/ 5671595 h 6628773"/>
              <a:gd name="connsiteX280" fmla="*/ 6227225 w 9533023"/>
              <a:gd name="connsiteY280" fmla="*/ 5914664 h 6628773"/>
              <a:gd name="connsiteX281" fmla="*/ 6227225 w 9533023"/>
              <a:gd name="connsiteY281" fmla="*/ 6111433 h 6628773"/>
              <a:gd name="connsiteX282" fmla="*/ 6076755 w 9533023"/>
              <a:gd name="connsiteY282" fmla="*/ 6319778 h 6628773"/>
              <a:gd name="connsiteX283" fmla="*/ 5868410 w 9533023"/>
              <a:gd name="connsiteY283" fmla="*/ 6447099 h 6628773"/>
              <a:gd name="connsiteX284" fmla="*/ 5706365 w 9533023"/>
              <a:gd name="connsiteY284" fmla="*/ 6528122 h 6628773"/>
              <a:gd name="connsiteX285" fmla="*/ 5544319 w 9533023"/>
              <a:gd name="connsiteY285" fmla="*/ 6585995 h 6628773"/>
              <a:gd name="connsiteX286" fmla="*/ 5213331 w 9533023"/>
              <a:gd name="connsiteY286" fmla="*/ 6628773 h 6628773"/>
              <a:gd name="connsiteX287" fmla="*/ 4722517 w 9533023"/>
              <a:gd name="connsiteY287" fmla="*/ 6597570 h 6628773"/>
              <a:gd name="connsiteX288" fmla="*/ 4491023 w 9533023"/>
              <a:gd name="connsiteY288" fmla="*/ 6551271 h 6628773"/>
              <a:gd name="connsiteX289" fmla="*/ 4176915 w 9533023"/>
              <a:gd name="connsiteY289" fmla="*/ 6500584 h 6628773"/>
              <a:gd name="connsiteX290" fmla="*/ 3907611 w 9533023"/>
              <a:gd name="connsiteY290" fmla="*/ 6427470 h 6628773"/>
              <a:gd name="connsiteX291" fmla="*/ 3773393 w 9533023"/>
              <a:gd name="connsiteY291" fmla="*/ 6389226 h 6628773"/>
              <a:gd name="connsiteX292" fmla="*/ 3676551 w 9533023"/>
              <a:gd name="connsiteY292" fmla="*/ 6327253 h 6628773"/>
              <a:gd name="connsiteX293" fmla="*/ 3611058 w 9533023"/>
              <a:gd name="connsiteY293" fmla="*/ 6162410 h 6628773"/>
              <a:gd name="connsiteX294" fmla="*/ 3634496 w 9533023"/>
              <a:gd name="connsiteY294" fmla="*/ 5960962 h 6628773"/>
              <a:gd name="connsiteX295" fmla="*/ 3696469 w 9533023"/>
              <a:gd name="connsiteY295" fmla="*/ 5826166 h 6628773"/>
              <a:gd name="connsiteX296" fmla="*/ 3761818 w 9533023"/>
              <a:gd name="connsiteY296" fmla="*/ 5683170 h 6628773"/>
              <a:gd name="connsiteX297" fmla="*/ 3784967 w 9533023"/>
              <a:gd name="connsiteY297" fmla="*/ 5648446 h 6628773"/>
              <a:gd name="connsiteX298" fmla="*/ 3865990 w 9533023"/>
              <a:gd name="connsiteY298" fmla="*/ 5509550 h 6628773"/>
              <a:gd name="connsiteX299" fmla="*/ 4004886 w 9533023"/>
              <a:gd name="connsiteY299" fmla="*/ 5393803 h 6628773"/>
              <a:gd name="connsiteX300" fmla="*/ 4097484 w 9533023"/>
              <a:gd name="connsiteY300" fmla="*/ 5359079 h 6628773"/>
              <a:gd name="connsiteX301" fmla="*/ 4340552 w 9533023"/>
              <a:gd name="connsiteY301" fmla="*/ 5289631 h 6628773"/>
              <a:gd name="connsiteX302" fmla="*/ 4491023 w 9533023"/>
              <a:gd name="connsiteY302" fmla="*/ 5278056 h 6628773"/>
              <a:gd name="connsiteX303" fmla="*/ 5254952 w 9533023"/>
              <a:gd name="connsiteY303" fmla="*/ 5266481 h 6628773"/>
              <a:gd name="connsiteX304" fmla="*/ 5764238 w 9533023"/>
              <a:gd name="connsiteY304" fmla="*/ 5254907 h 6628773"/>
              <a:gd name="connsiteX305" fmla="*/ 6944856 w 9533023"/>
              <a:gd name="connsiteY305" fmla="*/ 5197033 h 6628773"/>
              <a:gd name="connsiteX306" fmla="*/ 7488866 w 9533023"/>
              <a:gd name="connsiteY306" fmla="*/ 5116011 h 6628773"/>
              <a:gd name="connsiteX307" fmla="*/ 7639337 w 9533023"/>
              <a:gd name="connsiteY307" fmla="*/ 5081286 h 6628773"/>
              <a:gd name="connsiteX308" fmla="*/ 8090749 w 9533023"/>
              <a:gd name="connsiteY308" fmla="*/ 4907666 h 6628773"/>
              <a:gd name="connsiteX309" fmla="*/ 8368542 w 9533023"/>
              <a:gd name="connsiteY309" fmla="*/ 4791919 h 6628773"/>
              <a:gd name="connsiteX310" fmla="*/ 8727357 w 9533023"/>
              <a:gd name="connsiteY310" fmla="*/ 4572000 h 6628773"/>
              <a:gd name="connsiteX311" fmla="*/ 8831529 w 9533023"/>
              <a:gd name="connsiteY311" fmla="*/ 4479403 h 6628773"/>
              <a:gd name="connsiteX312" fmla="*/ 9109322 w 9533023"/>
              <a:gd name="connsiteY312" fmla="*/ 4120588 h 6628773"/>
              <a:gd name="connsiteX313" fmla="*/ 9259793 w 9533023"/>
              <a:gd name="connsiteY313" fmla="*/ 3865945 h 6628773"/>
              <a:gd name="connsiteX314" fmla="*/ 9282942 w 9533023"/>
              <a:gd name="connsiteY314" fmla="*/ 3773347 h 6628773"/>
              <a:gd name="connsiteX315" fmla="*/ 9387114 w 9533023"/>
              <a:gd name="connsiteY315" fmla="*/ 3576578 h 6628773"/>
              <a:gd name="connsiteX316" fmla="*/ 9444987 w 9533023"/>
              <a:gd name="connsiteY316" fmla="*/ 3449256 h 6628773"/>
              <a:gd name="connsiteX317" fmla="*/ 9456562 w 9533023"/>
              <a:gd name="connsiteY317" fmla="*/ 3275636 h 6628773"/>
              <a:gd name="connsiteX318" fmla="*/ 9502861 w 9533023"/>
              <a:gd name="connsiteY318" fmla="*/ 3067292 h 6628773"/>
              <a:gd name="connsiteX319" fmla="*/ 9529676 w 9533023"/>
              <a:gd name="connsiteY319" fmla="*/ 2970016 h 6628773"/>
              <a:gd name="connsiteX320" fmla="*/ 9526010 w 9533023"/>
              <a:gd name="connsiteY320" fmla="*/ 2870522 h 6628773"/>
              <a:gd name="connsiteX321" fmla="*/ 9456562 w 9533023"/>
              <a:gd name="connsiteY321" fmla="*/ 2534856 h 6628773"/>
              <a:gd name="connsiteX322" fmla="*/ 9425359 w 9533023"/>
              <a:gd name="connsiteY322" fmla="*/ 2477127 h 6628773"/>
              <a:gd name="connsiteX323" fmla="*/ 9356055 w 9533023"/>
              <a:gd name="connsiteY323" fmla="*/ 2384675 h 6628773"/>
              <a:gd name="connsiteX324" fmla="*/ 9213494 w 9533023"/>
              <a:gd name="connsiteY324" fmla="*/ 2291788 h 6628773"/>
              <a:gd name="connsiteX325" fmla="*/ 9140236 w 9533023"/>
              <a:gd name="connsiteY325" fmla="*/ 2291643 h 6628773"/>
              <a:gd name="connsiteX326" fmla="*/ 9005294 w 9533023"/>
              <a:gd name="connsiteY326" fmla="*/ 2299697 h 6628773"/>
              <a:gd name="connsiteX327" fmla="*/ 8900977 w 9533023"/>
              <a:gd name="connsiteY327" fmla="*/ 2361236 h 6628773"/>
              <a:gd name="connsiteX328" fmla="*/ 8738932 w 9533023"/>
              <a:gd name="connsiteY328" fmla="*/ 2569580 h 6628773"/>
              <a:gd name="connsiteX329" fmla="*/ 8692633 w 9533023"/>
              <a:gd name="connsiteY329" fmla="*/ 2650603 h 6628773"/>
              <a:gd name="connsiteX330" fmla="*/ 8646334 w 9533023"/>
              <a:gd name="connsiteY330" fmla="*/ 2824223 h 6628773"/>
              <a:gd name="connsiteX331" fmla="*/ 8611610 w 9533023"/>
              <a:gd name="connsiteY331" fmla="*/ 2905246 h 6628773"/>
              <a:gd name="connsiteX332" fmla="*/ 8588461 w 9533023"/>
              <a:gd name="connsiteY332" fmla="*/ 3229337 h 6628773"/>
              <a:gd name="connsiteX333" fmla="*/ 8576886 w 9533023"/>
              <a:gd name="connsiteY333" fmla="*/ 3321935 h 6628773"/>
              <a:gd name="connsiteX334" fmla="*/ 8495863 w 9533023"/>
              <a:gd name="connsiteY334" fmla="*/ 3588152 h 6628773"/>
              <a:gd name="connsiteX335" fmla="*/ 8449565 w 9533023"/>
              <a:gd name="connsiteY335" fmla="*/ 3796497 h 6628773"/>
              <a:gd name="connsiteX336" fmla="*/ 8264370 w 9533023"/>
              <a:gd name="connsiteY336" fmla="*/ 4259484 h 6628773"/>
              <a:gd name="connsiteX337" fmla="*/ 8102324 w 9533023"/>
              <a:gd name="connsiteY337" fmla="*/ 4572000 h 6628773"/>
              <a:gd name="connsiteX338" fmla="*/ 7836106 w 9533023"/>
              <a:gd name="connsiteY338" fmla="*/ 4896092 h 6628773"/>
              <a:gd name="connsiteX339" fmla="*/ 7743509 w 9533023"/>
              <a:gd name="connsiteY339" fmla="*/ 4977114 h 6628773"/>
              <a:gd name="connsiteX340" fmla="*/ 7326820 w 9533023"/>
              <a:gd name="connsiteY340" fmla="*/ 5243332 h 6628773"/>
              <a:gd name="connsiteX341" fmla="*/ 7168585 w 9533023"/>
              <a:gd name="connsiteY341" fmla="*/ 5304871 h 6628773"/>
              <a:gd name="connsiteX342" fmla="*/ 6868801 w 9533023"/>
              <a:gd name="connsiteY342" fmla="*/ 5427948 h 6628773"/>
              <a:gd name="connsiteX343" fmla="*/ 6493443 w 9533023"/>
              <a:gd name="connsiteY343" fmla="*/ 5578998 h 6628773"/>
              <a:gd name="connsiteX344" fmla="*/ 6342972 w 9533023"/>
              <a:gd name="connsiteY344" fmla="*/ 5648446 h 6628773"/>
              <a:gd name="connsiteX345" fmla="*/ 5949433 w 9533023"/>
              <a:gd name="connsiteY345" fmla="*/ 5717894 h 6628773"/>
              <a:gd name="connsiteX346" fmla="*/ 5486446 w 9533023"/>
              <a:gd name="connsiteY346" fmla="*/ 5706319 h 6628773"/>
              <a:gd name="connsiteX347" fmla="*/ 5393848 w 9533023"/>
              <a:gd name="connsiteY347" fmla="*/ 5683170 h 6628773"/>
              <a:gd name="connsiteX348" fmla="*/ 5104481 w 9533023"/>
              <a:gd name="connsiteY348" fmla="*/ 5613722 h 6628773"/>
              <a:gd name="connsiteX349" fmla="*/ 4907712 w 9533023"/>
              <a:gd name="connsiteY349" fmla="*/ 5567423 h 6628773"/>
              <a:gd name="connsiteX350" fmla="*/ 4745666 w 9533023"/>
              <a:gd name="connsiteY350" fmla="*/ 5521124 h 6628773"/>
              <a:gd name="connsiteX351" fmla="*/ 4051185 w 9533023"/>
              <a:gd name="connsiteY351" fmla="*/ 5324355 h 6628773"/>
              <a:gd name="connsiteX352" fmla="*/ 3495600 w 9533023"/>
              <a:gd name="connsiteY352" fmla="*/ 5046562 h 6628773"/>
              <a:gd name="connsiteX353" fmla="*/ 3414577 w 9533023"/>
              <a:gd name="connsiteY353" fmla="*/ 4942390 h 6628773"/>
              <a:gd name="connsiteX354" fmla="*/ 3345129 w 9533023"/>
              <a:gd name="connsiteY354" fmla="*/ 4757195 h 6628773"/>
              <a:gd name="connsiteX355" fmla="*/ 3287256 w 9533023"/>
              <a:gd name="connsiteY355" fmla="*/ 4595150 h 6628773"/>
              <a:gd name="connsiteX356" fmla="*/ 3183084 w 9533023"/>
              <a:gd name="connsiteY356" fmla="*/ 4421530 h 6628773"/>
              <a:gd name="connsiteX357" fmla="*/ 3148360 w 9533023"/>
              <a:gd name="connsiteY357" fmla="*/ 4363656 h 6628773"/>
              <a:gd name="connsiteX358" fmla="*/ 3090486 w 9533023"/>
              <a:gd name="connsiteY358" fmla="*/ 4236335 h 6628773"/>
              <a:gd name="connsiteX359" fmla="*/ 2893717 w 9533023"/>
              <a:gd name="connsiteY359" fmla="*/ 3993266 h 6628773"/>
              <a:gd name="connsiteX360" fmla="*/ 2615924 w 9533023"/>
              <a:gd name="connsiteY360" fmla="*/ 3680750 h 6628773"/>
              <a:gd name="connsiteX361" fmla="*/ 2280258 w 9533023"/>
              <a:gd name="connsiteY361" fmla="*/ 3414532 h 6628773"/>
              <a:gd name="connsiteX362" fmla="*/ 2152937 w 9533023"/>
              <a:gd name="connsiteY362" fmla="*/ 3345084 h 6628773"/>
              <a:gd name="connsiteX363" fmla="*/ 2095063 w 9533023"/>
              <a:gd name="connsiteY363" fmla="*/ 3310360 h 6628773"/>
              <a:gd name="connsiteX364" fmla="*/ 2060339 w 9533023"/>
              <a:gd name="connsiteY364" fmla="*/ 3287211 h 6628773"/>
              <a:gd name="connsiteX365" fmla="*/ 1956167 w 9533023"/>
              <a:gd name="connsiteY365" fmla="*/ 3252486 h 6628773"/>
              <a:gd name="connsiteX366" fmla="*/ 1886719 w 9533023"/>
              <a:gd name="connsiteY366" fmla="*/ 3229337 h 6628773"/>
              <a:gd name="connsiteX367" fmla="*/ 1851995 w 9533023"/>
              <a:gd name="connsiteY367" fmla="*/ 3217762 h 6628773"/>
              <a:gd name="connsiteX368" fmla="*/ 1759398 w 9533023"/>
              <a:gd name="connsiteY368" fmla="*/ 3194613 h 6628773"/>
              <a:gd name="connsiteX369" fmla="*/ 1701524 w 9533023"/>
              <a:gd name="connsiteY369" fmla="*/ 3183038 h 6628773"/>
              <a:gd name="connsiteX370" fmla="*/ 1551053 w 9533023"/>
              <a:gd name="connsiteY370" fmla="*/ 3148314 h 6628773"/>
              <a:gd name="connsiteX371" fmla="*/ 1389008 w 9533023"/>
              <a:gd name="connsiteY371" fmla="*/ 3125165 h 6628773"/>
              <a:gd name="connsiteX372" fmla="*/ 1226962 w 9533023"/>
              <a:gd name="connsiteY372" fmla="*/ 3102016 h 6628773"/>
              <a:gd name="connsiteX373" fmla="*/ 1157514 w 9533023"/>
              <a:gd name="connsiteY373" fmla="*/ 3090441 h 6628773"/>
              <a:gd name="connsiteX374" fmla="*/ 949170 w 9533023"/>
              <a:gd name="connsiteY374" fmla="*/ 3078866 h 6628773"/>
              <a:gd name="connsiteX375" fmla="*/ 833423 w 9533023"/>
              <a:gd name="connsiteY375" fmla="*/ 3067292 h 6628773"/>
              <a:gd name="connsiteX376" fmla="*/ 625079 w 9533023"/>
              <a:gd name="connsiteY376" fmla="*/ 3044142 h 6628773"/>
              <a:gd name="connsiteX377" fmla="*/ 405160 w 9533023"/>
              <a:gd name="connsiteY377" fmla="*/ 3055717 h 6628773"/>
              <a:gd name="connsiteX378" fmla="*/ 358861 w 9533023"/>
              <a:gd name="connsiteY378" fmla="*/ 3067292 h 6628773"/>
              <a:gd name="connsiteX379" fmla="*/ 266263 w 9533023"/>
              <a:gd name="connsiteY379" fmla="*/ 3113590 h 6628773"/>
              <a:gd name="connsiteX380" fmla="*/ 243114 w 9533023"/>
              <a:gd name="connsiteY380" fmla="*/ 3148314 h 6628773"/>
              <a:gd name="connsiteX381" fmla="*/ 208390 w 9533023"/>
              <a:gd name="connsiteY381" fmla="*/ 3275636 h 6628773"/>
              <a:gd name="connsiteX382" fmla="*/ 254689 w 9533023"/>
              <a:gd name="connsiteY382" fmla="*/ 3426107 h 6628773"/>
              <a:gd name="connsiteX383" fmla="*/ 382010 w 9533023"/>
              <a:gd name="connsiteY383" fmla="*/ 3565003 h 6628773"/>
              <a:gd name="connsiteX384" fmla="*/ 512129 w 9533023"/>
              <a:gd name="connsiteY384" fmla="*/ 3641782 h 6628773"/>
              <a:gd name="connsiteX385" fmla="*/ 760599 w 9533023"/>
              <a:gd name="connsiteY385" fmla="*/ 3703899 h 6628773"/>
              <a:gd name="connsiteX386" fmla="*/ 856572 w 9533023"/>
              <a:gd name="connsiteY386" fmla="*/ 3727049 h 6628773"/>
              <a:gd name="connsiteX387" fmla="*/ 891296 w 9533023"/>
              <a:gd name="connsiteY387" fmla="*/ 3750198 h 6628773"/>
              <a:gd name="connsiteX388" fmla="*/ 1014808 w 9533023"/>
              <a:gd name="connsiteY388" fmla="*/ 3803972 h 6628773"/>
              <a:gd name="connsiteX389" fmla="*/ 1076491 w 9533023"/>
              <a:gd name="connsiteY389" fmla="*/ 3819646 h 6628773"/>
              <a:gd name="connsiteX390" fmla="*/ 1134365 w 9533023"/>
              <a:gd name="connsiteY390" fmla="*/ 3831221 h 6628773"/>
              <a:gd name="connsiteX391" fmla="*/ 1226962 w 9533023"/>
              <a:gd name="connsiteY391" fmla="*/ 3854370 h 6628773"/>
              <a:gd name="connsiteX392" fmla="*/ 1420066 w 9533023"/>
              <a:gd name="connsiteY392" fmla="*/ 3885573 h 6628773"/>
              <a:gd name="connsiteX393" fmla="*/ 1551053 w 9533023"/>
              <a:gd name="connsiteY393" fmla="*/ 3935393 h 6628773"/>
              <a:gd name="connsiteX394" fmla="*/ 1673552 w 9533023"/>
              <a:gd name="connsiteY394" fmla="*/ 3946968 h 6628773"/>
              <a:gd name="connsiteX395" fmla="*/ 1827109 w 9533023"/>
              <a:gd name="connsiteY395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30051 w 9533023"/>
              <a:gd name="connsiteY181" fmla="*/ 2558005 h 6628773"/>
              <a:gd name="connsiteX182" fmla="*/ 7118476 w 9533023"/>
              <a:gd name="connsiteY182" fmla="*/ 2210765 h 6628773"/>
              <a:gd name="connsiteX183" fmla="*/ 6771236 w 9533023"/>
              <a:gd name="connsiteY183" fmla="*/ 1828800 h 6628773"/>
              <a:gd name="connsiteX184" fmla="*/ 6412420 w 9533023"/>
              <a:gd name="connsiteY184" fmla="*/ 1632031 h 6628773"/>
              <a:gd name="connsiteX185" fmla="*/ 6111479 w 9533023"/>
              <a:gd name="connsiteY185" fmla="*/ 1585732 h 6628773"/>
              <a:gd name="connsiteX186" fmla="*/ 5879985 w 9533023"/>
              <a:gd name="connsiteY186" fmla="*/ 1620456 h 6628773"/>
              <a:gd name="connsiteX187" fmla="*/ 5822112 w 9533023"/>
              <a:gd name="connsiteY187" fmla="*/ 1632031 h 6628773"/>
              <a:gd name="connsiteX188" fmla="*/ 5660066 w 9533023"/>
              <a:gd name="connsiteY188" fmla="*/ 1724628 h 6628773"/>
              <a:gd name="connsiteX189" fmla="*/ 5590618 w 9533023"/>
              <a:gd name="connsiteY189" fmla="*/ 1759352 h 6628773"/>
              <a:gd name="connsiteX190" fmla="*/ 5405423 w 9533023"/>
              <a:gd name="connsiteY190" fmla="*/ 1909823 h 6628773"/>
              <a:gd name="connsiteX191" fmla="*/ 5347549 w 9533023"/>
              <a:gd name="connsiteY191" fmla="*/ 1944547 h 6628773"/>
              <a:gd name="connsiteX192" fmla="*/ 5046608 w 9533023"/>
              <a:gd name="connsiteY192" fmla="*/ 2210765 h 6628773"/>
              <a:gd name="connsiteX193" fmla="*/ 5023458 w 9533023"/>
              <a:gd name="connsiteY193" fmla="*/ 2245489 h 6628773"/>
              <a:gd name="connsiteX194" fmla="*/ 4861413 w 9533023"/>
              <a:gd name="connsiteY194" fmla="*/ 2523281 h 6628773"/>
              <a:gd name="connsiteX195" fmla="*/ 4830643 w 9533023"/>
              <a:gd name="connsiteY195" fmla="*/ 2601073 h 6628773"/>
              <a:gd name="connsiteX196" fmla="*/ 4803539 w 9533023"/>
              <a:gd name="connsiteY196" fmla="*/ 2673752 h 6628773"/>
              <a:gd name="connsiteX197" fmla="*/ 4768815 w 9533023"/>
              <a:gd name="connsiteY197" fmla="*/ 2824223 h 6628773"/>
              <a:gd name="connsiteX198" fmla="*/ 4745666 w 9533023"/>
              <a:gd name="connsiteY198" fmla="*/ 2870522 h 6628773"/>
              <a:gd name="connsiteX199" fmla="*/ 4710942 w 9533023"/>
              <a:gd name="connsiteY199" fmla="*/ 3032568 h 6628773"/>
              <a:gd name="connsiteX200" fmla="*/ 4687793 w 9533023"/>
              <a:gd name="connsiteY200" fmla="*/ 3078866 h 6628773"/>
              <a:gd name="connsiteX201" fmla="*/ 4525747 w 9533023"/>
              <a:gd name="connsiteY201" fmla="*/ 3472405 h 6628773"/>
              <a:gd name="connsiteX202" fmla="*/ 4514172 w 9533023"/>
              <a:gd name="connsiteY202" fmla="*/ 3541854 h 6628773"/>
              <a:gd name="connsiteX203" fmla="*/ 4444724 w 9533023"/>
              <a:gd name="connsiteY203" fmla="*/ 3669175 h 6628773"/>
              <a:gd name="connsiteX204" fmla="*/ 4410000 w 9533023"/>
              <a:gd name="connsiteY204" fmla="*/ 3715474 h 6628773"/>
              <a:gd name="connsiteX205" fmla="*/ 4363701 w 9533023"/>
              <a:gd name="connsiteY205" fmla="*/ 3819646 h 6628773"/>
              <a:gd name="connsiteX206" fmla="*/ 4352127 w 9533023"/>
              <a:gd name="connsiteY206" fmla="*/ 3854370 h 6628773"/>
              <a:gd name="connsiteX207" fmla="*/ 4282679 w 9533023"/>
              <a:gd name="connsiteY207" fmla="*/ 3958542 h 6628773"/>
              <a:gd name="connsiteX208" fmla="*/ 4182172 w 9533023"/>
              <a:gd name="connsiteY208" fmla="*/ 4097583 h 6628773"/>
              <a:gd name="connsiteX209" fmla="*/ 3935438 w 9533023"/>
              <a:gd name="connsiteY209" fmla="*/ 4433104 h 6628773"/>
              <a:gd name="connsiteX210" fmla="*/ 3889139 w 9533023"/>
              <a:gd name="connsiteY210" fmla="*/ 4502552 h 6628773"/>
              <a:gd name="connsiteX211" fmla="*/ 3727094 w 9533023"/>
              <a:gd name="connsiteY211" fmla="*/ 4641449 h 6628773"/>
              <a:gd name="connsiteX212" fmla="*/ 3657646 w 9533023"/>
              <a:gd name="connsiteY212" fmla="*/ 4722471 h 6628773"/>
              <a:gd name="connsiteX213" fmla="*/ 3449301 w 9533023"/>
              <a:gd name="connsiteY213" fmla="*/ 4861368 h 6628773"/>
              <a:gd name="connsiteX214" fmla="*/ 3391428 w 9533023"/>
              <a:gd name="connsiteY214" fmla="*/ 4930816 h 6628773"/>
              <a:gd name="connsiteX215" fmla="*/ 2928441 w 9533023"/>
              <a:gd name="connsiteY215" fmla="*/ 5278056 h 6628773"/>
              <a:gd name="connsiteX216" fmla="*/ 2639074 w 9533023"/>
              <a:gd name="connsiteY216" fmla="*/ 5405378 h 6628773"/>
              <a:gd name="connsiteX217" fmla="*/ 2546476 w 9533023"/>
              <a:gd name="connsiteY217" fmla="*/ 5451676 h 6628773"/>
              <a:gd name="connsiteX218" fmla="*/ 2314982 w 9533023"/>
              <a:gd name="connsiteY218" fmla="*/ 5521124 h 6628773"/>
              <a:gd name="connsiteX219" fmla="*/ 1979317 w 9533023"/>
              <a:gd name="connsiteY219" fmla="*/ 5636871 h 6628773"/>
              <a:gd name="connsiteX220" fmla="*/ 1886719 w 9533023"/>
              <a:gd name="connsiteY220" fmla="*/ 5648446 h 6628773"/>
              <a:gd name="connsiteX221" fmla="*/ 1655225 w 9533023"/>
              <a:gd name="connsiteY221" fmla="*/ 5671595 h 6628773"/>
              <a:gd name="connsiteX222" fmla="*/ 1250112 w 9533023"/>
              <a:gd name="connsiteY222" fmla="*/ 5660021 h 6628773"/>
              <a:gd name="connsiteX223" fmla="*/ 1215387 w 9533023"/>
              <a:gd name="connsiteY223" fmla="*/ 5648446 h 6628773"/>
              <a:gd name="connsiteX224" fmla="*/ 1122790 w 9533023"/>
              <a:gd name="connsiteY224" fmla="*/ 5590573 h 6628773"/>
              <a:gd name="connsiteX225" fmla="*/ 891296 w 9533023"/>
              <a:gd name="connsiteY225" fmla="*/ 5428527 h 6628773"/>
              <a:gd name="connsiteX226" fmla="*/ 763975 w 9533023"/>
              <a:gd name="connsiteY226" fmla="*/ 5335930 h 6628773"/>
              <a:gd name="connsiteX227" fmla="*/ 729251 w 9533023"/>
              <a:gd name="connsiteY227" fmla="*/ 5312780 h 6628773"/>
              <a:gd name="connsiteX228" fmla="*/ 648228 w 9533023"/>
              <a:gd name="connsiteY228" fmla="*/ 5254907 h 6628773"/>
              <a:gd name="connsiteX229" fmla="*/ 463033 w 9533023"/>
              <a:gd name="connsiteY229" fmla="*/ 5127585 h 6628773"/>
              <a:gd name="connsiteX230" fmla="*/ 335712 w 9533023"/>
              <a:gd name="connsiteY230" fmla="*/ 4965540 h 6628773"/>
              <a:gd name="connsiteX231" fmla="*/ 277838 w 9533023"/>
              <a:gd name="connsiteY231" fmla="*/ 4757195 h 6628773"/>
              <a:gd name="connsiteX232" fmla="*/ 266263 w 9533023"/>
              <a:gd name="connsiteY232" fmla="*/ 4560426 h 6628773"/>
              <a:gd name="connsiteX233" fmla="*/ 358861 w 9533023"/>
              <a:gd name="connsiteY233" fmla="*/ 4294208 h 6628773"/>
              <a:gd name="connsiteX234" fmla="*/ 463033 w 9533023"/>
              <a:gd name="connsiteY234" fmla="*/ 4178461 h 6628773"/>
              <a:gd name="connsiteX235" fmla="*/ 810274 w 9533023"/>
              <a:gd name="connsiteY235" fmla="*/ 4039565 h 6628773"/>
              <a:gd name="connsiteX236" fmla="*/ 1099641 w 9533023"/>
              <a:gd name="connsiteY236" fmla="*/ 3981692 h 6628773"/>
              <a:gd name="connsiteX237" fmla="*/ 1365858 w 9533023"/>
              <a:gd name="connsiteY237" fmla="*/ 3946968 h 6628773"/>
              <a:gd name="connsiteX238" fmla="*/ 1635163 w 9533023"/>
              <a:gd name="connsiteY238" fmla="*/ 3896859 h 6628773"/>
              <a:gd name="connsiteX239" fmla="*/ 1909868 w 9533023"/>
              <a:gd name="connsiteY239" fmla="*/ 3831221 h 6628773"/>
              <a:gd name="connsiteX240" fmla="*/ 2048765 w 9533023"/>
              <a:gd name="connsiteY240" fmla="*/ 3819646 h 6628773"/>
              <a:gd name="connsiteX241" fmla="*/ 2777970 w 9533023"/>
              <a:gd name="connsiteY241" fmla="*/ 3819646 h 6628773"/>
              <a:gd name="connsiteX242" fmla="*/ 3032613 w 9533023"/>
              <a:gd name="connsiteY242" fmla="*/ 3784922 h 6628773"/>
              <a:gd name="connsiteX243" fmla="*/ 3495600 w 9533023"/>
              <a:gd name="connsiteY243" fmla="*/ 3669175 h 6628773"/>
              <a:gd name="connsiteX244" fmla="*/ 3622922 w 9533023"/>
              <a:gd name="connsiteY244" fmla="*/ 3576578 h 6628773"/>
              <a:gd name="connsiteX245" fmla="*/ 3646071 w 9533023"/>
              <a:gd name="connsiteY245" fmla="*/ 3553428 h 6628773"/>
              <a:gd name="connsiteX246" fmla="*/ 3738668 w 9533023"/>
              <a:gd name="connsiteY246" fmla="*/ 3437681 h 6628773"/>
              <a:gd name="connsiteX247" fmla="*/ 3808117 w 9533023"/>
              <a:gd name="connsiteY247" fmla="*/ 3298785 h 6628773"/>
              <a:gd name="connsiteX248" fmla="*/ 3877565 w 9533023"/>
              <a:gd name="connsiteY248" fmla="*/ 3171464 h 6628773"/>
              <a:gd name="connsiteX249" fmla="*/ 3912289 w 9533023"/>
              <a:gd name="connsiteY249" fmla="*/ 2997843 h 6628773"/>
              <a:gd name="connsiteX250" fmla="*/ 3947013 w 9533023"/>
              <a:gd name="connsiteY250" fmla="*/ 2766350 h 6628773"/>
              <a:gd name="connsiteX251" fmla="*/ 3923863 w 9533023"/>
              <a:gd name="connsiteY251" fmla="*/ 2558005 h 6628773"/>
              <a:gd name="connsiteX252" fmla="*/ 3877565 w 9533023"/>
              <a:gd name="connsiteY252" fmla="*/ 2465408 h 6628773"/>
              <a:gd name="connsiteX253" fmla="*/ 3784967 w 9533023"/>
              <a:gd name="connsiteY253" fmla="*/ 2361236 h 6628773"/>
              <a:gd name="connsiteX254" fmla="*/ 3692370 w 9533023"/>
              <a:gd name="connsiteY254" fmla="*/ 2291788 h 6628773"/>
              <a:gd name="connsiteX255" fmla="*/ 3646071 w 9533023"/>
              <a:gd name="connsiteY255" fmla="*/ 2268638 h 6628773"/>
              <a:gd name="connsiteX256" fmla="*/ 3472451 w 9533023"/>
              <a:gd name="connsiteY256" fmla="*/ 2187616 h 6628773"/>
              <a:gd name="connsiteX257" fmla="*/ 3345129 w 9533023"/>
              <a:gd name="connsiteY257" fmla="*/ 2164466 h 6628773"/>
              <a:gd name="connsiteX258" fmla="*/ 2858993 w 9533023"/>
              <a:gd name="connsiteY258" fmla="*/ 2245489 h 6628773"/>
              <a:gd name="connsiteX259" fmla="*/ 2801119 w 9533023"/>
              <a:gd name="connsiteY259" fmla="*/ 2291788 h 6628773"/>
              <a:gd name="connsiteX260" fmla="*/ 2766395 w 9533023"/>
              <a:gd name="connsiteY260" fmla="*/ 2361236 h 6628773"/>
              <a:gd name="connsiteX261" fmla="*/ 2789544 w 9533023"/>
              <a:gd name="connsiteY261" fmla="*/ 2766350 h 6628773"/>
              <a:gd name="connsiteX262" fmla="*/ 2858993 w 9533023"/>
              <a:gd name="connsiteY262" fmla="*/ 3136740 h 6628773"/>
              <a:gd name="connsiteX263" fmla="*/ 2882142 w 9533023"/>
              <a:gd name="connsiteY263" fmla="*/ 3171464 h 6628773"/>
              <a:gd name="connsiteX264" fmla="*/ 2963165 w 9533023"/>
              <a:gd name="connsiteY264" fmla="*/ 3356659 h 6628773"/>
              <a:gd name="connsiteX265" fmla="*/ 3159934 w 9533023"/>
              <a:gd name="connsiteY265" fmla="*/ 3634451 h 6628773"/>
              <a:gd name="connsiteX266" fmla="*/ 3472451 w 9533023"/>
              <a:gd name="connsiteY266" fmla="*/ 3865945 h 6628773"/>
              <a:gd name="connsiteX267" fmla="*/ 4190081 w 9533023"/>
              <a:gd name="connsiteY267" fmla="*/ 4259484 h 6628773"/>
              <a:gd name="connsiteX268" fmla="*/ 4761485 w 9533023"/>
              <a:gd name="connsiteY268" fmla="*/ 4514416 h 6628773"/>
              <a:gd name="connsiteX269" fmla="*/ 5081332 w 9533023"/>
              <a:gd name="connsiteY269" fmla="*/ 4687747 h 6628773"/>
              <a:gd name="connsiteX270" fmla="*/ 5150780 w 9533023"/>
              <a:gd name="connsiteY270" fmla="*/ 4734046 h 6628773"/>
              <a:gd name="connsiteX271" fmla="*/ 5405423 w 9533023"/>
              <a:gd name="connsiteY271" fmla="*/ 4872942 h 6628773"/>
              <a:gd name="connsiteX272" fmla="*/ 5625342 w 9533023"/>
              <a:gd name="connsiteY272" fmla="*/ 5058137 h 6628773"/>
              <a:gd name="connsiteX273" fmla="*/ 5671641 w 9533023"/>
              <a:gd name="connsiteY273" fmla="*/ 5092861 h 6628773"/>
              <a:gd name="connsiteX274" fmla="*/ 5787387 w 9533023"/>
              <a:gd name="connsiteY274" fmla="*/ 5278056 h 6628773"/>
              <a:gd name="connsiteX275" fmla="*/ 5891560 w 9533023"/>
              <a:gd name="connsiteY275" fmla="*/ 5428527 h 6628773"/>
              <a:gd name="connsiteX276" fmla="*/ 5926284 w 9533023"/>
              <a:gd name="connsiteY276" fmla="*/ 5497975 h 6628773"/>
              <a:gd name="connsiteX277" fmla="*/ 6042031 w 9533023"/>
              <a:gd name="connsiteY277" fmla="*/ 5613722 h 6628773"/>
              <a:gd name="connsiteX278" fmla="*/ 6076755 w 9533023"/>
              <a:gd name="connsiteY278" fmla="*/ 5671595 h 6628773"/>
              <a:gd name="connsiteX279" fmla="*/ 6227225 w 9533023"/>
              <a:gd name="connsiteY279" fmla="*/ 5914664 h 6628773"/>
              <a:gd name="connsiteX280" fmla="*/ 6227225 w 9533023"/>
              <a:gd name="connsiteY280" fmla="*/ 6111433 h 6628773"/>
              <a:gd name="connsiteX281" fmla="*/ 6076755 w 9533023"/>
              <a:gd name="connsiteY281" fmla="*/ 6319778 h 6628773"/>
              <a:gd name="connsiteX282" fmla="*/ 5868410 w 9533023"/>
              <a:gd name="connsiteY282" fmla="*/ 6447099 h 6628773"/>
              <a:gd name="connsiteX283" fmla="*/ 5706365 w 9533023"/>
              <a:gd name="connsiteY283" fmla="*/ 6528122 h 6628773"/>
              <a:gd name="connsiteX284" fmla="*/ 5544319 w 9533023"/>
              <a:gd name="connsiteY284" fmla="*/ 6585995 h 6628773"/>
              <a:gd name="connsiteX285" fmla="*/ 5213331 w 9533023"/>
              <a:gd name="connsiteY285" fmla="*/ 6628773 h 6628773"/>
              <a:gd name="connsiteX286" fmla="*/ 4722517 w 9533023"/>
              <a:gd name="connsiteY286" fmla="*/ 6597570 h 6628773"/>
              <a:gd name="connsiteX287" fmla="*/ 4491023 w 9533023"/>
              <a:gd name="connsiteY287" fmla="*/ 6551271 h 6628773"/>
              <a:gd name="connsiteX288" fmla="*/ 4176915 w 9533023"/>
              <a:gd name="connsiteY288" fmla="*/ 6500584 h 6628773"/>
              <a:gd name="connsiteX289" fmla="*/ 3907611 w 9533023"/>
              <a:gd name="connsiteY289" fmla="*/ 6427470 h 6628773"/>
              <a:gd name="connsiteX290" fmla="*/ 3773393 w 9533023"/>
              <a:gd name="connsiteY290" fmla="*/ 6389226 h 6628773"/>
              <a:gd name="connsiteX291" fmla="*/ 3676551 w 9533023"/>
              <a:gd name="connsiteY291" fmla="*/ 6327253 h 6628773"/>
              <a:gd name="connsiteX292" fmla="*/ 3611058 w 9533023"/>
              <a:gd name="connsiteY292" fmla="*/ 6162410 h 6628773"/>
              <a:gd name="connsiteX293" fmla="*/ 3634496 w 9533023"/>
              <a:gd name="connsiteY293" fmla="*/ 5960962 h 6628773"/>
              <a:gd name="connsiteX294" fmla="*/ 3696469 w 9533023"/>
              <a:gd name="connsiteY294" fmla="*/ 5826166 h 6628773"/>
              <a:gd name="connsiteX295" fmla="*/ 3761818 w 9533023"/>
              <a:gd name="connsiteY295" fmla="*/ 5683170 h 6628773"/>
              <a:gd name="connsiteX296" fmla="*/ 3784967 w 9533023"/>
              <a:gd name="connsiteY296" fmla="*/ 5648446 h 6628773"/>
              <a:gd name="connsiteX297" fmla="*/ 3865990 w 9533023"/>
              <a:gd name="connsiteY297" fmla="*/ 5509550 h 6628773"/>
              <a:gd name="connsiteX298" fmla="*/ 4004886 w 9533023"/>
              <a:gd name="connsiteY298" fmla="*/ 5393803 h 6628773"/>
              <a:gd name="connsiteX299" fmla="*/ 4097484 w 9533023"/>
              <a:gd name="connsiteY299" fmla="*/ 5359079 h 6628773"/>
              <a:gd name="connsiteX300" fmla="*/ 4340552 w 9533023"/>
              <a:gd name="connsiteY300" fmla="*/ 5289631 h 6628773"/>
              <a:gd name="connsiteX301" fmla="*/ 4491023 w 9533023"/>
              <a:gd name="connsiteY301" fmla="*/ 5278056 h 6628773"/>
              <a:gd name="connsiteX302" fmla="*/ 5254952 w 9533023"/>
              <a:gd name="connsiteY302" fmla="*/ 5266481 h 6628773"/>
              <a:gd name="connsiteX303" fmla="*/ 5764238 w 9533023"/>
              <a:gd name="connsiteY303" fmla="*/ 5254907 h 6628773"/>
              <a:gd name="connsiteX304" fmla="*/ 6944856 w 9533023"/>
              <a:gd name="connsiteY304" fmla="*/ 5197033 h 6628773"/>
              <a:gd name="connsiteX305" fmla="*/ 7488866 w 9533023"/>
              <a:gd name="connsiteY305" fmla="*/ 5116011 h 6628773"/>
              <a:gd name="connsiteX306" fmla="*/ 7639337 w 9533023"/>
              <a:gd name="connsiteY306" fmla="*/ 5081286 h 6628773"/>
              <a:gd name="connsiteX307" fmla="*/ 8090749 w 9533023"/>
              <a:gd name="connsiteY307" fmla="*/ 4907666 h 6628773"/>
              <a:gd name="connsiteX308" fmla="*/ 8368542 w 9533023"/>
              <a:gd name="connsiteY308" fmla="*/ 4791919 h 6628773"/>
              <a:gd name="connsiteX309" fmla="*/ 8727357 w 9533023"/>
              <a:gd name="connsiteY309" fmla="*/ 4572000 h 6628773"/>
              <a:gd name="connsiteX310" fmla="*/ 8831529 w 9533023"/>
              <a:gd name="connsiteY310" fmla="*/ 4479403 h 6628773"/>
              <a:gd name="connsiteX311" fmla="*/ 9109322 w 9533023"/>
              <a:gd name="connsiteY311" fmla="*/ 4120588 h 6628773"/>
              <a:gd name="connsiteX312" fmla="*/ 9259793 w 9533023"/>
              <a:gd name="connsiteY312" fmla="*/ 3865945 h 6628773"/>
              <a:gd name="connsiteX313" fmla="*/ 9282942 w 9533023"/>
              <a:gd name="connsiteY313" fmla="*/ 3773347 h 6628773"/>
              <a:gd name="connsiteX314" fmla="*/ 9387114 w 9533023"/>
              <a:gd name="connsiteY314" fmla="*/ 3576578 h 6628773"/>
              <a:gd name="connsiteX315" fmla="*/ 9444987 w 9533023"/>
              <a:gd name="connsiteY315" fmla="*/ 3449256 h 6628773"/>
              <a:gd name="connsiteX316" fmla="*/ 9456562 w 9533023"/>
              <a:gd name="connsiteY316" fmla="*/ 3275636 h 6628773"/>
              <a:gd name="connsiteX317" fmla="*/ 9502861 w 9533023"/>
              <a:gd name="connsiteY317" fmla="*/ 3067292 h 6628773"/>
              <a:gd name="connsiteX318" fmla="*/ 9529676 w 9533023"/>
              <a:gd name="connsiteY318" fmla="*/ 2970016 h 6628773"/>
              <a:gd name="connsiteX319" fmla="*/ 9526010 w 9533023"/>
              <a:gd name="connsiteY319" fmla="*/ 2870522 h 6628773"/>
              <a:gd name="connsiteX320" fmla="*/ 9456562 w 9533023"/>
              <a:gd name="connsiteY320" fmla="*/ 2534856 h 6628773"/>
              <a:gd name="connsiteX321" fmla="*/ 9425359 w 9533023"/>
              <a:gd name="connsiteY321" fmla="*/ 2477127 h 6628773"/>
              <a:gd name="connsiteX322" fmla="*/ 9356055 w 9533023"/>
              <a:gd name="connsiteY322" fmla="*/ 2384675 h 6628773"/>
              <a:gd name="connsiteX323" fmla="*/ 9213494 w 9533023"/>
              <a:gd name="connsiteY323" fmla="*/ 2291788 h 6628773"/>
              <a:gd name="connsiteX324" fmla="*/ 9140236 w 9533023"/>
              <a:gd name="connsiteY324" fmla="*/ 2291643 h 6628773"/>
              <a:gd name="connsiteX325" fmla="*/ 9005294 w 9533023"/>
              <a:gd name="connsiteY325" fmla="*/ 2299697 h 6628773"/>
              <a:gd name="connsiteX326" fmla="*/ 8900977 w 9533023"/>
              <a:gd name="connsiteY326" fmla="*/ 2361236 h 6628773"/>
              <a:gd name="connsiteX327" fmla="*/ 8738932 w 9533023"/>
              <a:gd name="connsiteY327" fmla="*/ 2569580 h 6628773"/>
              <a:gd name="connsiteX328" fmla="*/ 8692633 w 9533023"/>
              <a:gd name="connsiteY328" fmla="*/ 2650603 h 6628773"/>
              <a:gd name="connsiteX329" fmla="*/ 8646334 w 9533023"/>
              <a:gd name="connsiteY329" fmla="*/ 2824223 h 6628773"/>
              <a:gd name="connsiteX330" fmla="*/ 8611610 w 9533023"/>
              <a:gd name="connsiteY330" fmla="*/ 2905246 h 6628773"/>
              <a:gd name="connsiteX331" fmla="*/ 8588461 w 9533023"/>
              <a:gd name="connsiteY331" fmla="*/ 3229337 h 6628773"/>
              <a:gd name="connsiteX332" fmla="*/ 8576886 w 9533023"/>
              <a:gd name="connsiteY332" fmla="*/ 3321935 h 6628773"/>
              <a:gd name="connsiteX333" fmla="*/ 8495863 w 9533023"/>
              <a:gd name="connsiteY333" fmla="*/ 3588152 h 6628773"/>
              <a:gd name="connsiteX334" fmla="*/ 8449565 w 9533023"/>
              <a:gd name="connsiteY334" fmla="*/ 3796497 h 6628773"/>
              <a:gd name="connsiteX335" fmla="*/ 8264370 w 9533023"/>
              <a:gd name="connsiteY335" fmla="*/ 4259484 h 6628773"/>
              <a:gd name="connsiteX336" fmla="*/ 8102324 w 9533023"/>
              <a:gd name="connsiteY336" fmla="*/ 4572000 h 6628773"/>
              <a:gd name="connsiteX337" fmla="*/ 7836106 w 9533023"/>
              <a:gd name="connsiteY337" fmla="*/ 4896092 h 6628773"/>
              <a:gd name="connsiteX338" fmla="*/ 7743509 w 9533023"/>
              <a:gd name="connsiteY338" fmla="*/ 4977114 h 6628773"/>
              <a:gd name="connsiteX339" fmla="*/ 7326820 w 9533023"/>
              <a:gd name="connsiteY339" fmla="*/ 5243332 h 6628773"/>
              <a:gd name="connsiteX340" fmla="*/ 7168585 w 9533023"/>
              <a:gd name="connsiteY340" fmla="*/ 5304871 h 6628773"/>
              <a:gd name="connsiteX341" fmla="*/ 6868801 w 9533023"/>
              <a:gd name="connsiteY341" fmla="*/ 5427948 h 6628773"/>
              <a:gd name="connsiteX342" fmla="*/ 6493443 w 9533023"/>
              <a:gd name="connsiteY342" fmla="*/ 5578998 h 6628773"/>
              <a:gd name="connsiteX343" fmla="*/ 6342972 w 9533023"/>
              <a:gd name="connsiteY343" fmla="*/ 5648446 h 6628773"/>
              <a:gd name="connsiteX344" fmla="*/ 5949433 w 9533023"/>
              <a:gd name="connsiteY344" fmla="*/ 5717894 h 6628773"/>
              <a:gd name="connsiteX345" fmla="*/ 5486446 w 9533023"/>
              <a:gd name="connsiteY345" fmla="*/ 5706319 h 6628773"/>
              <a:gd name="connsiteX346" fmla="*/ 5393848 w 9533023"/>
              <a:gd name="connsiteY346" fmla="*/ 5683170 h 6628773"/>
              <a:gd name="connsiteX347" fmla="*/ 5104481 w 9533023"/>
              <a:gd name="connsiteY347" fmla="*/ 5613722 h 6628773"/>
              <a:gd name="connsiteX348" fmla="*/ 4907712 w 9533023"/>
              <a:gd name="connsiteY348" fmla="*/ 5567423 h 6628773"/>
              <a:gd name="connsiteX349" fmla="*/ 4745666 w 9533023"/>
              <a:gd name="connsiteY349" fmla="*/ 5521124 h 6628773"/>
              <a:gd name="connsiteX350" fmla="*/ 4051185 w 9533023"/>
              <a:gd name="connsiteY350" fmla="*/ 5324355 h 6628773"/>
              <a:gd name="connsiteX351" fmla="*/ 3495600 w 9533023"/>
              <a:gd name="connsiteY351" fmla="*/ 5046562 h 6628773"/>
              <a:gd name="connsiteX352" fmla="*/ 3414577 w 9533023"/>
              <a:gd name="connsiteY352" fmla="*/ 4942390 h 6628773"/>
              <a:gd name="connsiteX353" fmla="*/ 3345129 w 9533023"/>
              <a:gd name="connsiteY353" fmla="*/ 4757195 h 6628773"/>
              <a:gd name="connsiteX354" fmla="*/ 3287256 w 9533023"/>
              <a:gd name="connsiteY354" fmla="*/ 4595150 h 6628773"/>
              <a:gd name="connsiteX355" fmla="*/ 3183084 w 9533023"/>
              <a:gd name="connsiteY355" fmla="*/ 4421530 h 6628773"/>
              <a:gd name="connsiteX356" fmla="*/ 3148360 w 9533023"/>
              <a:gd name="connsiteY356" fmla="*/ 4363656 h 6628773"/>
              <a:gd name="connsiteX357" fmla="*/ 3090486 w 9533023"/>
              <a:gd name="connsiteY357" fmla="*/ 4236335 h 6628773"/>
              <a:gd name="connsiteX358" fmla="*/ 2893717 w 9533023"/>
              <a:gd name="connsiteY358" fmla="*/ 3993266 h 6628773"/>
              <a:gd name="connsiteX359" fmla="*/ 2615924 w 9533023"/>
              <a:gd name="connsiteY359" fmla="*/ 3680750 h 6628773"/>
              <a:gd name="connsiteX360" fmla="*/ 2280258 w 9533023"/>
              <a:gd name="connsiteY360" fmla="*/ 3414532 h 6628773"/>
              <a:gd name="connsiteX361" fmla="*/ 2152937 w 9533023"/>
              <a:gd name="connsiteY361" fmla="*/ 3345084 h 6628773"/>
              <a:gd name="connsiteX362" fmla="*/ 2095063 w 9533023"/>
              <a:gd name="connsiteY362" fmla="*/ 3310360 h 6628773"/>
              <a:gd name="connsiteX363" fmla="*/ 2060339 w 9533023"/>
              <a:gd name="connsiteY363" fmla="*/ 3287211 h 6628773"/>
              <a:gd name="connsiteX364" fmla="*/ 1956167 w 9533023"/>
              <a:gd name="connsiteY364" fmla="*/ 3252486 h 6628773"/>
              <a:gd name="connsiteX365" fmla="*/ 1886719 w 9533023"/>
              <a:gd name="connsiteY365" fmla="*/ 3229337 h 6628773"/>
              <a:gd name="connsiteX366" fmla="*/ 1851995 w 9533023"/>
              <a:gd name="connsiteY366" fmla="*/ 3217762 h 6628773"/>
              <a:gd name="connsiteX367" fmla="*/ 1759398 w 9533023"/>
              <a:gd name="connsiteY367" fmla="*/ 3194613 h 6628773"/>
              <a:gd name="connsiteX368" fmla="*/ 1701524 w 9533023"/>
              <a:gd name="connsiteY368" fmla="*/ 3183038 h 6628773"/>
              <a:gd name="connsiteX369" fmla="*/ 1551053 w 9533023"/>
              <a:gd name="connsiteY369" fmla="*/ 3148314 h 6628773"/>
              <a:gd name="connsiteX370" fmla="*/ 1389008 w 9533023"/>
              <a:gd name="connsiteY370" fmla="*/ 3125165 h 6628773"/>
              <a:gd name="connsiteX371" fmla="*/ 1226962 w 9533023"/>
              <a:gd name="connsiteY371" fmla="*/ 3102016 h 6628773"/>
              <a:gd name="connsiteX372" fmla="*/ 1157514 w 9533023"/>
              <a:gd name="connsiteY372" fmla="*/ 3090441 h 6628773"/>
              <a:gd name="connsiteX373" fmla="*/ 949170 w 9533023"/>
              <a:gd name="connsiteY373" fmla="*/ 3078866 h 6628773"/>
              <a:gd name="connsiteX374" fmla="*/ 833423 w 9533023"/>
              <a:gd name="connsiteY374" fmla="*/ 3067292 h 6628773"/>
              <a:gd name="connsiteX375" fmla="*/ 625079 w 9533023"/>
              <a:gd name="connsiteY375" fmla="*/ 3044142 h 6628773"/>
              <a:gd name="connsiteX376" fmla="*/ 405160 w 9533023"/>
              <a:gd name="connsiteY376" fmla="*/ 3055717 h 6628773"/>
              <a:gd name="connsiteX377" fmla="*/ 358861 w 9533023"/>
              <a:gd name="connsiteY377" fmla="*/ 3067292 h 6628773"/>
              <a:gd name="connsiteX378" fmla="*/ 266263 w 9533023"/>
              <a:gd name="connsiteY378" fmla="*/ 3113590 h 6628773"/>
              <a:gd name="connsiteX379" fmla="*/ 243114 w 9533023"/>
              <a:gd name="connsiteY379" fmla="*/ 3148314 h 6628773"/>
              <a:gd name="connsiteX380" fmla="*/ 208390 w 9533023"/>
              <a:gd name="connsiteY380" fmla="*/ 3275636 h 6628773"/>
              <a:gd name="connsiteX381" fmla="*/ 254689 w 9533023"/>
              <a:gd name="connsiteY381" fmla="*/ 3426107 h 6628773"/>
              <a:gd name="connsiteX382" fmla="*/ 382010 w 9533023"/>
              <a:gd name="connsiteY382" fmla="*/ 3565003 h 6628773"/>
              <a:gd name="connsiteX383" fmla="*/ 512129 w 9533023"/>
              <a:gd name="connsiteY383" fmla="*/ 3641782 h 6628773"/>
              <a:gd name="connsiteX384" fmla="*/ 760599 w 9533023"/>
              <a:gd name="connsiteY384" fmla="*/ 3703899 h 6628773"/>
              <a:gd name="connsiteX385" fmla="*/ 856572 w 9533023"/>
              <a:gd name="connsiteY385" fmla="*/ 3727049 h 6628773"/>
              <a:gd name="connsiteX386" fmla="*/ 891296 w 9533023"/>
              <a:gd name="connsiteY386" fmla="*/ 3750198 h 6628773"/>
              <a:gd name="connsiteX387" fmla="*/ 1014808 w 9533023"/>
              <a:gd name="connsiteY387" fmla="*/ 3803972 h 6628773"/>
              <a:gd name="connsiteX388" fmla="*/ 1076491 w 9533023"/>
              <a:gd name="connsiteY388" fmla="*/ 3819646 h 6628773"/>
              <a:gd name="connsiteX389" fmla="*/ 1134365 w 9533023"/>
              <a:gd name="connsiteY389" fmla="*/ 3831221 h 6628773"/>
              <a:gd name="connsiteX390" fmla="*/ 1226962 w 9533023"/>
              <a:gd name="connsiteY390" fmla="*/ 3854370 h 6628773"/>
              <a:gd name="connsiteX391" fmla="*/ 1420066 w 9533023"/>
              <a:gd name="connsiteY391" fmla="*/ 3885573 h 6628773"/>
              <a:gd name="connsiteX392" fmla="*/ 1551053 w 9533023"/>
              <a:gd name="connsiteY392" fmla="*/ 3935393 h 6628773"/>
              <a:gd name="connsiteX393" fmla="*/ 1673552 w 9533023"/>
              <a:gd name="connsiteY393" fmla="*/ 3946968 h 6628773"/>
              <a:gd name="connsiteX394" fmla="*/ 1827109 w 9533023"/>
              <a:gd name="connsiteY394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095327 w 9533023"/>
              <a:gd name="connsiteY180" fmla="*/ 2650603 h 6628773"/>
              <a:gd name="connsiteX181" fmla="*/ 7118476 w 9533023"/>
              <a:gd name="connsiteY181" fmla="*/ 2210765 h 6628773"/>
              <a:gd name="connsiteX182" fmla="*/ 6771236 w 9533023"/>
              <a:gd name="connsiteY182" fmla="*/ 1828800 h 6628773"/>
              <a:gd name="connsiteX183" fmla="*/ 6412420 w 9533023"/>
              <a:gd name="connsiteY183" fmla="*/ 1632031 h 6628773"/>
              <a:gd name="connsiteX184" fmla="*/ 6111479 w 9533023"/>
              <a:gd name="connsiteY184" fmla="*/ 1585732 h 6628773"/>
              <a:gd name="connsiteX185" fmla="*/ 5879985 w 9533023"/>
              <a:gd name="connsiteY185" fmla="*/ 1620456 h 6628773"/>
              <a:gd name="connsiteX186" fmla="*/ 5822112 w 9533023"/>
              <a:gd name="connsiteY186" fmla="*/ 1632031 h 6628773"/>
              <a:gd name="connsiteX187" fmla="*/ 5660066 w 9533023"/>
              <a:gd name="connsiteY187" fmla="*/ 1724628 h 6628773"/>
              <a:gd name="connsiteX188" fmla="*/ 5590618 w 9533023"/>
              <a:gd name="connsiteY188" fmla="*/ 1759352 h 6628773"/>
              <a:gd name="connsiteX189" fmla="*/ 5405423 w 9533023"/>
              <a:gd name="connsiteY189" fmla="*/ 1909823 h 6628773"/>
              <a:gd name="connsiteX190" fmla="*/ 5347549 w 9533023"/>
              <a:gd name="connsiteY190" fmla="*/ 1944547 h 6628773"/>
              <a:gd name="connsiteX191" fmla="*/ 5046608 w 9533023"/>
              <a:gd name="connsiteY191" fmla="*/ 2210765 h 6628773"/>
              <a:gd name="connsiteX192" fmla="*/ 5023458 w 9533023"/>
              <a:gd name="connsiteY192" fmla="*/ 2245489 h 6628773"/>
              <a:gd name="connsiteX193" fmla="*/ 4861413 w 9533023"/>
              <a:gd name="connsiteY193" fmla="*/ 2523281 h 6628773"/>
              <a:gd name="connsiteX194" fmla="*/ 4830643 w 9533023"/>
              <a:gd name="connsiteY194" fmla="*/ 2601073 h 6628773"/>
              <a:gd name="connsiteX195" fmla="*/ 4803539 w 9533023"/>
              <a:gd name="connsiteY195" fmla="*/ 2673752 h 6628773"/>
              <a:gd name="connsiteX196" fmla="*/ 4768815 w 9533023"/>
              <a:gd name="connsiteY196" fmla="*/ 2824223 h 6628773"/>
              <a:gd name="connsiteX197" fmla="*/ 4745666 w 9533023"/>
              <a:gd name="connsiteY197" fmla="*/ 2870522 h 6628773"/>
              <a:gd name="connsiteX198" fmla="*/ 4710942 w 9533023"/>
              <a:gd name="connsiteY198" fmla="*/ 3032568 h 6628773"/>
              <a:gd name="connsiteX199" fmla="*/ 4687793 w 9533023"/>
              <a:gd name="connsiteY199" fmla="*/ 3078866 h 6628773"/>
              <a:gd name="connsiteX200" fmla="*/ 4525747 w 9533023"/>
              <a:gd name="connsiteY200" fmla="*/ 3472405 h 6628773"/>
              <a:gd name="connsiteX201" fmla="*/ 4514172 w 9533023"/>
              <a:gd name="connsiteY201" fmla="*/ 3541854 h 6628773"/>
              <a:gd name="connsiteX202" fmla="*/ 4444724 w 9533023"/>
              <a:gd name="connsiteY202" fmla="*/ 3669175 h 6628773"/>
              <a:gd name="connsiteX203" fmla="*/ 4410000 w 9533023"/>
              <a:gd name="connsiteY203" fmla="*/ 3715474 h 6628773"/>
              <a:gd name="connsiteX204" fmla="*/ 4363701 w 9533023"/>
              <a:gd name="connsiteY204" fmla="*/ 3819646 h 6628773"/>
              <a:gd name="connsiteX205" fmla="*/ 4352127 w 9533023"/>
              <a:gd name="connsiteY205" fmla="*/ 3854370 h 6628773"/>
              <a:gd name="connsiteX206" fmla="*/ 4282679 w 9533023"/>
              <a:gd name="connsiteY206" fmla="*/ 3958542 h 6628773"/>
              <a:gd name="connsiteX207" fmla="*/ 4182172 w 9533023"/>
              <a:gd name="connsiteY207" fmla="*/ 4097583 h 6628773"/>
              <a:gd name="connsiteX208" fmla="*/ 3935438 w 9533023"/>
              <a:gd name="connsiteY208" fmla="*/ 4433104 h 6628773"/>
              <a:gd name="connsiteX209" fmla="*/ 3889139 w 9533023"/>
              <a:gd name="connsiteY209" fmla="*/ 4502552 h 6628773"/>
              <a:gd name="connsiteX210" fmla="*/ 3727094 w 9533023"/>
              <a:gd name="connsiteY210" fmla="*/ 4641449 h 6628773"/>
              <a:gd name="connsiteX211" fmla="*/ 3657646 w 9533023"/>
              <a:gd name="connsiteY211" fmla="*/ 4722471 h 6628773"/>
              <a:gd name="connsiteX212" fmla="*/ 3449301 w 9533023"/>
              <a:gd name="connsiteY212" fmla="*/ 4861368 h 6628773"/>
              <a:gd name="connsiteX213" fmla="*/ 3391428 w 9533023"/>
              <a:gd name="connsiteY213" fmla="*/ 4930816 h 6628773"/>
              <a:gd name="connsiteX214" fmla="*/ 2928441 w 9533023"/>
              <a:gd name="connsiteY214" fmla="*/ 5278056 h 6628773"/>
              <a:gd name="connsiteX215" fmla="*/ 2639074 w 9533023"/>
              <a:gd name="connsiteY215" fmla="*/ 5405378 h 6628773"/>
              <a:gd name="connsiteX216" fmla="*/ 2546476 w 9533023"/>
              <a:gd name="connsiteY216" fmla="*/ 5451676 h 6628773"/>
              <a:gd name="connsiteX217" fmla="*/ 2314982 w 9533023"/>
              <a:gd name="connsiteY217" fmla="*/ 5521124 h 6628773"/>
              <a:gd name="connsiteX218" fmla="*/ 1979317 w 9533023"/>
              <a:gd name="connsiteY218" fmla="*/ 5636871 h 6628773"/>
              <a:gd name="connsiteX219" fmla="*/ 1886719 w 9533023"/>
              <a:gd name="connsiteY219" fmla="*/ 5648446 h 6628773"/>
              <a:gd name="connsiteX220" fmla="*/ 1655225 w 9533023"/>
              <a:gd name="connsiteY220" fmla="*/ 5671595 h 6628773"/>
              <a:gd name="connsiteX221" fmla="*/ 1250112 w 9533023"/>
              <a:gd name="connsiteY221" fmla="*/ 5660021 h 6628773"/>
              <a:gd name="connsiteX222" fmla="*/ 1215387 w 9533023"/>
              <a:gd name="connsiteY222" fmla="*/ 5648446 h 6628773"/>
              <a:gd name="connsiteX223" fmla="*/ 1122790 w 9533023"/>
              <a:gd name="connsiteY223" fmla="*/ 5590573 h 6628773"/>
              <a:gd name="connsiteX224" fmla="*/ 891296 w 9533023"/>
              <a:gd name="connsiteY224" fmla="*/ 5428527 h 6628773"/>
              <a:gd name="connsiteX225" fmla="*/ 763975 w 9533023"/>
              <a:gd name="connsiteY225" fmla="*/ 5335930 h 6628773"/>
              <a:gd name="connsiteX226" fmla="*/ 729251 w 9533023"/>
              <a:gd name="connsiteY226" fmla="*/ 5312780 h 6628773"/>
              <a:gd name="connsiteX227" fmla="*/ 648228 w 9533023"/>
              <a:gd name="connsiteY227" fmla="*/ 5254907 h 6628773"/>
              <a:gd name="connsiteX228" fmla="*/ 463033 w 9533023"/>
              <a:gd name="connsiteY228" fmla="*/ 5127585 h 6628773"/>
              <a:gd name="connsiteX229" fmla="*/ 335712 w 9533023"/>
              <a:gd name="connsiteY229" fmla="*/ 4965540 h 6628773"/>
              <a:gd name="connsiteX230" fmla="*/ 277838 w 9533023"/>
              <a:gd name="connsiteY230" fmla="*/ 4757195 h 6628773"/>
              <a:gd name="connsiteX231" fmla="*/ 266263 w 9533023"/>
              <a:gd name="connsiteY231" fmla="*/ 4560426 h 6628773"/>
              <a:gd name="connsiteX232" fmla="*/ 358861 w 9533023"/>
              <a:gd name="connsiteY232" fmla="*/ 4294208 h 6628773"/>
              <a:gd name="connsiteX233" fmla="*/ 463033 w 9533023"/>
              <a:gd name="connsiteY233" fmla="*/ 4178461 h 6628773"/>
              <a:gd name="connsiteX234" fmla="*/ 810274 w 9533023"/>
              <a:gd name="connsiteY234" fmla="*/ 4039565 h 6628773"/>
              <a:gd name="connsiteX235" fmla="*/ 1099641 w 9533023"/>
              <a:gd name="connsiteY235" fmla="*/ 3981692 h 6628773"/>
              <a:gd name="connsiteX236" fmla="*/ 1365858 w 9533023"/>
              <a:gd name="connsiteY236" fmla="*/ 3946968 h 6628773"/>
              <a:gd name="connsiteX237" fmla="*/ 1635163 w 9533023"/>
              <a:gd name="connsiteY237" fmla="*/ 3896859 h 6628773"/>
              <a:gd name="connsiteX238" fmla="*/ 1909868 w 9533023"/>
              <a:gd name="connsiteY238" fmla="*/ 3831221 h 6628773"/>
              <a:gd name="connsiteX239" fmla="*/ 2048765 w 9533023"/>
              <a:gd name="connsiteY239" fmla="*/ 3819646 h 6628773"/>
              <a:gd name="connsiteX240" fmla="*/ 2777970 w 9533023"/>
              <a:gd name="connsiteY240" fmla="*/ 3819646 h 6628773"/>
              <a:gd name="connsiteX241" fmla="*/ 3032613 w 9533023"/>
              <a:gd name="connsiteY241" fmla="*/ 3784922 h 6628773"/>
              <a:gd name="connsiteX242" fmla="*/ 3495600 w 9533023"/>
              <a:gd name="connsiteY242" fmla="*/ 3669175 h 6628773"/>
              <a:gd name="connsiteX243" fmla="*/ 3622922 w 9533023"/>
              <a:gd name="connsiteY243" fmla="*/ 3576578 h 6628773"/>
              <a:gd name="connsiteX244" fmla="*/ 3646071 w 9533023"/>
              <a:gd name="connsiteY244" fmla="*/ 3553428 h 6628773"/>
              <a:gd name="connsiteX245" fmla="*/ 3738668 w 9533023"/>
              <a:gd name="connsiteY245" fmla="*/ 3437681 h 6628773"/>
              <a:gd name="connsiteX246" fmla="*/ 3808117 w 9533023"/>
              <a:gd name="connsiteY246" fmla="*/ 3298785 h 6628773"/>
              <a:gd name="connsiteX247" fmla="*/ 3877565 w 9533023"/>
              <a:gd name="connsiteY247" fmla="*/ 3171464 h 6628773"/>
              <a:gd name="connsiteX248" fmla="*/ 3912289 w 9533023"/>
              <a:gd name="connsiteY248" fmla="*/ 2997843 h 6628773"/>
              <a:gd name="connsiteX249" fmla="*/ 3947013 w 9533023"/>
              <a:gd name="connsiteY249" fmla="*/ 2766350 h 6628773"/>
              <a:gd name="connsiteX250" fmla="*/ 3923863 w 9533023"/>
              <a:gd name="connsiteY250" fmla="*/ 2558005 h 6628773"/>
              <a:gd name="connsiteX251" fmla="*/ 3877565 w 9533023"/>
              <a:gd name="connsiteY251" fmla="*/ 2465408 h 6628773"/>
              <a:gd name="connsiteX252" fmla="*/ 3784967 w 9533023"/>
              <a:gd name="connsiteY252" fmla="*/ 2361236 h 6628773"/>
              <a:gd name="connsiteX253" fmla="*/ 3692370 w 9533023"/>
              <a:gd name="connsiteY253" fmla="*/ 2291788 h 6628773"/>
              <a:gd name="connsiteX254" fmla="*/ 3646071 w 9533023"/>
              <a:gd name="connsiteY254" fmla="*/ 2268638 h 6628773"/>
              <a:gd name="connsiteX255" fmla="*/ 3472451 w 9533023"/>
              <a:gd name="connsiteY255" fmla="*/ 2187616 h 6628773"/>
              <a:gd name="connsiteX256" fmla="*/ 3345129 w 9533023"/>
              <a:gd name="connsiteY256" fmla="*/ 2164466 h 6628773"/>
              <a:gd name="connsiteX257" fmla="*/ 2858993 w 9533023"/>
              <a:gd name="connsiteY257" fmla="*/ 2245489 h 6628773"/>
              <a:gd name="connsiteX258" fmla="*/ 2801119 w 9533023"/>
              <a:gd name="connsiteY258" fmla="*/ 2291788 h 6628773"/>
              <a:gd name="connsiteX259" fmla="*/ 2766395 w 9533023"/>
              <a:gd name="connsiteY259" fmla="*/ 2361236 h 6628773"/>
              <a:gd name="connsiteX260" fmla="*/ 2789544 w 9533023"/>
              <a:gd name="connsiteY260" fmla="*/ 2766350 h 6628773"/>
              <a:gd name="connsiteX261" fmla="*/ 2858993 w 9533023"/>
              <a:gd name="connsiteY261" fmla="*/ 3136740 h 6628773"/>
              <a:gd name="connsiteX262" fmla="*/ 2882142 w 9533023"/>
              <a:gd name="connsiteY262" fmla="*/ 3171464 h 6628773"/>
              <a:gd name="connsiteX263" fmla="*/ 2963165 w 9533023"/>
              <a:gd name="connsiteY263" fmla="*/ 3356659 h 6628773"/>
              <a:gd name="connsiteX264" fmla="*/ 3159934 w 9533023"/>
              <a:gd name="connsiteY264" fmla="*/ 3634451 h 6628773"/>
              <a:gd name="connsiteX265" fmla="*/ 3472451 w 9533023"/>
              <a:gd name="connsiteY265" fmla="*/ 3865945 h 6628773"/>
              <a:gd name="connsiteX266" fmla="*/ 4190081 w 9533023"/>
              <a:gd name="connsiteY266" fmla="*/ 4259484 h 6628773"/>
              <a:gd name="connsiteX267" fmla="*/ 4761485 w 9533023"/>
              <a:gd name="connsiteY267" fmla="*/ 4514416 h 6628773"/>
              <a:gd name="connsiteX268" fmla="*/ 5081332 w 9533023"/>
              <a:gd name="connsiteY268" fmla="*/ 4687747 h 6628773"/>
              <a:gd name="connsiteX269" fmla="*/ 5150780 w 9533023"/>
              <a:gd name="connsiteY269" fmla="*/ 4734046 h 6628773"/>
              <a:gd name="connsiteX270" fmla="*/ 5405423 w 9533023"/>
              <a:gd name="connsiteY270" fmla="*/ 4872942 h 6628773"/>
              <a:gd name="connsiteX271" fmla="*/ 5625342 w 9533023"/>
              <a:gd name="connsiteY271" fmla="*/ 5058137 h 6628773"/>
              <a:gd name="connsiteX272" fmla="*/ 5671641 w 9533023"/>
              <a:gd name="connsiteY272" fmla="*/ 5092861 h 6628773"/>
              <a:gd name="connsiteX273" fmla="*/ 5787387 w 9533023"/>
              <a:gd name="connsiteY273" fmla="*/ 5278056 h 6628773"/>
              <a:gd name="connsiteX274" fmla="*/ 5891560 w 9533023"/>
              <a:gd name="connsiteY274" fmla="*/ 5428527 h 6628773"/>
              <a:gd name="connsiteX275" fmla="*/ 5926284 w 9533023"/>
              <a:gd name="connsiteY275" fmla="*/ 5497975 h 6628773"/>
              <a:gd name="connsiteX276" fmla="*/ 6042031 w 9533023"/>
              <a:gd name="connsiteY276" fmla="*/ 5613722 h 6628773"/>
              <a:gd name="connsiteX277" fmla="*/ 6076755 w 9533023"/>
              <a:gd name="connsiteY277" fmla="*/ 5671595 h 6628773"/>
              <a:gd name="connsiteX278" fmla="*/ 6227225 w 9533023"/>
              <a:gd name="connsiteY278" fmla="*/ 5914664 h 6628773"/>
              <a:gd name="connsiteX279" fmla="*/ 6227225 w 9533023"/>
              <a:gd name="connsiteY279" fmla="*/ 6111433 h 6628773"/>
              <a:gd name="connsiteX280" fmla="*/ 6076755 w 9533023"/>
              <a:gd name="connsiteY280" fmla="*/ 6319778 h 6628773"/>
              <a:gd name="connsiteX281" fmla="*/ 5868410 w 9533023"/>
              <a:gd name="connsiteY281" fmla="*/ 6447099 h 6628773"/>
              <a:gd name="connsiteX282" fmla="*/ 5706365 w 9533023"/>
              <a:gd name="connsiteY282" fmla="*/ 6528122 h 6628773"/>
              <a:gd name="connsiteX283" fmla="*/ 5544319 w 9533023"/>
              <a:gd name="connsiteY283" fmla="*/ 6585995 h 6628773"/>
              <a:gd name="connsiteX284" fmla="*/ 5213331 w 9533023"/>
              <a:gd name="connsiteY284" fmla="*/ 6628773 h 6628773"/>
              <a:gd name="connsiteX285" fmla="*/ 4722517 w 9533023"/>
              <a:gd name="connsiteY285" fmla="*/ 6597570 h 6628773"/>
              <a:gd name="connsiteX286" fmla="*/ 4491023 w 9533023"/>
              <a:gd name="connsiteY286" fmla="*/ 6551271 h 6628773"/>
              <a:gd name="connsiteX287" fmla="*/ 4176915 w 9533023"/>
              <a:gd name="connsiteY287" fmla="*/ 6500584 h 6628773"/>
              <a:gd name="connsiteX288" fmla="*/ 3907611 w 9533023"/>
              <a:gd name="connsiteY288" fmla="*/ 6427470 h 6628773"/>
              <a:gd name="connsiteX289" fmla="*/ 3773393 w 9533023"/>
              <a:gd name="connsiteY289" fmla="*/ 6389226 h 6628773"/>
              <a:gd name="connsiteX290" fmla="*/ 3676551 w 9533023"/>
              <a:gd name="connsiteY290" fmla="*/ 6327253 h 6628773"/>
              <a:gd name="connsiteX291" fmla="*/ 3611058 w 9533023"/>
              <a:gd name="connsiteY291" fmla="*/ 6162410 h 6628773"/>
              <a:gd name="connsiteX292" fmla="*/ 3634496 w 9533023"/>
              <a:gd name="connsiteY292" fmla="*/ 5960962 h 6628773"/>
              <a:gd name="connsiteX293" fmla="*/ 3696469 w 9533023"/>
              <a:gd name="connsiteY293" fmla="*/ 5826166 h 6628773"/>
              <a:gd name="connsiteX294" fmla="*/ 3761818 w 9533023"/>
              <a:gd name="connsiteY294" fmla="*/ 5683170 h 6628773"/>
              <a:gd name="connsiteX295" fmla="*/ 3784967 w 9533023"/>
              <a:gd name="connsiteY295" fmla="*/ 5648446 h 6628773"/>
              <a:gd name="connsiteX296" fmla="*/ 3865990 w 9533023"/>
              <a:gd name="connsiteY296" fmla="*/ 5509550 h 6628773"/>
              <a:gd name="connsiteX297" fmla="*/ 4004886 w 9533023"/>
              <a:gd name="connsiteY297" fmla="*/ 5393803 h 6628773"/>
              <a:gd name="connsiteX298" fmla="*/ 4097484 w 9533023"/>
              <a:gd name="connsiteY298" fmla="*/ 5359079 h 6628773"/>
              <a:gd name="connsiteX299" fmla="*/ 4340552 w 9533023"/>
              <a:gd name="connsiteY299" fmla="*/ 5289631 h 6628773"/>
              <a:gd name="connsiteX300" fmla="*/ 4491023 w 9533023"/>
              <a:gd name="connsiteY300" fmla="*/ 5278056 h 6628773"/>
              <a:gd name="connsiteX301" fmla="*/ 5254952 w 9533023"/>
              <a:gd name="connsiteY301" fmla="*/ 5266481 h 6628773"/>
              <a:gd name="connsiteX302" fmla="*/ 5764238 w 9533023"/>
              <a:gd name="connsiteY302" fmla="*/ 5254907 h 6628773"/>
              <a:gd name="connsiteX303" fmla="*/ 6944856 w 9533023"/>
              <a:gd name="connsiteY303" fmla="*/ 5197033 h 6628773"/>
              <a:gd name="connsiteX304" fmla="*/ 7488866 w 9533023"/>
              <a:gd name="connsiteY304" fmla="*/ 5116011 h 6628773"/>
              <a:gd name="connsiteX305" fmla="*/ 7639337 w 9533023"/>
              <a:gd name="connsiteY305" fmla="*/ 5081286 h 6628773"/>
              <a:gd name="connsiteX306" fmla="*/ 8090749 w 9533023"/>
              <a:gd name="connsiteY306" fmla="*/ 4907666 h 6628773"/>
              <a:gd name="connsiteX307" fmla="*/ 8368542 w 9533023"/>
              <a:gd name="connsiteY307" fmla="*/ 4791919 h 6628773"/>
              <a:gd name="connsiteX308" fmla="*/ 8727357 w 9533023"/>
              <a:gd name="connsiteY308" fmla="*/ 4572000 h 6628773"/>
              <a:gd name="connsiteX309" fmla="*/ 8831529 w 9533023"/>
              <a:gd name="connsiteY309" fmla="*/ 4479403 h 6628773"/>
              <a:gd name="connsiteX310" fmla="*/ 9109322 w 9533023"/>
              <a:gd name="connsiteY310" fmla="*/ 4120588 h 6628773"/>
              <a:gd name="connsiteX311" fmla="*/ 9259793 w 9533023"/>
              <a:gd name="connsiteY311" fmla="*/ 3865945 h 6628773"/>
              <a:gd name="connsiteX312" fmla="*/ 9282942 w 9533023"/>
              <a:gd name="connsiteY312" fmla="*/ 3773347 h 6628773"/>
              <a:gd name="connsiteX313" fmla="*/ 9387114 w 9533023"/>
              <a:gd name="connsiteY313" fmla="*/ 3576578 h 6628773"/>
              <a:gd name="connsiteX314" fmla="*/ 9444987 w 9533023"/>
              <a:gd name="connsiteY314" fmla="*/ 3449256 h 6628773"/>
              <a:gd name="connsiteX315" fmla="*/ 9456562 w 9533023"/>
              <a:gd name="connsiteY315" fmla="*/ 3275636 h 6628773"/>
              <a:gd name="connsiteX316" fmla="*/ 9502861 w 9533023"/>
              <a:gd name="connsiteY316" fmla="*/ 3067292 h 6628773"/>
              <a:gd name="connsiteX317" fmla="*/ 9529676 w 9533023"/>
              <a:gd name="connsiteY317" fmla="*/ 2970016 h 6628773"/>
              <a:gd name="connsiteX318" fmla="*/ 9526010 w 9533023"/>
              <a:gd name="connsiteY318" fmla="*/ 2870522 h 6628773"/>
              <a:gd name="connsiteX319" fmla="*/ 9456562 w 9533023"/>
              <a:gd name="connsiteY319" fmla="*/ 2534856 h 6628773"/>
              <a:gd name="connsiteX320" fmla="*/ 9425359 w 9533023"/>
              <a:gd name="connsiteY320" fmla="*/ 2477127 h 6628773"/>
              <a:gd name="connsiteX321" fmla="*/ 9356055 w 9533023"/>
              <a:gd name="connsiteY321" fmla="*/ 2384675 h 6628773"/>
              <a:gd name="connsiteX322" fmla="*/ 9213494 w 9533023"/>
              <a:gd name="connsiteY322" fmla="*/ 2291788 h 6628773"/>
              <a:gd name="connsiteX323" fmla="*/ 9140236 w 9533023"/>
              <a:gd name="connsiteY323" fmla="*/ 2291643 h 6628773"/>
              <a:gd name="connsiteX324" fmla="*/ 9005294 w 9533023"/>
              <a:gd name="connsiteY324" fmla="*/ 2299697 h 6628773"/>
              <a:gd name="connsiteX325" fmla="*/ 8900977 w 9533023"/>
              <a:gd name="connsiteY325" fmla="*/ 2361236 h 6628773"/>
              <a:gd name="connsiteX326" fmla="*/ 8738932 w 9533023"/>
              <a:gd name="connsiteY326" fmla="*/ 2569580 h 6628773"/>
              <a:gd name="connsiteX327" fmla="*/ 8692633 w 9533023"/>
              <a:gd name="connsiteY327" fmla="*/ 2650603 h 6628773"/>
              <a:gd name="connsiteX328" fmla="*/ 8646334 w 9533023"/>
              <a:gd name="connsiteY328" fmla="*/ 2824223 h 6628773"/>
              <a:gd name="connsiteX329" fmla="*/ 8611610 w 9533023"/>
              <a:gd name="connsiteY329" fmla="*/ 2905246 h 6628773"/>
              <a:gd name="connsiteX330" fmla="*/ 8588461 w 9533023"/>
              <a:gd name="connsiteY330" fmla="*/ 3229337 h 6628773"/>
              <a:gd name="connsiteX331" fmla="*/ 8576886 w 9533023"/>
              <a:gd name="connsiteY331" fmla="*/ 3321935 h 6628773"/>
              <a:gd name="connsiteX332" fmla="*/ 8495863 w 9533023"/>
              <a:gd name="connsiteY332" fmla="*/ 3588152 h 6628773"/>
              <a:gd name="connsiteX333" fmla="*/ 8449565 w 9533023"/>
              <a:gd name="connsiteY333" fmla="*/ 3796497 h 6628773"/>
              <a:gd name="connsiteX334" fmla="*/ 8264370 w 9533023"/>
              <a:gd name="connsiteY334" fmla="*/ 4259484 h 6628773"/>
              <a:gd name="connsiteX335" fmla="*/ 8102324 w 9533023"/>
              <a:gd name="connsiteY335" fmla="*/ 4572000 h 6628773"/>
              <a:gd name="connsiteX336" fmla="*/ 7836106 w 9533023"/>
              <a:gd name="connsiteY336" fmla="*/ 4896092 h 6628773"/>
              <a:gd name="connsiteX337" fmla="*/ 7743509 w 9533023"/>
              <a:gd name="connsiteY337" fmla="*/ 4977114 h 6628773"/>
              <a:gd name="connsiteX338" fmla="*/ 7326820 w 9533023"/>
              <a:gd name="connsiteY338" fmla="*/ 5243332 h 6628773"/>
              <a:gd name="connsiteX339" fmla="*/ 7168585 w 9533023"/>
              <a:gd name="connsiteY339" fmla="*/ 5304871 h 6628773"/>
              <a:gd name="connsiteX340" fmla="*/ 6868801 w 9533023"/>
              <a:gd name="connsiteY340" fmla="*/ 5427948 h 6628773"/>
              <a:gd name="connsiteX341" fmla="*/ 6493443 w 9533023"/>
              <a:gd name="connsiteY341" fmla="*/ 5578998 h 6628773"/>
              <a:gd name="connsiteX342" fmla="*/ 6342972 w 9533023"/>
              <a:gd name="connsiteY342" fmla="*/ 5648446 h 6628773"/>
              <a:gd name="connsiteX343" fmla="*/ 5949433 w 9533023"/>
              <a:gd name="connsiteY343" fmla="*/ 5717894 h 6628773"/>
              <a:gd name="connsiteX344" fmla="*/ 5486446 w 9533023"/>
              <a:gd name="connsiteY344" fmla="*/ 5706319 h 6628773"/>
              <a:gd name="connsiteX345" fmla="*/ 5393848 w 9533023"/>
              <a:gd name="connsiteY345" fmla="*/ 5683170 h 6628773"/>
              <a:gd name="connsiteX346" fmla="*/ 5104481 w 9533023"/>
              <a:gd name="connsiteY346" fmla="*/ 5613722 h 6628773"/>
              <a:gd name="connsiteX347" fmla="*/ 4907712 w 9533023"/>
              <a:gd name="connsiteY347" fmla="*/ 5567423 h 6628773"/>
              <a:gd name="connsiteX348" fmla="*/ 4745666 w 9533023"/>
              <a:gd name="connsiteY348" fmla="*/ 5521124 h 6628773"/>
              <a:gd name="connsiteX349" fmla="*/ 4051185 w 9533023"/>
              <a:gd name="connsiteY349" fmla="*/ 5324355 h 6628773"/>
              <a:gd name="connsiteX350" fmla="*/ 3495600 w 9533023"/>
              <a:gd name="connsiteY350" fmla="*/ 5046562 h 6628773"/>
              <a:gd name="connsiteX351" fmla="*/ 3414577 w 9533023"/>
              <a:gd name="connsiteY351" fmla="*/ 4942390 h 6628773"/>
              <a:gd name="connsiteX352" fmla="*/ 3345129 w 9533023"/>
              <a:gd name="connsiteY352" fmla="*/ 4757195 h 6628773"/>
              <a:gd name="connsiteX353" fmla="*/ 3287256 w 9533023"/>
              <a:gd name="connsiteY353" fmla="*/ 4595150 h 6628773"/>
              <a:gd name="connsiteX354" fmla="*/ 3183084 w 9533023"/>
              <a:gd name="connsiteY354" fmla="*/ 4421530 h 6628773"/>
              <a:gd name="connsiteX355" fmla="*/ 3148360 w 9533023"/>
              <a:gd name="connsiteY355" fmla="*/ 4363656 h 6628773"/>
              <a:gd name="connsiteX356" fmla="*/ 3090486 w 9533023"/>
              <a:gd name="connsiteY356" fmla="*/ 4236335 h 6628773"/>
              <a:gd name="connsiteX357" fmla="*/ 2893717 w 9533023"/>
              <a:gd name="connsiteY357" fmla="*/ 3993266 h 6628773"/>
              <a:gd name="connsiteX358" fmla="*/ 2615924 w 9533023"/>
              <a:gd name="connsiteY358" fmla="*/ 3680750 h 6628773"/>
              <a:gd name="connsiteX359" fmla="*/ 2280258 w 9533023"/>
              <a:gd name="connsiteY359" fmla="*/ 3414532 h 6628773"/>
              <a:gd name="connsiteX360" fmla="*/ 2152937 w 9533023"/>
              <a:gd name="connsiteY360" fmla="*/ 3345084 h 6628773"/>
              <a:gd name="connsiteX361" fmla="*/ 2095063 w 9533023"/>
              <a:gd name="connsiteY361" fmla="*/ 3310360 h 6628773"/>
              <a:gd name="connsiteX362" fmla="*/ 2060339 w 9533023"/>
              <a:gd name="connsiteY362" fmla="*/ 3287211 h 6628773"/>
              <a:gd name="connsiteX363" fmla="*/ 1956167 w 9533023"/>
              <a:gd name="connsiteY363" fmla="*/ 3252486 h 6628773"/>
              <a:gd name="connsiteX364" fmla="*/ 1886719 w 9533023"/>
              <a:gd name="connsiteY364" fmla="*/ 3229337 h 6628773"/>
              <a:gd name="connsiteX365" fmla="*/ 1851995 w 9533023"/>
              <a:gd name="connsiteY365" fmla="*/ 3217762 h 6628773"/>
              <a:gd name="connsiteX366" fmla="*/ 1759398 w 9533023"/>
              <a:gd name="connsiteY366" fmla="*/ 3194613 h 6628773"/>
              <a:gd name="connsiteX367" fmla="*/ 1701524 w 9533023"/>
              <a:gd name="connsiteY367" fmla="*/ 3183038 h 6628773"/>
              <a:gd name="connsiteX368" fmla="*/ 1551053 w 9533023"/>
              <a:gd name="connsiteY368" fmla="*/ 3148314 h 6628773"/>
              <a:gd name="connsiteX369" fmla="*/ 1389008 w 9533023"/>
              <a:gd name="connsiteY369" fmla="*/ 3125165 h 6628773"/>
              <a:gd name="connsiteX370" fmla="*/ 1226962 w 9533023"/>
              <a:gd name="connsiteY370" fmla="*/ 3102016 h 6628773"/>
              <a:gd name="connsiteX371" fmla="*/ 1157514 w 9533023"/>
              <a:gd name="connsiteY371" fmla="*/ 3090441 h 6628773"/>
              <a:gd name="connsiteX372" fmla="*/ 949170 w 9533023"/>
              <a:gd name="connsiteY372" fmla="*/ 3078866 h 6628773"/>
              <a:gd name="connsiteX373" fmla="*/ 833423 w 9533023"/>
              <a:gd name="connsiteY373" fmla="*/ 3067292 h 6628773"/>
              <a:gd name="connsiteX374" fmla="*/ 625079 w 9533023"/>
              <a:gd name="connsiteY374" fmla="*/ 3044142 h 6628773"/>
              <a:gd name="connsiteX375" fmla="*/ 405160 w 9533023"/>
              <a:gd name="connsiteY375" fmla="*/ 3055717 h 6628773"/>
              <a:gd name="connsiteX376" fmla="*/ 358861 w 9533023"/>
              <a:gd name="connsiteY376" fmla="*/ 3067292 h 6628773"/>
              <a:gd name="connsiteX377" fmla="*/ 266263 w 9533023"/>
              <a:gd name="connsiteY377" fmla="*/ 3113590 h 6628773"/>
              <a:gd name="connsiteX378" fmla="*/ 243114 w 9533023"/>
              <a:gd name="connsiteY378" fmla="*/ 3148314 h 6628773"/>
              <a:gd name="connsiteX379" fmla="*/ 208390 w 9533023"/>
              <a:gd name="connsiteY379" fmla="*/ 3275636 h 6628773"/>
              <a:gd name="connsiteX380" fmla="*/ 254689 w 9533023"/>
              <a:gd name="connsiteY380" fmla="*/ 3426107 h 6628773"/>
              <a:gd name="connsiteX381" fmla="*/ 382010 w 9533023"/>
              <a:gd name="connsiteY381" fmla="*/ 3565003 h 6628773"/>
              <a:gd name="connsiteX382" fmla="*/ 512129 w 9533023"/>
              <a:gd name="connsiteY382" fmla="*/ 3641782 h 6628773"/>
              <a:gd name="connsiteX383" fmla="*/ 760599 w 9533023"/>
              <a:gd name="connsiteY383" fmla="*/ 3703899 h 6628773"/>
              <a:gd name="connsiteX384" fmla="*/ 856572 w 9533023"/>
              <a:gd name="connsiteY384" fmla="*/ 3727049 h 6628773"/>
              <a:gd name="connsiteX385" fmla="*/ 891296 w 9533023"/>
              <a:gd name="connsiteY385" fmla="*/ 3750198 h 6628773"/>
              <a:gd name="connsiteX386" fmla="*/ 1014808 w 9533023"/>
              <a:gd name="connsiteY386" fmla="*/ 3803972 h 6628773"/>
              <a:gd name="connsiteX387" fmla="*/ 1076491 w 9533023"/>
              <a:gd name="connsiteY387" fmla="*/ 3819646 h 6628773"/>
              <a:gd name="connsiteX388" fmla="*/ 1134365 w 9533023"/>
              <a:gd name="connsiteY388" fmla="*/ 3831221 h 6628773"/>
              <a:gd name="connsiteX389" fmla="*/ 1226962 w 9533023"/>
              <a:gd name="connsiteY389" fmla="*/ 3854370 h 6628773"/>
              <a:gd name="connsiteX390" fmla="*/ 1420066 w 9533023"/>
              <a:gd name="connsiteY390" fmla="*/ 3885573 h 6628773"/>
              <a:gd name="connsiteX391" fmla="*/ 1551053 w 9533023"/>
              <a:gd name="connsiteY391" fmla="*/ 3935393 h 6628773"/>
              <a:gd name="connsiteX392" fmla="*/ 1673552 w 9533023"/>
              <a:gd name="connsiteY392" fmla="*/ 3946968 h 6628773"/>
              <a:gd name="connsiteX393" fmla="*/ 1827109 w 9533023"/>
              <a:gd name="connsiteY393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05960 w 9533023"/>
              <a:gd name="connsiteY178" fmla="*/ 289367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6122 w 9533023"/>
              <a:gd name="connsiteY173" fmla="*/ 326406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63110 w 9533023"/>
              <a:gd name="connsiteY178" fmla="*/ 289748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362312 w 9533023"/>
              <a:gd name="connsiteY173" fmla="*/ 3252631 h 6628773"/>
              <a:gd name="connsiteX174" fmla="*/ 6435570 w 9533023"/>
              <a:gd name="connsiteY174" fmla="*/ 3194613 h 6628773"/>
              <a:gd name="connsiteX175" fmla="*/ 6562891 w 9533023"/>
              <a:gd name="connsiteY175" fmla="*/ 3102016 h 6628773"/>
              <a:gd name="connsiteX176" fmla="*/ 6690213 w 9533023"/>
              <a:gd name="connsiteY176" fmla="*/ 2997843 h 6628773"/>
              <a:gd name="connsiteX177" fmla="*/ 6771236 w 9533023"/>
              <a:gd name="connsiteY177" fmla="*/ 2939970 h 6628773"/>
              <a:gd name="connsiteX178" fmla="*/ 6863110 w 9533023"/>
              <a:gd name="connsiteY178" fmla="*/ 2897481 h 6628773"/>
              <a:gd name="connsiteX179" fmla="*/ 6956431 w 9533023"/>
              <a:gd name="connsiteY179" fmla="*/ 2777924 h 6628773"/>
              <a:gd name="connsiteX180" fmla="*/ 7118476 w 9533023"/>
              <a:gd name="connsiteY180" fmla="*/ 2210765 h 6628773"/>
              <a:gd name="connsiteX181" fmla="*/ 6771236 w 9533023"/>
              <a:gd name="connsiteY181" fmla="*/ 1828800 h 6628773"/>
              <a:gd name="connsiteX182" fmla="*/ 6412420 w 9533023"/>
              <a:gd name="connsiteY182" fmla="*/ 1632031 h 6628773"/>
              <a:gd name="connsiteX183" fmla="*/ 6111479 w 9533023"/>
              <a:gd name="connsiteY183" fmla="*/ 1585732 h 6628773"/>
              <a:gd name="connsiteX184" fmla="*/ 5879985 w 9533023"/>
              <a:gd name="connsiteY184" fmla="*/ 1620456 h 6628773"/>
              <a:gd name="connsiteX185" fmla="*/ 5822112 w 9533023"/>
              <a:gd name="connsiteY185" fmla="*/ 1632031 h 6628773"/>
              <a:gd name="connsiteX186" fmla="*/ 5660066 w 9533023"/>
              <a:gd name="connsiteY186" fmla="*/ 1724628 h 6628773"/>
              <a:gd name="connsiteX187" fmla="*/ 5590618 w 9533023"/>
              <a:gd name="connsiteY187" fmla="*/ 1759352 h 6628773"/>
              <a:gd name="connsiteX188" fmla="*/ 5405423 w 9533023"/>
              <a:gd name="connsiteY188" fmla="*/ 1909823 h 6628773"/>
              <a:gd name="connsiteX189" fmla="*/ 5347549 w 9533023"/>
              <a:gd name="connsiteY189" fmla="*/ 1944547 h 6628773"/>
              <a:gd name="connsiteX190" fmla="*/ 5046608 w 9533023"/>
              <a:gd name="connsiteY190" fmla="*/ 2210765 h 6628773"/>
              <a:gd name="connsiteX191" fmla="*/ 5023458 w 9533023"/>
              <a:gd name="connsiteY191" fmla="*/ 2245489 h 6628773"/>
              <a:gd name="connsiteX192" fmla="*/ 4861413 w 9533023"/>
              <a:gd name="connsiteY192" fmla="*/ 2523281 h 6628773"/>
              <a:gd name="connsiteX193" fmla="*/ 4830643 w 9533023"/>
              <a:gd name="connsiteY193" fmla="*/ 2601073 h 6628773"/>
              <a:gd name="connsiteX194" fmla="*/ 4803539 w 9533023"/>
              <a:gd name="connsiteY194" fmla="*/ 2673752 h 6628773"/>
              <a:gd name="connsiteX195" fmla="*/ 4768815 w 9533023"/>
              <a:gd name="connsiteY195" fmla="*/ 2824223 h 6628773"/>
              <a:gd name="connsiteX196" fmla="*/ 4745666 w 9533023"/>
              <a:gd name="connsiteY196" fmla="*/ 2870522 h 6628773"/>
              <a:gd name="connsiteX197" fmla="*/ 4710942 w 9533023"/>
              <a:gd name="connsiteY197" fmla="*/ 3032568 h 6628773"/>
              <a:gd name="connsiteX198" fmla="*/ 4687793 w 9533023"/>
              <a:gd name="connsiteY198" fmla="*/ 3078866 h 6628773"/>
              <a:gd name="connsiteX199" fmla="*/ 4525747 w 9533023"/>
              <a:gd name="connsiteY199" fmla="*/ 3472405 h 6628773"/>
              <a:gd name="connsiteX200" fmla="*/ 4514172 w 9533023"/>
              <a:gd name="connsiteY200" fmla="*/ 3541854 h 6628773"/>
              <a:gd name="connsiteX201" fmla="*/ 4444724 w 9533023"/>
              <a:gd name="connsiteY201" fmla="*/ 3669175 h 6628773"/>
              <a:gd name="connsiteX202" fmla="*/ 4410000 w 9533023"/>
              <a:gd name="connsiteY202" fmla="*/ 3715474 h 6628773"/>
              <a:gd name="connsiteX203" fmla="*/ 4363701 w 9533023"/>
              <a:gd name="connsiteY203" fmla="*/ 3819646 h 6628773"/>
              <a:gd name="connsiteX204" fmla="*/ 4352127 w 9533023"/>
              <a:gd name="connsiteY204" fmla="*/ 3854370 h 6628773"/>
              <a:gd name="connsiteX205" fmla="*/ 4282679 w 9533023"/>
              <a:gd name="connsiteY205" fmla="*/ 3958542 h 6628773"/>
              <a:gd name="connsiteX206" fmla="*/ 4182172 w 9533023"/>
              <a:gd name="connsiteY206" fmla="*/ 4097583 h 6628773"/>
              <a:gd name="connsiteX207" fmla="*/ 3935438 w 9533023"/>
              <a:gd name="connsiteY207" fmla="*/ 4433104 h 6628773"/>
              <a:gd name="connsiteX208" fmla="*/ 3889139 w 9533023"/>
              <a:gd name="connsiteY208" fmla="*/ 4502552 h 6628773"/>
              <a:gd name="connsiteX209" fmla="*/ 3727094 w 9533023"/>
              <a:gd name="connsiteY209" fmla="*/ 4641449 h 6628773"/>
              <a:gd name="connsiteX210" fmla="*/ 3657646 w 9533023"/>
              <a:gd name="connsiteY210" fmla="*/ 4722471 h 6628773"/>
              <a:gd name="connsiteX211" fmla="*/ 3449301 w 9533023"/>
              <a:gd name="connsiteY211" fmla="*/ 4861368 h 6628773"/>
              <a:gd name="connsiteX212" fmla="*/ 3391428 w 9533023"/>
              <a:gd name="connsiteY212" fmla="*/ 4930816 h 6628773"/>
              <a:gd name="connsiteX213" fmla="*/ 2928441 w 9533023"/>
              <a:gd name="connsiteY213" fmla="*/ 5278056 h 6628773"/>
              <a:gd name="connsiteX214" fmla="*/ 2639074 w 9533023"/>
              <a:gd name="connsiteY214" fmla="*/ 5405378 h 6628773"/>
              <a:gd name="connsiteX215" fmla="*/ 2546476 w 9533023"/>
              <a:gd name="connsiteY215" fmla="*/ 5451676 h 6628773"/>
              <a:gd name="connsiteX216" fmla="*/ 2314982 w 9533023"/>
              <a:gd name="connsiteY216" fmla="*/ 5521124 h 6628773"/>
              <a:gd name="connsiteX217" fmla="*/ 1979317 w 9533023"/>
              <a:gd name="connsiteY217" fmla="*/ 5636871 h 6628773"/>
              <a:gd name="connsiteX218" fmla="*/ 1886719 w 9533023"/>
              <a:gd name="connsiteY218" fmla="*/ 5648446 h 6628773"/>
              <a:gd name="connsiteX219" fmla="*/ 1655225 w 9533023"/>
              <a:gd name="connsiteY219" fmla="*/ 5671595 h 6628773"/>
              <a:gd name="connsiteX220" fmla="*/ 1250112 w 9533023"/>
              <a:gd name="connsiteY220" fmla="*/ 5660021 h 6628773"/>
              <a:gd name="connsiteX221" fmla="*/ 1215387 w 9533023"/>
              <a:gd name="connsiteY221" fmla="*/ 5648446 h 6628773"/>
              <a:gd name="connsiteX222" fmla="*/ 1122790 w 9533023"/>
              <a:gd name="connsiteY222" fmla="*/ 5590573 h 6628773"/>
              <a:gd name="connsiteX223" fmla="*/ 891296 w 9533023"/>
              <a:gd name="connsiteY223" fmla="*/ 5428527 h 6628773"/>
              <a:gd name="connsiteX224" fmla="*/ 763975 w 9533023"/>
              <a:gd name="connsiteY224" fmla="*/ 5335930 h 6628773"/>
              <a:gd name="connsiteX225" fmla="*/ 729251 w 9533023"/>
              <a:gd name="connsiteY225" fmla="*/ 5312780 h 6628773"/>
              <a:gd name="connsiteX226" fmla="*/ 648228 w 9533023"/>
              <a:gd name="connsiteY226" fmla="*/ 5254907 h 6628773"/>
              <a:gd name="connsiteX227" fmla="*/ 463033 w 9533023"/>
              <a:gd name="connsiteY227" fmla="*/ 5127585 h 6628773"/>
              <a:gd name="connsiteX228" fmla="*/ 335712 w 9533023"/>
              <a:gd name="connsiteY228" fmla="*/ 4965540 h 6628773"/>
              <a:gd name="connsiteX229" fmla="*/ 277838 w 9533023"/>
              <a:gd name="connsiteY229" fmla="*/ 4757195 h 6628773"/>
              <a:gd name="connsiteX230" fmla="*/ 266263 w 9533023"/>
              <a:gd name="connsiteY230" fmla="*/ 4560426 h 6628773"/>
              <a:gd name="connsiteX231" fmla="*/ 358861 w 9533023"/>
              <a:gd name="connsiteY231" fmla="*/ 4294208 h 6628773"/>
              <a:gd name="connsiteX232" fmla="*/ 463033 w 9533023"/>
              <a:gd name="connsiteY232" fmla="*/ 4178461 h 6628773"/>
              <a:gd name="connsiteX233" fmla="*/ 810274 w 9533023"/>
              <a:gd name="connsiteY233" fmla="*/ 4039565 h 6628773"/>
              <a:gd name="connsiteX234" fmla="*/ 1099641 w 9533023"/>
              <a:gd name="connsiteY234" fmla="*/ 3981692 h 6628773"/>
              <a:gd name="connsiteX235" fmla="*/ 1365858 w 9533023"/>
              <a:gd name="connsiteY235" fmla="*/ 3946968 h 6628773"/>
              <a:gd name="connsiteX236" fmla="*/ 1635163 w 9533023"/>
              <a:gd name="connsiteY236" fmla="*/ 3896859 h 6628773"/>
              <a:gd name="connsiteX237" fmla="*/ 1909868 w 9533023"/>
              <a:gd name="connsiteY237" fmla="*/ 3831221 h 6628773"/>
              <a:gd name="connsiteX238" fmla="*/ 2048765 w 9533023"/>
              <a:gd name="connsiteY238" fmla="*/ 3819646 h 6628773"/>
              <a:gd name="connsiteX239" fmla="*/ 2777970 w 9533023"/>
              <a:gd name="connsiteY239" fmla="*/ 3819646 h 6628773"/>
              <a:gd name="connsiteX240" fmla="*/ 3032613 w 9533023"/>
              <a:gd name="connsiteY240" fmla="*/ 3784922 h 6628773"/>
              <a:gd name="connsiteX241" fmla="*/ 3495600 w 9533023"/>
              <a:gd name="connsiteY241" fmla="*/ 3669175 h 6628773"/>
              <a:gd name="connsiteX242" fmla="*/ 3622922 w 9533023"/>
              <a:gd name="connsiteY242" fmla="*/ 3576578 h 6628773"/>
              <a:gd name="connsiteX243" fmla="*/ 3646071 w 9533023"/>
              <a:gd name="connsiteY243" fmla="*/ 3553428 h 6628773"/>
              <a:gd name="connsiteX244" fmla="*/ 3738668 w 9533023"/>
              <a:gd name="connsiteY244" fmla="*/ 3437681 h 6628773"/>
              <a:gd name="connsiteX245" fmla="*/ 3808117 w 9533023"/>
              <a:gd name="connsiteY245" fmla="*/ 3298785 h 6628773"/>
              <a:gd name="connsiteX246" fmla="*/ 3877565 w 9533023"/>
              <a:gd name="connsiteY246" fmla="*/ 3171464 h 6628773"/>
              <a:gd name="connsiteX247" fmla="*/ 3912289 w 9533023"/>
              <a:gd name="connsiteY247" fmla="*/ 2997843 h 6628773"/>
              <a:gd name="connsiteX248" fmla="*/ 3947013 w 9533023"/>
              <a:gd name="connsiteY248" fmla="*/ 2766350 h 6628773"/>
              <a:gd name="connsiteX249" fmla="*/ 3923863 w 9533023"/>
              <a:gd name="connsiteY249" fmla="*/ 2558005 h 6628773"/>
              <a:gd name="connsiteX250" fmla="*/ 3877565 w 9533023"/>
              <a:gd name="connsiteY250" fmla="*/ 2465408 h 6628773"/>
              <a:gd name="connsiteX251" fmla="*/ 3784967 w 9533023"/>
              <a:gd name="connsiteY251" fmla="*/ 2361236 h 6628773"/>
              <a:gd name="connsiteX252" fmla="*/ 3692370 w 9533023"/>
              <a:gd name="connsiteY252" fmla="*/ 2291788 h 6628773"/>
              <a:gd name="connsiteX253" fmla="*/ 3646071 w 9533023"/>
              <a:gd name="connsiteY253" fmla="*/ 2268638 h 6628773"/>
              <a:gd name="connsiteX254" fmla="*/ 3472451 w 9533023"/>
              <a:gd name="connsiteY254" fmla="*/ 2187616 h 6628773"/>
              <a:gd name="connsiteX255" fmla="*/ 3345129 w 9533023"/>
              <a:gd name="connsiteY255" fmla="*/ 2164466 h 6628773"/>
              <a:gd name="connsiteX256" fmla="*/ 2858993 w 9533023"/>
              <a:gd name="connsiteY256" fmla="*/ 2245489 h 6628773"/>
              <a:gd name="connsiteX257" fmla="*/ 2801119 w 9533023"/>
              <a:gd name="connsiteY257" fmla="*/ 2291788 h 6628773"/>
              <a:gd name="connsiteX258" fmla="*/ 2766395 w 9533023"/>
              <a:gd name="connsiteY258" fmla="*/ 2361236 h 6628773"/>
              <a:gd name="connsiteX259" fmla="*/ 2789544 w 9533023"/>
              <a:gd name="connsiteY259" fmla="*/ 2766350 h 6628773"/>
              <a:gd name="connsiteX260" fmla="*/ 2858993 w 9533023"/>
              <a:gd name="connsiteY260" fmla="*/ 3136740 h 6628773"/>
              <a:gd name="connsiteX261" fmla="*/ 2882142 w 9533023"/>
              <a:gd name="connsiteY261" fmla="*/ 3171464 h 6628773"/>
              <a:gd name="connsiteX262" fmla="*/ 2963165 w 9533023"/>
              <a:gd name="connsiteY262" fmla="*/ 3356659 h 6628773"/>
              <a:gd name="connsiteX263" fmla="*/ 3159934 w 9533023"/>
              <a:gd name="connsiteY263" fmla="*/ 3634451 h 6628773"/>
              <a:gd name="connsiteX264" fmla="*/ 3472451 w 9533023"/>
              <a:gd name="connsiteY264" fmla="*/ 3865945 h 6628773"/>
              <a:gd name="connsiteX265" fmla="*/ 4190081 w 9533023"/>
              <a:gd name="connsiteY265" fmla="*/ 4259484 h 6628773"/>
              <a:gd name="connsiteX266" fmla="*/ 4761485 w 9533023"/>
              <a:gd name="connsiteY266" fmla="*/ 4514416 h 6628773"/>
              <a:gd name="connsiteX267" fmla="*/ 5081332 w 9533023"/>
              <a:gd name="connsiteY267" fmla="*/ 4687747 h 6628773"/>
              <a:gd name="connsiteX268" fmla="*/ 5150780 w 9533023"/>
              <a:gd name="connsiteY268" fmla="*/ 4734046 h 6628773"/>
              <a:gd name="connsiteX269" fmla="*/ 5405423 w 9533023"/>
              <a:gd name="connsiteY269" fmla="*/ 4872942 h 6628773"/>
              <a:gd name="connsiteX270" fmla="*/ 5625342 w 9533023"/>
              <a:gd name="connsiteY270" fmla="*/ 5058137 h 6628773"/>
              <a:gd name="connsiteX271" fmla="*/ 5671641 w 9533023"/>
              <a:gd name="connsiteY271" fmla="*/ 5092861 h 6628773"/>
              <a:gd name="connsiteX272" fmla="*/ 5787387 w 9533023"/>
              <a:gd name="connsiteY272" fmla="*/ 5278056 h 6628773"/>
              <a:gd name="connsiteX273" fmla="*/ 5891560 w 9533023"/>
              <a:gd name="connsiteY273" fmla="*/ 5428527 h 6628773"/>
              <a:gd name="connsiteX274" fmla="*/ 5926284 w 9533023"/>
              <a:gd name="connsiteY274" fmla="*/ 5497975 h 6628773"/>
              <a:gd name="connsiteX275" fmla="*/ 6042031 w 9533023"/>
              <a:gd name="connsiteY275" fmla="*/ 5613722 h 6628773"/>
              <a:gd name="connsiteX276" fmla="*/ 6076755 w 9533023"/>
              <a:gd name="connsiteY276" fmla="*/ 5671595 h 6628773"/>
              <a:gd name="connsiteX277" fmla="*/ 6227225 w 9533023"/>
              <a:gd name="connsiteY277" fmla="*/ 5914664 h 6628773"/>
              <a:gd name="connsiteX278" fmla="*/ 6227225 w 9533023"/>
              <a:gd name="connsiteY278" fmla="*/ 6111433 h 6628773"/>
              <a:gd name="connsiteX279" fmla="*/ 6076755 w 9533023"/>
              <a:gd name="connsiteY279" fmla="*/ 6319778 h 6628773"/>
              <a:gd name="connsiteX280" fmla="*/ 5868410 w 9533023"/>
              <a:gd name="connsiteY280" fmla="*/ 6447099 h 6628773"/>
              <a:gd name="connsiteX281" fmla="*/ 5706365 w 9533023"/>
              <a:gd name="connsiteY281" fmla="*/ 6528122 h 6628773"/>
              <a:gd name="connsiteX282" fmla="*/ 5544319 w 9533023"/>
              <a:gd name="connsiteY282" fmla="*/ 6585995 h 6628773"/>
              <a:gd name="connsiteX283" fmla="*/ 5213331 w 9533023"/>
              <a:gd name="connsiteY283" fmla="*/ 6628773 h 6628773"/>
              <a:gd name="connsiteX284" fmla="*/ 4722517 w 9533023"/>
              <a:gd name="connsiteY284" fmla="*/ 6597570 h 6628773"/>
              <a:gd name="connsiteX285" fmla="*/ 4491023 w 9533023"/>
              <a:gd name="connsiteY285" fmla="*/ 6551271 h 6628773"/>
              <a:gd name="connsiteX286" fmla="*/ 4176915 w 9533023"/>
              <a:gd name="connsiteY286" fmla="*/ 6500584 h 6628773"/>
              <a:gd name="connsiteX287" fmla="*/ 3907611 w 9533023"/>
              <a:gd name="connsiteY287" fmla="*/ 6427470 h 6628773"/>
              <a:gd name="connsiteX288" fmla="*/ 3773393 w 9533023"/>
              <a:gd name="connsiteY288" fmla="*/ 6389226 h 6628773"/>
              <a:gd name="connsiteX289" fmla="*/ 3676551 w 9533023"/>
              <a:gd name="connsiteY289" fmla="*/ 6327253 h 6628773"/>
              <a:gd name="connsiteX290" fmla="*/ 3611058 w 9533023"/>
              <a:gd name="connsiteY290" fmla="*/ 6162410 h 6628773"/>
              <a:gd name="connsiteX291" fmla="*/ 3634496 w 9533023"/>
              <a:gd name="connsiteY291" fmla="*/ 5960962 h 6628773"/>
              <a:gd name="connsiteX292" fmla="*/ 3696469 w 9533023"/>
              <a:gd name="connsiteY292" fmla="*/ 5826166 h 6628773"/>
              <a:gd name="connsiteX293" fmla="*/ 3761818 w 9533023"/>
              <a:gd name="connsiteY293" fmla="*/ 5683170 h 6628773"/>
              <a:gd name="connsiteX294" fmla="*/ 3784967 w 9533023"/>
              <a:gd name="connsiteY294" fmla="*/ 5648446 h 6628773"/>
              <a:gd name="connsiteX295" fmla="*/ 3865990 w 9533023"/>
              <a:gd name="connsiteY295" fmla="*/ 5509550 h 6628773"/>
              <a:gd name="connsiteX296" fmla="*/ 4004886 w 9533023"/>
              <a:gd name="connsiteY296" fmla="*/ 5393803 h 6628773"/>
              <a:gd name="connsiteX297" fmla="*/ 4097484 w 9533023"/>
              <a:gd name="connsiteY297" fmla="*/ 5359079 h 6628773"/>
              <a:gd name="connsiteX298" fmla="*/ 4340552 w 9533023"/>
              <a:gd name="connsiteY298" fmla="*/ 5289631 h 6628773"/>
              <a:gd name="connsiteX299" fmla="*/ 4491023 w 9533023"/>
              <a:gd name="connsiteY299" fmla="*/ 5278056 h 6628773"/>
              <a:gd name="connsiteX300" fmla="*/ 5254952 w 9533023"/>
              <a:gd name="connsiteY300" fmla="*/ 5266481 h 6628773"/>
              <a:gd name="connsiteX301" fmla="*/ 5764238 w 9533023"/>
              <a:gd name="connsiteY301" fmla="*/ 5254907 h 6628773"/>
              <a:gd name="connsiteX302" fmla="*/ 6944856 w 9533023"/>
              <a:gd name="connsiteY302" fmla="*/ 5197033 h 6628773"/>
              <a:gd name="connsiteX303" fmla="*/ 7488866 w 9533023"/>
              <a:gd name="connsiteY303" fmla="*/ 5116011 h 6628773"/>
              <a:gd name="connsiteX304" fmla="*/ 7639337 w 9533023"/>
              <a:gd name="connsiteY304" fmla="*/ 5081286 h 6628773"/>
              <a:gd name="connsiteX305" fmla="*/ 8090749 w 9533023"/>
              <a:gd name="connsiteY305" fmla="*/ 4907666 h 6628773"/>
              <a:gd name="connsiteX306" fmla="*/ 8368542 w 9533023"/>
              <a:gd name="connsiteY306" fmla="*/ 4791919 h 6628773"/>
              <a:gd name="connsiteX307" fmla="*/ 8727357 w 9533023"/>
              <a:gd name="connsiteY307" fmla="*/ 4572000 h 6628773"/>
              <a:gd name="connsiteX308" fmla="*/ 8831529 w 9533023"/>
              <a:gd name="connsiteY308" fmla="*/ 4479403 h 6628773"/>
              <a:gd name="connsiteX309" fmla="*/ 9109322 w 9533023"/>
              <a:gd name="connsiteY309" fmla="*/ 4120588 h 6628773"/>
              <a:gd name="connsiteX310" fmla="*/ 9259793 w 9533023"/>
              <a:gd name="connsiteY310" fmla="*/ 3865945 h 6628773"/>
              <a:gd name="connsiteX311" fmla="*/ 9282942 w 9533023"/>
              <a:gd name="connsiteY311" fmla="*/ 3773347 h 6628773"/>
              <a:gd name="connsiteX312" fmla="*/ 9387114 w 9533023"/>
              <a:gd name="connsiteY312" fmla="*/ 3576578 h 6628773"/>
              <a:gd name="connsiteX313" fmla="*/ 9444987 w 9533023"/>
              <a:gd name="connsiteY313" fmla="*/ 3449256 h 6628773"/>
              <a:gd name="connsiteX314" fmla="*/ 9456562 w 9533023"/>
              <a:gd name="connsiteY314" fmla="*/ 3275636 h 6628773"/>
              <a:gd name="connsiteX315" fmla="*/ 9502861 w 9533023"/>
              <a:gd name="connsiteY315" fmla="*/ 3067292 h 6628773"/>
              <a:gd name="connsiteX316" fmla="*/ 9529676 w 9533023"/>
              <a:gd name="connsiteY316" fmla="*/ 2970016 h 6628773"/>
              <a:gd name="connsiteX317" fmla="*/ 9526010 w 9533023"/>
              <a:gd name="connsiteY317" fmla="*/ 2870522 h 6628773"/>
              <a:gd name="connsiteX318" fmla="*/ 9456562 w 9533023"/>
              <a:gd name="connsiteY318" fmla="*/ 2534856 h 6628773"/>
              <a:gd name="connsiteX319" fmla="*/ 9425359 w 9533023"/>
              <a:gd name="connsiteY319" fmla="*/ 2477127 h 6628773"/>
              <a:gd name="connsiteX320" fmla="*/ 9356055 w 9533023"/>
              <a:gd name="connsiteY320" fmla="*/ 2384675 h 6628773"/>
              <a:gd name="connsiteX321" fmla="*/ 9213494 w 9533023"/>
              <a:gd name="connsiteY321" fmla="*/ 2291788 h 6628773"/>
              <a:gd name="connsiteX322" fmla="*/ 9140236 w 9533023"/>
              <a:gd name="connsiteY322" fmla="*/ 2291643 h 6628773"/>
              <a:gd name="connsiteX323" fmla="*/ 9005294 w 9533023"/>
              <a:gd name="connsiteY323" fmla="*/ 2299697 h 6628773"/>
              <a:gd name="connsiteX324" fmla="*/ 8900977 w 9533023"/>
              <a:gd name="connsiteY324" fmla="*/ 2361236 h 6628773"/>
              <a:gd name="connsiteX325" fmla="*/ 8738932 w 9533023"/>
              <a:gd name="connsiteY325" fmla="*/ 2569580 h 6628773"/>
              <a:gd name="connsiteX326" fmla="*/ 8692633 w 9533023"/>
              <a:gd name="connsiteY326" fmla="*/ 2650603 h 6628773"/>
              <a:gd name="connsiteX327" fmla="*/ 8646334 w 9533023"/>
              <a:gd name="connsiteY327" fmla="*/ 2824223 h 6628773"/>
              <a:gd name="connsiteX328" fmla="*/ 8611610 w 9533023"/>
              <a:gd name="connsiteY328" fmla="*/ 2905246 h 6628773"/>
              <a:gd name="connsiteX329" fmla="*/ 8588461 w 9533023"/>
              <a:gd name="connsiteY329" fmla="*/ 3229337 h 6628773"/>
              <a:gd name="connsiteX330" fmla="*/ 8576886 w 9533023"/>
              <a:gd name="connsiteY330" fmla="*/ 3321935 h 6628773"/>
              <a:gd name="connsiteX331" fmla="*/ 8495863 w 9533023"/>
              <a:gd name="connsiteY331" fmla="*/ 3588152 h 6628773"/>
              <a:gd name="connsiteX332" fmla="*/ 8449565 w 9533023"/>
              <a:gd name="connsiteY332" fmla="*/ 3796497 h 6628773"/>
              <a:gd name="connsiteX333" fmla="*/ 8264370 w 9533023"/>
              <a:gd name="connsiteY333" fmla="*/ 4259484 h 6628773"/>
              <a:gd name="connsiteX334" fmla="*/ 8102324 w 9533023"/>
              <a:gd name="connsiteY334" fmla="*/ 4572000 h 6628773"/>
              <a:gd name="connsiteX335" fmla="*/ 7836106 w 9533023"/>
              <a:gd name="connsiteY335" fmla="*/ 4896092 h 6628773"/>
              <a:gd name="connsiteX336" fmla="*/ 7743509 w 9533023"/>
              <a:gd name="connsiteY336" fmla="*/ 4977114 h 6628773"/>
              <a:gd name="connsiteX337" fmla="*/ 7326820 w 9533023"/>
              <a:gd name="connsiteY337" fmla="*/ 5243332 h 6628773"/>
              <a:gd name="connsiteX338" fmla="*/ 7168585 w 9533023"/>
              <a:gd name="connsiteY338" fmla="*/ 5304871 h 6628773"/>
              <a:gd name="connsiteX339" fmla="*/ 6868801 w 9533023"/>
              <a:gd name="connsiteY339" fmla="*/ 5427948 h 6628773"/>
              <a:gd name="connsiteX340" fmla="*/ 6493443 w 9533023"/>
              <a:gd name="connsiteY340" fmla="*/ 5578998 h 6628773"/>
              <a:gd name="connsiteX341" fmla="*/ 6342972 w 9533023"/>
              <a:gd name="connsiteY341" fmla="*/ 5648446 h 6628773"/>
              <a:gd name="connsiteX342" fmla="*/ 5949433 w 9533023"/>
              <a:gd name="connsiteY342" fmla="*/ 5717894 h 6628773"/>
              <a:gd name="connsiteX343" fmla="*/ 5486446 w 9533023"/>
              <a:gd name="connsiteY343" fmla="*/ 5706319 h 6628773"/>
              <a:gd name="connsiteX344" fmla="*/ 5393848 w 9533023"/>
              <a:gd name="connsiteY344" fmla="*/ 5683170 h 6628773"/>
              <a:gd name="connsiteX345" fmla="*/ 5104481 w 9533023"/>
              <a:gd name="connsiteY345" fmla="*/ 5613722 h 6628773"/>
              <a:gd name="connsiteX346" fmla="*/ 4907712 w 9533023"/>
              <a:gd name="connsiteY346" fmla="*/ 5567423 h 6628773"/>
              <a:gd name="connsiteX347" fmla="*/ 4745666 w 9533023"/>
              <a:gd name="connsiteY347" fmla="*/ 5521124 h 6628773"/>
              <a:gd name="connsiteX348" fmla="*/ 4051185 w 9533023"/>
              <a:gd name="connsiteY348" fmla="*/ 5324355 h 6628773"/>
              <a:gd name="connsiteX349" fmla="*/ 3495600 w 9533023"/>
              <a:gd name="connsiteY349" fmla="*/ 5046562 h 6628773"/>
              <a:gd name="connsiteX350" fmla="*/ 3414577 w 9533023"/>
              <a:gd name="connsiteY350" fmla="*/ 4942390 h 6628773"/>
              <a:gd name="connsiteX351" fmla="*/ 3345129 w 9533023"/>
              <a:gd name="connsiteY351" fmla="*/ 4757195 h 6628773"/>
              <a:gd name="connsiteX352" fmla="*/ 3287256 w 9533023"/>
              <a:gd name="connsiteY352" fmla="*/ 4595150 h 6628773"/>
              <a:gd name="connsiteX353" fmla="*/ 3183084 w 9533023"/>
              <a:gd name="connsiteY353" fmla="*/ 4421530 h 6628773"/>
              <a:gd name="connsiteX354" fmla="*/ 3148360 w 9533023"/>
              <a:gd name="connsiteY354" fmla="*/ 4363656 h 6628773"/>
              <a:gd name="connsiteX355" fmla="*/ 3090486 w 9533023"/>
              <a:gd name="connsiteY355" fmla="*/ 4236335 h 6628773"/>
              <a:gd name="connsiteX356" fmla="*/ 2893717 w 9533023"/>
              <a:gd name="connsiteY356" fmla="*/ 3993266 h 6628773"/>
              <a:gd name="connsiteX357" fmla="*/ 2615924 w 9533023"/>
              <a:gd name="connsiteY357" fmla="*/ 3680750 h 6628773"/>
              <a:gd name="connsiteX358" fmla="*/ 2280258 w 9533023"/>
              <a:gd name="connsiteY358" fmla="*/ 3414532 h 6628773"/>
              <a:gd name="connsiteX359" fmla="*/ 2152937 w 9533023"/>
              <a:gd name="connsiteY359" fmla="*/ 3345084 h 6628773"/>
              <a:gd name="connsiteX360" fmla="*/ 2095063 w 9533023"/>
              <a:gd name="connsiteY360" fmla="*/ 3310360 h 6628773"/>
              <a:gd name="connsiteX361" fmla="*/ 2060339 w 9533023"/>
              <a:gd name="connsiteY361" fmla="*/ 3287211 h 6628773"/>
              <a:gd name="connsiteX362" fmla="*/ 1956167 w 9533023"/>
              <a:gd name="connsiteY362" fmla="*/ 3252486 h 6628773"/>
              <a:gd name="connsiteX363" fmla="*/ 1886719 w 9533023"/>
              <a:gd name="connsiteY363" fmla="*/ 3229337 h 6628773"/>
              <a:gd name="connsiteX364" fmla="*/ 1851995 w 9533023"/>
              <a:gd name="connsiteY364" fmla="*/ 3217762 h 6628773"/>
              <a:gd name="connsiteX365" fmla="*/ 1759398 w 9533023"/>
              <a:gd name="connsiteY365" fmla="*/ 3194613 h 6628773"/>
              <a:gd name="connsiteX366" fmla="*/ 1701524 w 9533023"/>
              <a:gd name="connsiteY366" fmla="*/ 3183038 h 6628773"/>
              <a:gd name="connsiteX367" fmla="*/ 1551053 w 9533023"/>
              <a:gd name="connsiteY367" fmla="*/ 3148314 h 6628773"/>
              <a:gd name="connsiteX368" fmla="*/ 1389008 w 9533023"/>
              <a:gd name="connsiteY368" fmla="*/ 3125165 h 6628773"/>
              <a:gd name="connsiteX369" fmla="*/ 1226962 w 9533023"/>
              <a:gd name="connsiteY369" fmla="*/ 3102016 h 6628773"/>
              <a:gd name="connsiteX370" fmla="*/ 1157514 w 9533023"/>
              <a:gd name="connsiteY370" fmla="*/ 3090441 h 6628773"/>
              <a:gd name="connsiteX371" fmla="*/ 949170 w 9533023"/>
              <a:gd name="connsiteY371" fmla="*/ 3078866 h 6628773"/>
              <a:gd name="connsiteX372" fmla="*/ 833423 w 9533023"/>
              <a:gd name="connsiteY372" fmla="*/ 3067292 h 6628773"/>
              <a:gd name="connsiteX373" fmla="*/ 625079 w 9533023"/>
              <a:gd name="connsiteY373" fmla="*/ 3044142 h 6628773"/>
              <a:gd name="connsiteX374" fmla="*/ 405160 w 9533023"/>
              <a:gd name="connsiteY374" fmla="*/ 3055717 h 6628773"/>
              <a:gd name="connsiteX375" fmla="*/ 358861 w 9533023"/>
              <a:gd name="connsiteY375" fmla="*/ 3067292 h 6628773"/>
              <a:gd name="connsiteX376" fmla="*/ 266263 w 9533023"/>
              <a:gd name="connsiteY376" fmla="*/ 3113590 h 6628773"/>
              <a:gd name="connsiteX377" fmla="*/ 243114 w 9533023"/>
              <a:gd name="connsiteY377" fmla="*/ 3148314 h 6628773"/>
              <a:gd name="connsiteX378" fmla="*/ 208390 w 9533023"/>
              <a:gd name="connsiteY378" fmla="*/ 3275636 h 6628773"/>
              <a:gd name="connsiteX379" fmla="*/ 254689 w 9533023"/>
              <a:gd name="connsiteY379" fmla="*/ 3426107 h 6628773"/>
              <a:gd name="connsiteX380" fmla="*/ 382010 w 9533023"/>
              <a:gd name="connsiteY380" fmla="*/ 3565003 h 6628773"/>
              <a:gd name="connsiteX381" fmla="*/ 512129 w 9533023"/>
              <a:gd name="connsiteY381" fmla="*/ 3641782 h 6628773"/>
              <a:gd name="connsiteX382" fmla="*/ 760599 w 9533023"/>
              <a:gd name="connsiteY382" fmla="*/ 3703899 h 6628773"/>
              <a:gd name="connsiteX383" fmla="*/ 856572 w 9533023"/>
              <a:gd name="connsiteY383" fmla="*/ 3727049 h 6628773"/>
              <a:gd name="connsiteX384" fmla="*/ 891296 w 9533023"/>
              <a:gd name="connsiteY384" fmla="*/ 3750198 h 6628773"/>
              <a:gd name="connsiteX385" fmla="*/ 1014808 w 9533023"/>
              <a:gd name="connsiteY385" fmla="*/ 3803972 h 6628773"/>
              <a:gd name="connsiteX386" fmla="*/ 1076491 w 9533023"/>
              <a:gd name="connsiteY386" fmla="*/ 3819646 h 6628773"/>
              <a:gd name="connsiteX387" fmla="*/ 1134365 w 9533023"/>
              <a:gd name="connsiteY387" fmla="*/ 3831221 h 6628773"/>
              <a:gd name="connsiteX388" fmla="*/ 1226962 w 9533023"/>
              <a:gd name="connsiteY388" fmla="*/ 3854370 h 6628773"/>
              <a:gd name="connsiteX389" fmla="*/ 1420066 w 9533023"/>
              <a:gd name="connsiteY389" fmla="*/ 3885573 h 6628773"/>
              <a:gd name="connsiteX390" fmla="*/ 1551053 w 9533023"/>
              <a:gd name="connsiteY390" fmla="*/ 3935393 h 6628773"/>
              <a:gd name="connsiteX391" fmla="*/ 1673552 w 9533023"/>
              <a:gd name="connsiteY391" fmla="*/ 3946968 h 6628773"/>
              <a:gd name="connsiteX392" fmla="*/ 1827109 w 9533023"/>
              <a:gd name="connsiteY392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863110 w 9533023"/>
              <a:gd name="connsiteY177" fmla="*/ 2897481 h 6628773"/>
              <a:gd name="connsiteX178" fmla="*/ 6956431 w 9533023"/>
              <a:gd name="connsiteY178" fmla="*/ 2777924 h 6628773"/>
              <a:gd name="connsiteX179" fmla="*/ 7118476 w 9533023"/>
              <a:gd name="connsiteY179" fmla="*/ 2210765 h 6628773"/>
              <a:gd name="connsiteX180" fmla="*/ 6771236 w 9533023"/>
              <a:gd name="connsiteY180" fmla="*/ 1828800 h 6628773"/>
              <a:gd name="connsiteX181" fmla="*/ 6412420 w 9533023"/>
              <a:gd name="connsiteY181" fmla="*/ 1632031 h 6628773"/>
              <a:gd name="connsiteX182" fmla="*/ 6111479 w 9533023"/>
              <a:gd name="connsiteY182" fmla="*/ 1585732 h 6628773"/>
              <a:gd name="connsiteX183" fmla="*/ 5879985 w 9533023"/>
              <a:gd name="connsiteY183" fmla="*/ 1620456 h 6628773"/>
              <a:gd name="connsiteX184" fmla="*/ 5822112 w 9533023"/>
              <a:gd name="connsiteY184" fmla="*/ 1632031 h 6628773"/>
              <a:gd name="connsiteX185" fmla="*/ 5660066 w 9533023"/>
              <a:gd name="connsiteY185" fmla="*/ 1724628 h 6628773"/>
              <a:gd name="connsiteX186" fmla="*/ 5590618 w 9533023"/>
              <a:gd name="connsiteY186" fmla="*/ 1759352 h 6628773"/>
              <a:gd name="connsiteX187" fmla="*/ 5405423 w 9533023"/>
              <a:gd name="connsiteY187" fmla="*/ 1909823 h 6628773"/>
              <a:gd name="connsiteX188" fmla="*/ 5347549 w 9533023"/>
              <a:gd name="connsiteY188" fmla="*/ 1944547 h 6628773"/>
              <a:gd name="connsiteX189" fmla="*/ 5046608 w 9533023"/>
              <a:gd name="connsiteY189" fmla="*/ 2210765 h 6628773"/>
              <a:gd name="connsiteX190" fmla="*/ 5023458 w 9533023"/>
              <a:gd name="connsiteY190" fmla="*/ 2245489 h 6628773"/>
              <a:gd name="connsiteX191" fmla="*/ 4861413 w 9533023"/>
              <a:gd name="connsiteY191" fmla="*/ 2523281 h 6628773"/>
              <a:gd name="connsiteX192" fmla="*/ 4830643 w 9533023"/>
              <a:gd name="connsiteY192" fmla="*/ 2601073 h 6628773"/>
              <a:gd name="connsiteX193" fmla="*/ 4803539 w 9533023"/>
              <a:gd name="connsiteY193" fmla="*/ 2673752 h 6628773"/>
              <a:gd name="connsiteX194" fmla="*/ 4768815 w 9533023"/>
              <a:gd name="connsiteY194" fmla="*/ 2824223 h 6628773"/>
              <a:gd name="connsiteX195" fmla="*/ 4745666 w 9533023"/>
              <a:gd name="connsiteY195" fmla="*/ 2870522 h 6628773"/>
              <a:gd name="connsiteX196" fmla="*/ 4710942 w 9533023"/>
              <a:gd name="connsiteY196" fmla="*/ 3032568 h 6628773"/>
              <a:gd name="connsiteX197" fmla="*/ 4687793 w 9533023"/>
              <a:gd name="connsiteY197" fmla="*/ 3078866 h 6628773"/>
              <a:gd name="connsiteX198" fmla="*/ 4525747 w 9533023"/>
              <a:gd name="connsiteY198" fmla="*/ 3472405 h 6628773"/>
              <a:gd name="connsiteX199" fmla="*/ 4514172 w 9533023"/>
              <a:gd name="connsiteY199" fmla="*/ 3541854 h 6628773"/>
              <a:gd name="connsiteX200" fmla="*/ 4444724 w 9533023"/>
              <a:gd name="connsiteY200" fmla="*/ 3669175 h 6628773"/>
              <a:gd name="connsiteX201" fmla="*/ 4410000 w 9533023"/>
              <a:gd name="connsiteY201" fmla="*/ 3715474 h 6628773"/>
              <a:gd name="connsiteX202" fmla="*/ 4363701 w 9533023"/>
              <a:gd name="connsiteY202" fmla="*/ 3819646 h 6628773"/>
              <a:gd name="connsiteX203" fmla="*/ 4352127 w 9533023"/>
              <a:gd name="connsiteY203" fmla="*/ 3854370 h 6628773"/>
              <a:gd name="connsiteX204" fmla="*/ 4282679 w 9533023"/>
              <a:gd name="connsiteY204" fmla="*/ 3958542 h 6628773"/>
              <a:gd name="connsiteX205" fmla="*/ 4182172 w 9533023"/>
              <a:gd name="connsiteY205" fmla="*/ 4097583 h 6628773"/>
              <a:gd name="connsiteX206" fmla="*/ 3935438 w 9533023"/>
              <a:gd name="connsiteY206" fmla="*/ 4433104 h 6628773"/>
              <a:gd name="connsiteX207" fmla="*/ 3889139 w 9533023"/>
              <a:gd name="connsiteY207" fmla="*/ 4502552 h 6628773"/>
              <a:gd name="connsiteX208" fmla="*/ 3727094 w 9533023"/>
              <a:gd name="connsiteY208" fmla="*/ 4641449 h 6628773"/>
              <a:gd name="connsiteX209" fmla="*/ 3657646 w 9533023"/>
              <a:gd name="connsiteY209" fmla="*/ 4722471 h 6628773"/>
              <a:gd name="connsiteX210" fmla="*/ 3449301 w 9533023"/>
              <a:gd name="connsiteY210" fmla="*/ 4861368 h 6628773"/>
              <a:gd name="connsiteX211" fmla="*/ 3391428 w 9533023"/>
              <a:gd name="connsiteY211" fmla="*/ 4930816 h 6628773"/>
              <a:gd name="connsiteX212" fmla="*/ 2928441 w 9533023"/>
              <a:gd name="connsiteY212" fmla="*/ 5278056 h 6628773"/>
              <a:gd name="connsiteX213" fmla="*/ 2639074 w 9533023"/>
              <a:gd name="connsiteY213" fmla="*/ 5405378 h 6628773"/>
              <a:gd name="connsiteX214" fmla="*/ 2546476 w 9533023"/>
              <a:gd name="connsiteY214" fmla="*/ 5451676 h 6628773"/>
              <a:gd name="connsiteX215" fmla="*/ 2314982 w 9533023"/>
              <a:gd name="connsiteY215" fmla="*/ 5521124 h 6628773"/>
              <a:gd name="connsiteX216" fmla="*/ 1979317 w 9533023"/>
              <a:gd name="connsiteY216" fmla="*/ 5636871 h 6628773"/>
              <a:gd name="connsiteX217" fmla="*/ 1886719 w 9533023"/>
              <a:gd name="connsiteY217" fmla="*/ 5648446 h 6628773"/>
              <a:gd name="connsiteX218" fmla="*/ 1655225 w 9533023"/>
              <a:gd name="connsiteY218" fmla="*/ 5671595 h 6628773"/>
              <a:gd name="connsiteX219" fmla="*/ 1250112 w 9533023"/>
              <a:gd name="connsiteY219" fmla="*/ 5660021 h 6628773"/>
              <a:gd name="connsiteX220" fmla="*/ 1215387 w 9533023"/>
              <a:gd name="connsiteY220" fmla="*/ 5648446 h 6628773"/>
              <a:gd name="connsiteX221" fmla="*/ 1122790 w 9533023"/>
              <a:gd name="connsiteY221" fmla="*/ 5590573 h 6628773"/>
              <a:gd name="connsiteX222" fmla="*/ 891296 w 9533023"/>
              <a:gd name="connsiteY222" fmla="*/ 5428527 h 6628773"/>
              <a:gd name="connsiteX223" fmla="*/ 763975 w 9533023"/>
              <a:gd name="connsiteY223" fmla="*/ 5335930 h 6628773"/>
              <a:gd name="connsiteX224" fmla="*/ 729251 w 9533023"/>
              <a:gd name="connsiteY224" fmla="*/ 5312780 h 6628773"/>
              <a:gd name="connsiteX225" fmla="*/ 648228 w 9533023"/>
              <a:gd name="connsiteY225" fmla="*/ 5254907 h 6628773"/>
              <a:gd name="connsiteX226" fmla="*/ 463033 w 9533023"/>
              <a:gd name="connsiteY226" fmla="*/ 5127585 h 6628773"/>
              <a:gd name="connsiteX227" fmla="*/ 335712 w 9533023"/>
              <a:gd name="connsiteY227" fmla="*/ 4965540 h 6628773"/>
              <a:gd name="connsiteX228" fmla="*/ 277838 w 9533023"/>
              <a:gd name="connsiteY228" fmla="*/ 4757195 h 6628773"/>
              <a:gd name="connsiteX229" fmla="*/ 266263 w 9533023"/>
              <a:gd name="connsiteY229" fmla="*/ 4560426 h 6628773"/>
              <a:gd name="connsiteX230" fmla="*/ 358861 w 9533023"/>
              <a:gd name="connsiteY230" fmla="*/ 4294208 h 6628773"/>
              <a:gd name="connsiteX231" fmla="*/ 463033 w 9533023"/>
              <a:gd name="connsiteY231" fmla="*/ 4178461 h 6628773"/>
              <a:gd name="connsiteX232" fmla="*/ 810274 w 9533023"/>
              <a:gd name="connsiteY232" fmla="*/ 4039565 h 6628773"/>
              <a:gd name="connsiteX233" fmla="*/ 1099641 w 9533023"/>
              <a:gd name="connsiteY233" fmla="*/ 3981692 h 6628773"/>
              <a:gd name="connsiteX234" fmla="*/ 1365858 w 9533023"/>
              <a:gd name="connsiteY234" fmla="*/ 3946968 h 6628773"/>
              <a:gd name="connsiteX235" fmla="*/ 1635163 w 9533023"/>
              <a:gd name="connsiteY235" fmla="*/ 3896859 h 6628773"/>
              <a:gd name="connsiteX236" fmla="*/ 1909868 w 9533023"/>
              <a:gd name="connsiteY236" fmla="*/ 3831221 h 6628773"/>
              <a:gd name="connsiteX237" fmla="*/ 2048765 w 9533023"/>
              <a:gd name="connsiteY237" fmla="*/ 3819646 h 6628773"/>
              <a:gd name="connsiteX238" fmla="*/ 2777970 w 9533023"/>
              <a:gd name="connsiteY238" fmla="*/ 3819646 h 6628773"/>
              <a:gd name="connsiteX239" fmla="*/ 3032613 w 9533023"/>
              <a:gd name="connsiteY239" fmla="*/ 3784922 h 6628773"/>
              <a:gd name="connsiteX240" fmla="*/ 3495600 w 9533023"/>
              <a:gd name="connsiteY240" fmla="*/ 3669175 h 6628773"/>
              <a:gd name="connsiteX241" fmla="*/ 3622922 w 9533023"/>
              <a:gd name="connsiteY241" fmla="*/ 3576578 h 6628773"/>
              <a:gd name="connsiteX242" fmla="*/ 3646071 w 9533023"/>
              <a:gd name="connsiteY242" fmla="*/ 3553428 h 6628773"/>
              <a:gd name="connsiteX243" fmla="*/ 3738668 w 9533023"/>
              <a:gd name="connsiteY243" fmla="*/ 3437681 h 6628773"/>
              <a:gd name="connsiteX244" fmla="*/ 3808117 w 9533023"/>
              <a:gd name="connsiteY244" fmla="*/ 3298785 h 6628773"/>
              <a:gd name="connsiteX245" fmla="*/ 3877565 w 9533023"/>
              <a:gd name="connsiteY245" fmla="*/ 3171464 h 6628773"/>
              <a:gd name="connsiteX246" fmla="*/ 3912289 w 9533023"/>
              <a:gd name="connsiteY246" fmla="*/ 2997843 h 6628773"/>
              <a:gd name="connsiteX247" fmla="*/ 3947013 w 9533023"/>
              <a:gd name="connsiteY247" fmla="*/ 2766350 h 6628773"/>
              <a:gd name="connsiteX248" fmla="*/ 3923863 w 9533023"/>
              <a:gd name="connsiteY248" fmla="*/ 2558005 h 6628773"/>
              <a:gd name="connsiteX249" fmla="*/ 3877565 w 9533023"/>
              <a:gd name="connsiteY249" fmla="*/ 2465408 h 6628773"/>
              <a:gd name="connsiteX250" fmla="*/ 3784967 w 9533023"/>
              <a:gd name="connsiteY250" fmla="*/ 2361236 h 6628773"/>
              <a:gd name="connsiteX251" fmla="*/ 3692370 w 9533023"/>
              <a:gd name="connsiteY251" fmla="*/ 2291788 h 6628773"/>
              <a:gd name="connsiteX252" fmla="*/ 3646071 w 9533023"/>
              <a:gd name="connsiteY252" fmla="*/ 2268638 h 6628773"/>
              <a:gd name="connsiteX253" fmla="*/ 3472451 w 9533023"/>
              <a:gd name="connsiteY253" fmla="*/ 2187616 h 6628773"/>
              <a:gd name="connsiteX254" fmla="*/ 3345129 w 9533023"/>
              <a:gd name="connsiteY254" fmla="*/ 2164466 h 6628773"/>
              <a:gd name="connsiteX255" fmla="*/ 2858993 w 9533023"/>
              <a:gd name="connsiteY255" fmla="*/ 2245489 h 6628773"/>
              <a:gd name="connsiteX256" fmla="*/ 2801119 w 9533023"/>
              <a:gd name="connsiteY256" fmla="*/ 2291788 h 6628773"/>
              <a:gd name="connsiteX257" fmla="*/ 2766395 w 9533023"/>
              <a:gd name="connsiteY257" fmla="*/ 2361236 h 6628773"/>
              <a:gd name="connsiteX258" fmla="*/ 2789544 w 9533023"/>
              <a:gd name="connsiteY258" fmla="*/ 2766350 h 6628773"/>
              <a:gd name="connsiteX259" fmla="*/ 2858993 w 9533023"/>
              <a:gd name="connsiteY259" fmla="*/ 3136740 h 6628773"/>
              <a:gd name="connsiteX260" fmla="*/ 2882142 w 9533023"/>
              <a:gd name="connsiteY260" fmla="*/ 3171464 h 6628773"/>
              <a:gd name="connsiteX261" fmla="*/ 2963165 w 9533023"/>
              <a:gd name="connsiteY261" fmla="*/ 3356659 h 6628773"/>
              <a:gd name="connsiteX262" fmla="*/ 3159934 w 9533023"/>
              <a:gd name="connsiteY262" fmla="*/ 3634451 h 6628773"/>
              <a:gd name="connsiteX263" fmla="*/ 3472451 w 9533023"/>
              <a:gd name="connsiteY263" fmla="*/ 3865945 h 6628773"/>
              <a:gd name="connsiteX264" fmla="*/ 4190081 w 9533023"/>
              <a:gd name="connsiteY264" fmla="*/ 4259484 h 6628773"/>
              <a:gd name="connsiteX265" fmla="*/ 4761485 w 9533023"/>
              <a:gd name="connsiteY265" fmla="*/ 4514416 h 6628773"/>
              <a:gd name="connsiteX266" fmla="*/ 5081332 w 9533023"/>
              <a:gd name="connsiteY266" fmla="*/ 4687747 h 6628773"/>
              <a:gd name="connsiteX267" fmla="*/ 5150780 w 9533023"/>
              <a:gd name="connsiteY267" fmla="*/ 4734046 h 6628773"/>
              <a:gd name="connsiteX268" fmla="*/ 5405423 w 9533023"/>
              <a:gd name="connsiteY268" fmla="*/ 4872942 h 6628773"/>
              <a:gd name="connsiteX269" fmla="*/ 5625342 w 9533023"/>
              <a:gd name="connsiteY269" fmla="*/ 5058137 h 6628773"/>
              <a:gd name="connsiteX270" fmla="*/ 5671641 w 9533023"/>
              <a:gd name="connsiteY270" fmla="*/ 5092861 h 6628773"/>
              <a:gd name="connsiteX271" fmla="*/ 5787387 w 9533023"/>
              <a:gd name="connsiteY271" fmla="*/ 5278056 h 6628773"/>
              <a:gd name="connsiteX272" fmla="*/ 5891560 w 9533023"/>
              <a:gd name="connsiteY272" fmla="*/ 5428527 h 6628773"/>
              <a:gd name="connsiteX273" fmla="*/ 5926284 w 9533023"/>
              <a:gd name="connsiteY273" fmla="*/ 5497975 h 6628773"/>
              <a:gd name="connsiteX274" fmla="*/ 6042031 w 9533023"/>
              <a:gd name="connsiteY274" fmla="*/ 5613722 h 6628773"/>
              <a:gd name="connsiteX275" fmla="*/ 6076755 w 9533023"/>
              <a:gd name="connsiteY275" fmla="*/ 5671595 h 6628773"/>
              <a:gd name="connsiteX276" fmla="*/ 6227225 w 9533023"/>
              <a:gd name="connsiteY276" fmla="*/ 5914664 h 6628773"/>
              <a:gd name="connsiteX277" fmla="*/ 6227225 w 9533023"/>
              <a:gd name="connsiteY277" fmla="*/ 6111433 h 6628773"/>
              <a:gd name="connsiteX278" fmla="*/ 6076755 w 9533023"/>
              <a:gd name="connsiteY278" fmla="*/ 6319778 h 6628773"/>
              <a:gd name="connsiteX279" fmla="*/ 5868410 w 9533023"/>
              <a:gd name="connsiteY279" fmla="*/ 6447099 h 6628773"/>
              <a:gd name="connsiteX280" fmla="*/ 5706365 w 9533023"/>
              <a:gd name="connsiteY280" fmla="*/ 6528122 h 6628773"/>
              <a:gd name="connsiteX281" fmla="*/ 5544319 w 9533023"/>
              <a:gd name="connsiteY281" fmla="*/ 6585995 h 6628773"/>
              <a:gd name="connsiteX282" fmla="*/ 5213331 w 9533023"/>
              <a:gd name="connsiteY282" fmla="*/ 6628773 h 6628773"/>
              <a:gd name="connsiteX283" fmla="*/ 4722517 w 9533023"/>
              <a:gd name="connsiteY283" fmla="*/ 6597570 h 6628773"/>
              <a:gd name="connsiteX284" fmla="*/ 4491023 w 9533023"/>
              <a:gd name="connsiteY284" fmla="*/ 6551271 h 6628773"/>
              <a:gd name="connsiteX285" fmla="*/ 4176915 w 9533023"/>
              <a:gd name="connsiteY285" fmla="*/ 6500584 h 6628773"/>
              <a:gd name="connsiteX286" fmla="*/ 3907611 w 9533023"/>
              <a:gd name="connsiteY286" fmla="*/ 6427470 h 6628773"/>
              <a:gd name="connsiteX287" fmla="*/ 3773393 w 9533023"/>
              <a:gd name="connsiteY287" fmla="*/ 6389226 h 6628773"/>
              <a:gd name="connsiteX288" fmla="*/ 3676551 w 9533023"/>
              <a:gd name="connsiteY288" fmla="*/ 6327253 h 6628773"/>
              <a:gd name="connsiteX289" fmla="*/ 3611058 w 9533023"/>
              <a:gd name="connsiteY289" fmla="*/ 6162410 h 6628773"/>
              <a:gd name="connsiteX290" fmla="*/ 3634496 w 9533023"/>
              <a:gd name="connsiteY290" fmla="*/ 5960962 h 6628773"/>
              <a:gd name="connsiteX291" fmla="*/ 3696469 w 9533023"/>
              <a:gd name="connsiteY291" fmla="*/ 5826166 h 6628773"/>
              <a:gd name="connsiteX292" fmla="*/ 3761818 w 9533023"/>
              <a:gd name="connsiteY292" fmla="*/ 5683170 h 6628773"/>
              <a:gd name="connsiteX293" fmla="*/ 3784967 w 9533023"/>
              <a:gd name="connsiteY293" fmla="*/ 5648446 h 6628773"/>
              <a:gd name="connsiteX294" fmla="*/ 3865990 w 9533023"/>
              <a:gd name="connsiteY294" fmla="*/ 5509550 h 6628773"/>
              <a:gd name="connsiteX295" fmla="*/ 4004886 w 9533023"/>
              <a:gd name="connsiteY295" fmla="*/ 5393803 h 6628773"/>
              <a:gd name="connsiteX296" fmla="*/ 4097484 w 9533023"/>
              <a:gd name="connsiteY296" fmla="*/ 5359079 h 6628773"/>
              <a:gd name="connsiteX297" fmla="*/ 4340552 w 9533023"/>
              <a:gd name="connsiteY297" fmla="*/ 5289631 h 6628773"/>
              <a:gd name="connsiteX298" fmla="*/ 4491023 w 9533023"/>
              <a:gd name="connsiteY298" fmla="*/ 5278056 h 6628773"/>
              <a:gd name="connsiteX299" fmla="*/ 5254952 w 9533023"/>
              <a:gd name="connsiteY299" fmla="*/ 5266481 h 6628773"/>
              <a:gd name="connsiteX300" fmla="*/ 5764238 w 9533023"/>
              <a:gd name="connsiteY300" fmla="*/ 5254907 h 6628773"/>
              <a:gd name="connsiteX301" fmla="*/ 6944856 w 9533023"/>
              <a:gd name="connsiteY301" fmla="*/ 5197033 h 6628773"/>
              <a:gd name="connsiteX302" fmla="*/ 7488866 w 9533023"/>
              <a:gd name="connsiteY302" fmla="*/ 5116011 h 6628773"/>
              <a:gd name="connsiteX303" fmla="*/ 7639337 w 9533023"/>
              <a:gd name="connsiteY303" fmla="*/ 5081286 h 6628773"/>
              <a:gd name="connsiteX304" fmla="*/ 8090749 w 9533023"/>
              <a:gd name="connsiteY304" fmla="*/ 4907666 h 6628773"/>
              <a:gd name="connsiteX305" fmla="*/ 8368542 w 9533023"/>
              <a:gd name="connsiteY305" fmla="*/ 4791919 h 6628773"/>
              <a:gd name="connsiteX306" fmla="*/ 8727357 w 9533023"/>
              <a:gd name="connsiteY306" fmla="*/ 4572000 h 6628773"/>
              <a:gd name="connsiteX307" fmla="*/ 8831529 w 9533023"/>
              <a:gd name="connsiteY307" fmla="*/ 4479403 h 6628773"/>
              <a:gd name="connsiteX308" fmla="*/ 9109322 w 9533023"/>
              <a:gd name="connsiteY308" fmla="*/ 4120588 h 6628773"/>
              <a:gd name="connsiteX309" fmla="*/ 9259793 w 9533023"/>
              <a:gd name="connsiteY309" fmla="*/ 3865945 h 6628773"/>
              <a:gd name="connsiteX310" fmla="*/ 9282942 w 9533023"/>
              <a:gd name="connsiteY310" fmla="*/ 3773347 h 6628773"/>
              <a:gd name="connsiteX311" fmla="*/ 9387114 w 9533023"/>
              <a:gd name="connsiteY311" fmla="*/ 3576578 h 6628773"/>
              <a:gd name="connsiteX312" fmla="*/ 9444987 w 9533023"/>
              <a:gd name="connsiteY312" fmla="*/ 3449256 h 6628773"/>
              <a:gd name="connsiteX313" fmla="*/ 9456562 w 9533023"/>
              <a:gd name="connsiteY313" fmla="*/ 3275636 h 6628773"/>
              <a:gd name="connsiteX314" fmla="*/ 9502861 w 9533023"/>
              <a:gd name="connsiteY314" fmla="*/ 3067292 h 6628773"/>
              <a:gd name="connsiteX315" fmla="*/ 9529676 w 9533023"/>
              <a:gd name="connsiteY315" fmla="*/ 2970016 h 6628773"/>
              <a:gd name="connsiteX316" fmla="*/ 9526010 w 9533023"/>
              <a:gd name="connsiteY316" fmla="*/ 2870522 h 6628773"/>
              <a:gd name="connsiteX317" fmla="*/ 9456562 w 9533023"/>
              <a:gd name="connsiteY317" fmla="*/ 2534856 h 6628773"/>
              <a:gd name="connsiteX318" fmla="*/ 9425359 w 9533023"/>
              <a:gd name="connsiteY318" fmla="*/ 2477127 h 6628773"/>
              <a:gd name="connsiteX319" fmla="*/ 9356055 w 9533023"/>
              <a:gd name="connsiteY319" fmla="*/ 2384675 h 6628773"/>
              <a:gd name="connsiteX320" fmla="*/ 9213494 w 9533023"/>
              <a:gd name="connsiteY320" fmla="*/ 2291788 h 6628773"/>
              <a:gd name="connsiteX321" fmla="*/ 9140236 w 9533023"/>
              <a:gd name="connsiteY321" fmla="*/ 2291643 h 6628773"/>
              <a:gd name="connsiteX322" fmla="*/ 9005294 w 9533023"/>
              <a:gd name="connsiteY322" fmla="*/ 2299697 h 6628773"/>
              <a:gd name="connsiteX323" fmla="*/ 8900977 w 9533023"/>
              <a:gd name="connsiteY323" fmla="*/ 2361236 h 6628773"/>
              <a:gd name="connsiteX324" fmla="*/ 8738932 w 9533023"/>
              <a:gd name="connsiteY324" fmla="*/ 2569580 h 6628773"/>
              <a:gd name="connsiteX325" fmla="*/ 8692633 w 9533023"/>
              <a:gd name="connsiteY325" fmla="*/ 2650603 h 6628773"/>
              <a:gd name="connsiteX326" fmla="*/ 8646334 w 9533023"/>
              <a:gd name="connsiteY326" fmla="*/ 2824223 h 6628773"/>
              <a:gd name="connsiteX327" fmla="*/ 8611610 w 9533023"/>
              <a:gd name="connsiteY327" fmla="*/ 2905246 h 6628773"/>
              <a:gd name="connsiteX328" fmla="*/ 8588461 w 9533023"/>
              <a:gd name="connsiteY328" fmla="*/ 3229337 h 6628773"/>
              <a:gd name="connsiteX329" fmla="*/ 8576886 w 9533023"/>
              <a:gd name="connsiteY329" fmla="*/ 3321935 h 6628773"/>
              <a:gd name="connsiteX330" fmla="*/ 8495863 w 9533023"/>
              <a:gd name="connsiteY330" fmla="*/ 3588152 h 6628773"/>
              <a:gd name="connsiteX331" fmla="*/ 8449565 w 9533023"/>
              <a:gd name="connsiteY331" fmla="*/ 3796497 h 6628773"/>
              <a:gd name="connsiteX332" fmla="*/ 8264370 w 9533023"/>
              <a:gd name="connsiteY332" fmla="*/ 4259484 h 6628773"/>
              <a:gd name="connsiteX333" fmla="*/ 8102324 w 9533023"/>
              <a:gd name="connsiteY333" fmla="*/ 4572000 h 6628773"/>
              <a:gd name="connsiteX334" fmla="*/ 7836106 w 9533023"/>
              <a:gd name="connsiteY334" fmla="*/ 4896092 h 6628773"/>
              <a:gd name="connsiteX335" fmla="*/ 7743509 w 9533023"/>
              <a:gd name="connsiteY335" fmla="*/ 4977114 h 6628773"/>
              <a:gd name="connsiteX336" fmla="*/ 7326820 w 9533023"/>
              <a:gd name="connsiteY336" fmla="*/ 5243332 h 6628773"/>
              <a:gd name="connsiteX337" fmla="*/ 7168585 w 9533023"/>
              <a:gd name="connsiteY337" fmla="*/ 5304871 h 6628773"/>
              <a:gd name="connsiteX338" fmla="*/ 6868801 w 9533023"/>
              <a:gd name="connsiteY338" fmla="*/ 5427948 h 6628773"/>
              <a:gd name="connsiteX339" fmla="*/ 6493443 w 9533023"/>
              <a:gd name="connsiteY339" fmla="*/ 5578998 h 6628773"/>
              <a:gd name="connsiteX340" fmla="*/ 6342972 w 9533023"/>
              <a:gd name="connsiteY340" fmla="*/ 5648446 h 6628773"/>
              <a:gd name="connsiteX341" fmla="*/ 5949433 w 9533023"/>
              <a:gd name="connsiteY341" fmla="*/ 5717894 h 6628773"/>
              <a:gd name="connsiteX342" fmla="*/ 5486446 w 9533023"/>
              <a:gd name="connsiteY342" fmla="*/ 5706319 h 6628773"/>
              <a:gd name="connsiteX343" fmla="*/ 5393848 w 9533023"/>
              <a:gd name="connsiteY343" fmla="*/ 5683170 h 6628773"/>
              <a:gd name="connsiteX344" fmla="*/ 5104481 w 9533023"/>
              <a:gd name="connsiteY344" fmla="*/ 5613722 h 6628773"/>
              <a:gd name="connsiteX345" fmla="*/ 4907712 w 9533023"/>
              <a:gd name="connsiteY345" fmla="*/ 5567423 h 6628773"/>
              <a:gd name="connsiteX346" fmla="*/ 4745666 w 9533023"/>
              <a:gd name="connsiteY346" fmla="*/ 5521124 h 6628773"/>
              <a:gd name="connsiteX347" fmla="*/ 4051185 w 9533023"/>
              <a:gd name="connsiteY347" fmla="*/ 5324355 h 6628773"/>
              <a:gd name="connsiteX348" fmla="*/ 3495600 w 9533023"/>
              <a:gd name="connsiteY348" fmla="*/ 5046562 h 6628773"/>
              <a:gd name="connsiteX349" fmla="*/ 3414577 w 9533023"/>
              <a:gd name="connsiteY349" fmla="*/ 4942390 h 6628773"/>
              <a:gd name="connsiteX350" fmla="*/ 3345129 w 9533023"/>
              <a:gd name="connsiteY350" fmla="*/ 4757195 h 6628773"/>
              <a:gd name="connsiteX351" fmla="*/ 3287256 w 9533023"/>
              <a:gd name="connsiteY351" fmla="*/ 4595150 h 6628773"/>
              <a:gd name="connsiteX352" fmla="*/ 3183084 w 9533023"/>
              <a:gd name="connsiteY352" fmla="*/ 4421530 h 6628773"/>
              <a:gd name="connsiteX353" fmla="*/ 3148360 w 9533023"/>
              <a:gd name="connsiteY353" fmla="*/ 4363656 h 6628773"/>
              <a:gd name="connsiteX354" fmla="*/ 3090486 w 9533023"/>
              <a:gd name="connsiteY354" fmla="*/ 4236335 h 6628773"/>
              <a:gd name="connsiteX355" fmla="*/ 2893717 w 9533023"/>
              <a:gd name="connsiteY355" fmla="*/ 3993266 h 6628773"/>
              <a:gd name="connsiteX356" fmla="*/ 2615924 w 9533023"/>
              <a:gd name="connsiteY356" fmla="*/ 3680750 h 6628773"/>
              <a:gd name="connsiteX357" fmla="*/ 2280258 w 9533023"/>
              <a:gd name="connsiteY357" fmla="*/ 3414532 h 6628773"/>
              <a:gd name="connsiteX358" fmla="*/ 2152937 w 9533023"/>
              <a:gd name="connsiteY358" fmla="*/ 3345084 h 6628773"/>
              <a:gd name="connsiteX359" fmla="*/ 2095063 w 9533023"/>
              <a:gd name="connsiteY359" fmla="*/ 3310360 h 6628773"/>
              <a:gd name="connsiteX360" fmla="*/ 2060339 w 9533023"/>
              <a:gd name="connsiteY360" fmla="*/ 3287211 h 6628773"/>
              <a:gd name="connsiteX361" fmla="*/ 1956167 w 9533023"/>
              <a:gd name="connsiteY361" fmla="*/ 3252486 h 6628773"/>
              <a:gd name="connsiteX362" fmla="*/ 1886719 w 9533023"/>
              <a:gd name="connsiteY362" fmla="*/ 3229337 h 6628773"/>
              <a:gd name="connsiteX363" fmla="*/ 1851995 w 9533023"/>
              <a:gd name="connsiteY363" fmla="*/ 3217762 h 6628773"/>
              <a:gd name="connsiteX364" fmla="*/ 1759398 w 9533023"/>
              <a:gd name="connsiteY364" fmla="*/ 3194613 h 6628773"/>
              <a:gd name="connsiteX365" fmla="*/ 1701524 w 9533023"/>
              <a:gd name="connsiteY365" fmla="*/ 3183038 h 6628773"/>
              <a:gd name="connsiteX366" fmla="*/ 1551053 w 9533023"/>
              <a:gd name="connsiteY366" fmla="*/ 3148314 h 6628773"/>
              <a:gd name="connsiteX367" fmla="*/ 1389008 w 9533023"/>
              <a:gd name="connsiteY367" fmla="*/ 3125165 h 6628773"/>
              <a:gd name="connsiteX368" fmla="*/ 1226962 w 9533023"/>
              <a:gd name="connsiteY368" fmla="*/ 3102016 h 6628773"/>
              <a:gd name="connsiteX369" fmla="*/ 1157514 w 9533023"/>
              <a:gd name="connsiteY369" fmla="*/ 3090441 h 6628773"/>
              <a:gd name="connsiteX370" fmla="*/ 949170 w 9533023"/>
              <a:gd name="connsiteY370" fmla="*/ 3078866 h 6628773"/>
              <a:gd name="connsiteX371" fmla="*/ 833423 w 9533023"/>
              <a:gd name="connsiteY371" fmla="*/ 3067292 h 6628773"/>
              <a:gd name="connsiteX372" fmla="*/ 625079 w 9533023"/>
              <a:gd name="connsiteY372" fmla="*/ 3044142 h 6628773"/>
              <a:gd name="connsiteX373" fmla="*/ 405160 w 9533023"/>
              <a:gd name="connsiteY373" fmla="*/ 3055717 h 6628773"/>
              <a:gd name="connsiteX374" fmla="*/ 358861 w 9533023"/>
              <a:gd name="connsiteY374" fmla="*/ 3067292 h 6628773"/>
              <a:gd name="connsiteX375" fmla="*/ 266263 w 9533023"/>
              <a:gd name="connsiteY375" fmla="*/ 3113590 h 6628773"/>
              <a:gd name="connsiteX376" fmla="*/ 243114 w 9533023"/>
              <a:gd name="connsiteY376" fmla="*/ 3148314 h 6628773"/>
              <a:gd name="connsiteX377" fmla="*/ 208390 w 9533023"/>
              <a:gd name="connsiteY377" fmla="*/ 3275636 h 6628773"/>
              <a:gd name="connsiteX378" fmla="*/ 254689 w 9533023"/>
              <a:gd name="connsiteY378" fmla="*/ 3426107 h 6628773"/>
              <a:gd name="connsiteX379" fmla="*/ 382010 w 9533023"/>
              <a:gd name="connsiteY379" fmla="*/ 3565003 h 6628773"/>
              <a:gd name="connsiteX380" fmla="*/ 512129 w 9533023"/>
              <a:gd name="connsiteY380" fmla="*/ 3641782 h 6628773"/>
              <a:gd name="connsiteX381" fmla="*/ 760599 w 9533023"/>
              <a:gd name="connsiteY381" fmla="*/ 3703899 h 6628773"/>
              <a:gd name="connsiteX382" fmla="*/ 856572 w 9533023"/>
              <a:gd name="connsiteY382" fmla="*/ 3727049 h 6628773"/>
              <a:gd name="connsiteX383" fmla="*/ 891296 w 9533023"/>
              <a:gd name="connsiteY383" fmla="*/ 3750198 h 6628773"/>
              <a:gd name="connsiteX384" fmla="*/ 1014808 w 9533023"/>
              <a:gd name="connsiteY384" fmla="*/ 3803972 h 6628773"/>
              <a:gd name="connsiteX385" fmla="*/ 1076491 w 9533023"/>
              <a:gd name="connsiteY385" fmla="*/ 3819646 h 6628773"/>
              <a:gd name="connsiteX386" fmla="*/ 1134365 w 9533023"/>
              <a:gd name="connsiteY386" fmla="*/ 3831221 h 6628773"/>
              <a:gd name="connsiteX387" fmla="*/ 1226962 w 9533023"/>
              <a:gd name="connsiteY387" fmla="*/ 3854370 h 6628773"/>
              <a:gd name="connsiteX388" fmla="*/ 1420066 w 9533023"/>
              <a:gd name="connsiteY388" fmla="*/ 3885573 h 6628773"/>
              <a:gd name="connsiteX389" fmla="*/ 1551053 w 9533023"/>
              <a:gd name="connsiteY389" fmla="*/ 3935393 h 6628773"/>
              <a:gd name="connsiteX390" fmla="*/ 1673552 w 9533023"/>
              <a:gd name="connsiteY390" fmla="*/ 3946968 h 6628773"/>
              <a:gd name="connsiteX391" fmla="*/ 1827109 w 9533023"/>
              <a:gd name="connsiteY391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771236 w 9533023"/>
              <a:gd name="connsiteY176" fmla="*/ 293997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36006 w 9533023"/>
              <a:gd name="connsiteY176" fmla="*/ 290949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2838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46334 w 9533023"/>
              <a:gd name="connsiteY325" fmla="*/ 282422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687793 w 9533023"/>
              <a:gd name="connsiteY158" fmla="*/ 483821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10942 w 9533023"/>
              <a:gd name="connsiteY157" fmla="*/ 4930816 h 6628773"/>
              <a:gd name="connsiteX158" fmla="*/ 4722083 w 9533023"/>
              <a:gd name="connsiteY158" fmla="*/ 477344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22372 w 9533023"/>
              <a:gd name="connsiteY157" fmla="*/ 4919386 h 6628773"/>
              <a:gd name="connsiteX158" fmla="*/ 4722083 w 9533023"/>
              <a:gd name="connsiteY158" fmla="*/ 4773448 h 6628773"/>
              <a:gd name="connsiteX159" fmla="*/ 4795341 w 9533023"/>
              <a:gd name="connsiteY159" fmla="*/ 4556471 h 6628773"/>
              <a:gd name="connsiteX160" fmla="*/ 4815114 w 9533023"/>
              <a:gd name="connsiteY160" fmla="*/ 4490978 h 6628773"/>
              <a:gd name="connsiteX161" fmla="*/ 4887793 w 9533023"/>
              <a:gd name="connsiteY161" fmla="*/ 4425629 h 6628773"/>
              <a:gd name="connsiteX162" fmla="*/ 4930861 w 9533023"/>
              <a:gd name="connsiteY162" fmla="*/ 4386805 h 6628773"/>
              <a:gd name="connsiteX163" fmla="*/ 5035033 w 9533023"/>
              <a:gd name="connsiteY163" fmla="*/ 4282633 h 6628773"/>
              <a:gd name="connsiteX164" fmla="*/ 5231803 w 9533023"/>
              <a:gd name="connsiteY164" fmla="*/ 4166886 h 6628773"/>
              <a:gd name="connsiteX165" fmla="*/ 5335975 w 9533023"/>
              <a:gd name="connsiteY165" fmla="*/ 4109013 h 6628773"/>
              <a:gd name="connsiteX166" fmla="*/ 5463296 w 9533023"/>
              <a:gd name="connsiteY166" fmla="*/ 4016416 h 6628773"/>
              <a:gd name="connsiteX167" fmla="*/ 5613767 w 9533023"/>
              <a:gd name="connsiteY167" fmla="*/ 3889094 h 6628773"/>
              <a:gd name="connsiteX168" fmla="*/ 5845261 w 9533023"/>
              <a:gd name="connsiteY168" fmla="*/ 3657600 h 6628773"/>
              <a:gd name="connsiteX169" fmla="*/ 5914709 w 9533023"/>
              <a:gd name="connsiteY169" fmla="*/ 3611302 h 6628773"/>
              <a:gd name="connsiteX170" fmla="*/ 6053316 w 9533023"/>
              <a:gd name="connsiteY170" fmla="*/ 3484270 h 6628773"/>
              <a:gd name="connsiteX171" fmla="*/ 6157777 w 9533023"/>
              <a:gd name="connsiteY171" fmla="*/ 3391383 h 6628773"/>
              <a:gd name="connsiteX172" fmla="*/ 6319823 w 9533023"/>
              <a:gd name="connsiteY172" fmla="*/ 3287211 h 6628773"/>
              <a:gd name="connsiteX173" fmla="*/ 6435570 w 9533023"/>
              <a:gd name="connsiteY173" fmla="*/ 3194613 h 6628773"/>
              <a:gd name="connsiteX174" fmla="*/ 6562891 w 9533023"/>
              <a:gd name="connsiteY174" fmla="*/ 3102016 h 6628773"/>
              <a:gd name="connsiteX175" fmla="*/ 6690213 w 9533023"/>
              <a:gd name="connsiteY175" fmla="*/ 2997843 h 6628773"/>
              <a:gd name="connsiteX176" fmla="*/ 6858866 w 9533023"/>
              <a:gd name="connsiteY176" fmla="*/ 2886630 h 6628773"/>
              <a:gd name="connsiteX177" fmla="*/ 6956431 w 9533023"/>
              <a:gd name="connsiteY177" fmla="*/ 2777924 h 6628773"/>
              <a:gd name="connsiteX178" fmla="*/ 7118476 w 9533023"/>
              <a:gd name="connsiteY178" fmla="*/ 2210765 h 6628773"/>
              <a:gd name="connsiteX179" fmla="*/ 6771236 w 9533023"/>
              <a:gd name="connsiteY179" fmla="*/ 1828800 h 6628773"/>
              <a:gd name="connsiteX180" fmla="*/ 6412420 w 9533023"/>
              <a:gd name="connsiteY180" fmla="*/ 1632031 h 6628773"/>
              <a:gd name="connsiteX181" fmla="*/ 6111479 w 9533023"/>
              <a:gd name="connsiteY181" fmla="*/ 1585732 h 6628773"/>
              <a:gd name="connsiteX182" fmla="*/ 5879985 w 9533023"/>
              <a:gd name="connsiteY182" fmla="*/ 1620456 h 6628773"/>
              <a:gd name="connsiteX183" fmla="*/ 5822112 w 9533023"/>
              <a:gd name="connsiteY183" fmla="*/ 1632031 h 6628773"/>
              <a:gd name="connsiteX184" fmla="*/ 5660066 w 9533023"/>
              <a:gd name="connsiteY184" fmla="*/ 1724628 h 6628773"/>
              <a:gd name="connsiteX185" fmla="*/ 5590618 w 9533023"/>
              <a:gd name="connsiteY185" fmla="*/ 1759352 h 6628773"/>
              <a:gd name="connsiteX186" fmla="*/ 5405423 w 9533023"/>
              <a:gd name="connsiteY186" fmla="*/ 1909823 h 6628773"/>
              <a:gd name="connsiteX187" fmla="*/ 5347549 w 9533023"/>
              <a:gd name="connsiteY187" fmla="*/ 1944547 h 6628773"/>
              <a:gd name="connsiteX188" fmla="*/ 5046608 w 9533023"/>
              <a:gd name="connsiteY188" fmla="*/ 2210765 h 6628773"/>
              <a:gd name="connsiteX189" fmla="*/ 5023458 w 9533023"/>
              <a:gd name="connsiteY189" fmla="*/ 2245489 h 6628773"/>
              <a:gd name="connsiteX190" fmla="*/ 4861413 w 9533023"/>
              <a:gd name="connsiteY190" fmla="*/ 2523281 h 6628773"/>
              <a:gd name="connsiteX191" fmla="*/ 4830643 w 9533023"/>
              <a:gd name="connsiteY191" fmla="*/ 2601073 h 6628773"/>
              <a:gd name="connsiteX192" fmla="*/ 4803539 w 9533023"/>
              <a:gd name="connsiteY192" fmla="*/ 2673752 h 6628773"/>
              <a:gd name="connsiteX193" fmla="*/ 4768815 w 9533023"/>
              <a:gd name="connsiteY193" fmla="*/ 2824223 h 6628773"/>
              <a:gd name="connsiteX194" fmla="*/ 4745666 w 9533023"/>
              <a:gd name="connsiteY194" fmla="*/ 2870522 h 6628773"/>
              <a:gd name="connsiteX195" fmla="*/ 4710942 w 9533023"/>
              <a:gd name="connsiteY195" fmla="*/ 3032568 h 6628773"/>
              <a:gd name="connsiteX196" fmla="*/ 4687793 w 9533023"/>
              <a:gd name="connsiteY196" fmla="*/ 3078866 h 6628773"/>
              <a:gd name="connsiteX197" fmla="*/ 4525747 w 9533023"/>
              <a:gd name="connsiteY197" fmla="*/ 3472405 h 6628773"/>
              <a:gd name="connsiteX198" fmla="*/ 4514172 w 9533023"/>
              <a:gd name="connsiteY198" fmla="*/ 3541854 h 6628773"/>
              <a:gd name="connsiteX199" fmla="*/ 4444724 w 9533023"/>
              <a:gd name="connsiteY199" fmla="*/ 3669175 h 6628773"/>
              <a:gd name="connsiteX200" fmla="*/ 4410000 w 9533023"/>
              <a:gd name="connsiteY200" fmla="*/ 3715474 h 6628773"/>
              <a:gd name="connsiteX201" fmla="*/ 4363701 w 9533023"/>
              <a:gd name="connsiteY201" fmla="*/ 3819646 h 6628773"/>
              <a:gd name="connsiteX202" fmla="*/ 4352127 w 9533023"/>
              <a:gd name="connsiteY202" fmla="*/ 3854370 h 6628773"/>
              <a:gd name="connsiteX203" fmla="*/ 4282679 w 9533023"/>
              <a:gd name="connsiteY203" fmla="*/ 3958542 h 6628773"/>
              <a:gd name="connsiteX204" fmla="*/ 4182172 w 9533023"/>
              <a:gd name="connsiteY204" fmla="*/ 4097583 h 6628773"/>
              <a:gd name="connsiteX205" fmla="*/ 3935438 w 9533023"/>
              <a:gd name="connsiteY205" fmla="*/ 4433104 h 6628773"/>
              <a:gd name="connsiteX206" fmla="*/ 3889139 w 9533023"/>
              <a:gd name="connsiteY206" fmla="*/ 4502552 h 6628773"/>
              <a:gd name="connsiteX207" fmla="*/ 3727094 w 9533023"/>
              <a:gd name="connsiteY207" fmla="*/ 4641449 h 6628773"/>
              <a:gd name="connsiteX208" fmla="*/ 3657646 w 9533023"/>
              <a:gd name="connsiteY208" fmla="*/ 4722471 h 6628773"/>
              <a:gd name="connsiteX209" fmla="*/ 3449301 w 9533023"/>
              <a:gd name="connsiteY209" fmla="*/ 4861368 h 6628773"/>
              <a:gd name="connsiteX210" fmla="*/ 3391428 w 9533023"/>
              <a:gd name="connsiteY210" fmla="*/ 4930816 h 6628773"/>
              <a:gd name="connsiteX211" fmla="*/ 2928441 w 9533023"/>
              <a:gd name="connsiteY211" fmla="*/ 5278056 h 6628773"/>
              <a:gd name="connsiteX212" fmla="*/ 2639074 w 9533023"/>
              <a:gd name="connsiteY212" fmla="*/ 5405378 h 6628773"/>
              <a:gd name="connsiteX213" fmla="*/ 2546476 w 9533023"/>
              <a:gd name="connsiteY213" fmla="*/ 5451676 h 6628773"/>
              <a:gd name="connsiteX214" fmla="*/ 2314982 w 9533023"/>
              <a:gd name="connsiteY214" fmla="*/ 5521124 h 6628773"/>
              <a:gd name="connsiteX215" fmla="*/ 1979317 w 9533023"/>
              <a:gd name="connsiteY215" fmla="*/ 5636871 h 6628773"/>
              <a:gd name="connsiteX216" fmla="*/ 1886719 w 9533023"/>
              <a:gd name="connsiteY216" fmla="*/ 5648446 h 6628773"/>
              <a:gd name="connsiteX217" fmla="*/ 1655225 w 9533023"/>
              <a:gd name="connsiteY217" fmla="*/ 5671595 h 6628773"/>
              <a:gd name="connsiteX218" fmla="*/ 1250112 w 9533023"/>
              <a:gd name="connsiteY218" fmla="*/ 5660021 h 6628773"/>
              <a:gd name="connsiteX219" fmla="*/ 1215387 w 9533023"/>
              <a:gd name="connsiteY219" fmla="*/ 5648446 h 6628773"/>
              <a:gd name="connsiteX220" fmla="*/ 1122790 w 9533023"/>
              <a:gd name="connsiteY220" fmla="*/ 5590573 h 6628773"/>
              <a:gd name="connsiteX221" fmla="*/ 891296 w 9533023"/>
              <a:gd name="connsiteY221" fmla="*/ 5428527 h 6628773"/>
              <a:gd name="connsiteX222" fmla="*/ 763975 w 9533023"/>
              <a:gd name="connsiteY222" fmla="*/ 5335930 h 6628773"/>
              <a:gd name="connsiteX223" fmla="*/ 729251 w 9533023"/>
              <a:gd name="connsiteY223" fmla="*/ 5312780 h 6628773"/>
              <a:gd name="connsiteX224" fmla="*/ 648228 w 9533023"/>
              <a:gd name="connsiteY224" fmla="*/ 5254907 h 6628773"/>
              <a:gd name="connsiteX225" fmla="*/ 463033 w 9533023"/>
              <a:gd name="connsiteY225" fmla="*/ 5127585 h 6628773"/>
              <a:gd name="connsiteX226" fmla="*/ 335712 w 9533023"/>
              <a:gd name="connsiteY226" fmla="*/ 4965540 h 6628773"/>
              <a:gd name="connsiteX227" fmla="*/ 277838 w 9533023"/>
              <a:gd name="connsiteY227" fmla="*/ 4757195 h 6628773"/>
              <a:gd name="connsiteX228" fmla="*/ 266263 w 9533023"/>
              <a:gd name="connsiteY228" fmla="*/ 4560426 h 6628773"/>
              <a:gd name="connsiteX229" fmla="*/ 358861 w 9533023"/>
              <a:gd name="connsiteY229" fmla="*/ 4294208 h 6628773"/>
              <a:gd name="connsiteX230" fmla="*/ 463033 w 9533023"/>
              <a:gd name="connsiteY230" fmla="*/ 4178461 h 6628773"/>
              <a:gd name="connsiteX231" fmla="*/ 810274 w 9533023"/>
              <a:gd name="connsiteY231" fmla="*/ 4039565 h 6628773"/>
              <a:gd name="connsiteX232" fmla="*/ 1099641 w 9533023"/>
              <a:gd name="connsiteY232" fmla="*/ 3981692 h 6628773"/>
              <a:gd name="connsiteX233" fmla="*/ 1365858 w 9533023"/>
              <a:gd name="connsiteY233" fmla="*/ 3946968 h 6628773"/>
              <a:gd name="connsiteX234" fmla="*/ 1635163 w 9533023"/>
              <a:gd name="connsiteY234" fmla="*/ 3896859 h 6628773"/>
              <a:gd name="connsiteX235" fmla="*/ 1909868 w 9533023"/>
              <a:gd name="connsiteY235" fmla="*/ 3831221 h 6628773"/>
              <a:gd name="connsiteX236" fmla="*/ 2048765 w 9533023"/>
              <a:gd name="connsiteY236" fmla="*/ 3819646 h 6628773"/>
              <a:gd name="connsiteX237" fmla="*/ 2777970 w 9533023"/>
              <a:gd name="connsiteY237" fmla="*/ 3819646 h 6628773"/>
              <a:gd name="connsiteX238" fmla="*/ 3032613 w 9533023"/>
              <a:gd name="connsiteY238" fmla="*/ 3784922 h 6628773"/>
              <a:gd name="connsiteX239" fmla="*/ 3495600 w 9533023"/>
              <a:gd name="connsiteY239" fmla="*/ 3669175 h 6628773"/>
              <a:gd name="connsiteX240" fmla="*/ 3622922 w 9533023"/>
              <a:gd name="connsiteY240" fmla="*/ 3576578 h 6628773"/>
              <a:gd name="connsiteX241" fmla="*/ 3646071 w 9533023"/>
              <a:gd name="connsiteY241" fmla="*/ 3553428 h 6628773"/>
              <a:gd name="connsiteX242" fmla="*/ 3738668 w 9533023"/>
              <a:gd name="connsiteY242" fmla="*/ 3437681 h 6628773"/>
              <a:gd name="connsiteX243" fmla="*/ 3808117 w 9533023"/>
              <a:gd name="connsiteY243" fmla="*/ 3298785 h 6628773"/>
              <a:gd name="connsiteX244" fmla="*/ 3877565 w 9533023"/>
              <a:gd name="connsiteY244" fmla="*/ 3171464 h 6628773"/>
              <a:gd name="connsiteX245" fmla="*/ 3912289 w 9533023"/>
              <a:gd name="connsiteY245" fmla="*/ 2997843 h 6628773"/>
              <a:gd name="connsiteX246" fmla="*/ 3947013 w 9533023"/>
              <a:gd name="connsiteY246" fmla="*/ 2766350 h 6628773"/>
              <a:gd name="connsiteX247" fmla="*/ 3923863 w 9533023"/>
              <a:gd name="connsiteY247" fmla="*/ 2558005 h 6628773"/>
              <a:gd name="connsiteX248" fmla="*/ 3877565 w 9533023"/>
              <a:gd name="connsiteY248" fmla="*/ 2465408 h 6628773"/>
              <a:gd name="connsiteX249" fmla="*/ 3784967 w 9533023"/>
              <a:gd name="connsiteY249" fmla="*/ 2361236 h 6628773"/>
              <a:gd name="connsiteX250" fmla="*/ 3692370 w 9533023"/>
              <a:gd name="connsiteY250" fmla="*/ 2291788 h 6628773"/>
              <a:gd name="connsiteX251" fmla="*/ 3646071 w 9533023"/>
              <a:gd name="connsiteY251" fmla="*/ 2268638 h 6628773"/>
              <a:gd name="connsiteX252" fmla="*/ 3472451 w 9533023"/>
              <a:gd name="connsiteY252" fmla="*/ 2187616 h 6628773"/>
              <a:gd name="connsiteX253" fmla="*/ 3345129 w 9533023"/>
              <a:gd name="connsiteY253" fmla="*/ 2164466 h 6628773"/>
              <a:gd name="connsiteX254" fmla="*/ 2858993 w 9533023"/>
              <a:gd name="connsiteY254" fmla="*/ 2245489 h 6628773"/>
              <a:gd name="connsiteX255" fmla="*/ 2801119 w 9533023"/>
              <a:gd name="connsiteY255" fmla="*/ 2291788 h 6628773"/>
              <a:gd name="connsiteX256" fmla="*/ 2766395 w 9533023"/>
              <a:gd name="connsiteY256" fmla="*/ 2361236 h 6628773"/>
              <a:gd name="connsiteX257" fmla="*/ 2789544 w 9533023"/>
              <a:gd name="connsiteY257" fmla="*/ 2766350 h 6628773"/>
              <a:gd name="connsiteX258" fmla="*/ 2858993 w 9533023"/>
              <a:gd name="connsiteY258" fmla="*/ 3136740 h 6628773"/>
              <a:gd name="connsiteX259" fmla="*/ 2882142 w 9533023"/>
              <a:gd name="connsiteY259" fmla="*/ 3171464 h 6628773"/>
              <a:gd name="connsiteX260" fmla="*/ 2963165 w 9533023"/>
              <a:gd name="connsiteY260" fmla="*/ 3356659 h 6628773"/>
              <a:gd name="connsiteX261" fmla="*/ 3159934 w 9533023"/>
              <a:gd name="connsiteY261" fmla="*/ 3634451 h 6628773"/>
              <a:gd name="connsiteX262" fmla="*/ 3472451 w 9533023"/>
              <a:gd name="connsiteY262" fmla="*/ 3865945 h 6628773"/>
              <a:gd name="connsiteX263" fmla="*/ 4190081 w 9533023"/>
              <a:gd name="connsiteY263" fmla="*/ 4259484 h 6628773"/>
              <a:gd name="connsiteX264" fmla="*/ 4761485 w 9533023"/>
              <a:gd name="connsiteY264" fmla="*/ 4514416 h 6628773"/>
              <a:gd name="connsiteX265" fmla="*/ 5081332 w 9533023"/>
              <a:gd name="connsiteY265" fmla="*/ 4687747 h 6628773"/>
              <a:gd name="connsiteX266" fmla="*/ 5150780 w 9533023"/>
              <a:gd name="connsiteY266" fmla="*/ 4734046 h 6628773"/>
              <a:gd name="connsiteX267" fmla="*/ 5405423 w 9533023"/>
              <a:gd name="connsiteY267" fmla="*/ 4872942 h 6628773"/>
              <a:gd name="connsiteX268" fmla="*/ 5625342 w 9533023"/>
              <a:gd name="connsiteY268" fmla="*/ 5058137 h 6628773"/>
              <a:gd name="connsiteX269" fmla="*/ 5671641 w 9533023"/>
              <a:gd name="connsiteY269" fmla="*/ 5092861 h 6628773"/>
              <a:gd name="connsiteX270" fmla="*/ 5787387 w 9533023"/>
              <a:gd name="connsiteY270" fmla="*/ 5278056 h 6628773"/>
              <a:gd name="connsiteX271" fmla="*/ 5891560 w 9533023"/>
              <a:gd name="connsiteY271" fmla="*/ 5428527 h 6628773"/>
              <a:gd name="connsiteX272" fmla="*/ 5926284 w 9533023"/>
              <a:gd name="connsiteY272" fmla="*/ 5497975 h 6628773"/>
              <a:gd name="connsiteX273" fmla="*/ 6042031 w 9533023"/>
              <a:gd name="connsiteY273" fmla="*/ 5613722 h 6628773"/>
              <a:gd name="connsiteX274" fmla="*/ 6076755 w 9533023"/>
              <a:gd name="connsiteY274" fmla="*/ 5671595 h 6628773"/>
              <a:gd name="connsiteX275" fmla="*/ 6227225 w 9533023"/>
              <a:gd name="connsiteY275" fmla="*/ 5914664 h 6628773"/>
              <a:gd name="connsiteX276" fmla="*/ 6227225 w 9533023"/>
              <a:gd name="connsiteY276" fmla="*/ 6111433 h 6628773"/>
              <a:gd name="connsiteX277" fmla="*/ 6076755 w 9533023"/>
              <a:gd name="connsiteY277" fmla="*/ 6319778 h 6628773"/>
              <a:gd name="connsiteX278" fmla="*/ 5868410 w 9533023"/>
              <a:gd name="connsiteY278" fmla="*/ 6447099 h 6628773"/>
              <a:gd name="connsiteX279" fmla="*/ 5706365 w 9533023"/>
              <a:gd name="connsiteY279" fmla="*/ 6528122 h 6628773"/>
              <a:gd name="connsiteX280" fmla="*/ 5544319 w 9533023"/>
              <a:gd name="connsiteY280" fmla="*/ 6585995 h 6628773"/>
              <a:gd name="connsiteX281" fmla="*/ 5213331 w 9533023"/>
              <a:gd name="connsiteY281" fmla="*/ 6628773 h 6628773"/>
              <a:gd name="connsiteX282" fmla="*/ 4722517 w 9533023"/>
              <a:gd name="connsiteY282" fmla="*/ 6597570 h 6628773"/>
              <a:gd name="connsiteX283" fmla="*/ 4491023 w 9533023"/>
              <a:gd name="connsiteY283" fmla="*/ 6551271 h 6628773"/>
              <a:gd name="connsiteX284" fmla="*/ 4176915 w 9533023"/>
              <a:gd name="connsiteY284" fmla="*/ 6500584 h 6628773"/>
              <a:gd name="connsiteX285" fmla="*/ 3907611 w 9533023"/>
              <a:gd name="connsiteY285" fmla="*/ 6427470 h 6628773"/>
              <a:gd name="connsiteX286" fmla="*/ 3773393 w 9533023"/>
              <a:gd name="connsiteY286" fmla="*/ 6389226 h 6628773"/>
              <a:gd name="connsiteX287" fmla="*/ 3676551 w 9533023"/>
              <a:gd name="connsiteY287" fmla="*/ 6327253 h 6628773"/>
              <a:gd name="connsiteX288" fmla="*/ 3611058 w 9533023"/>
              <a:gd name="connsiteY288" fmla="*/ 6162410 h 6628773"/>
              <a:gd name="connsiteX289" fmla="*/ 3634496 w 9533023"/>
              <a:gd name="connsiteY289" fmla="*/ 5960962 h 6628773"/>
              <a:gd name="connsiteX290" fmla="*/ 3696469 w 9533023"/>
              <a:gd name="connsiteY290" fmla="*/ 5826166 h 6628773"/>
              <a:gd name="connsiteX291" fmla="*/ 3761818 w 9533023"/>
              <a:gd name="connsiteY291" fmla="*/ 5683170 h 6628773"/>
              <a:gd name="connsiteX292" fmla="*/ 3784967 w 9533023"/>
              <a:gd name="connsiteY292" fmla="*/ 5648446 h 6628773"/>
              <a:gd name="connsiteX293" fmla="*/ 3865990 w 9533023"/>
              <a:gd name="connsiteY293" fmla="*/ 5509550 h 6628773"/>
              <a:gd name="connsiteX294" fmla="*/ 4004886 w 9533023"/>
              <a:gd name="connsiteY294" fmla="*/ 5393803 h 6628773"/>
              <a:gd name="connsiteX295" fmla="*/ 4097484 w 9533023"/>
              <a:gd name="connsiteY295" fmla="*/ 5359079 h 6628773"/>
              <a:gd name="connsiteX296" fmla="*/ 4340552 w 9533023"/>
              <a:gd name="connsiteY296" fmla="*/ 5289631 h 6628773"/>
              <a:gd name="connsiteX297" fmla="*/ 4491023 w 9533023"/>
              <a:gd name="connsiteY297" fmla="*/ 5278056 h 6628773"/>
              <a:gd name="connsiteX298" fmla="*/ 5254952 w 9533023"/>
              <a:gd name="connsiteY298" fmla="*/ 5266481 h 6628773"/>
              <a:gd name="connsiteX299" fmla="*/ 5764238 w 9533023"/>
              <a:gd name="connsiteY299" fmla="*/ 5254907 h 6628773"/>
              <a:gd name="connsiteX300" fmla="*/ 6944856 w 9533023"/>
              <a:gd name="connsiteY300" fmla="*/ 5197033 h 6628773"/>
              <a:gd name="connsiteX301" fmla="*/ 7488866 w 9533023"/>
              <a:gd name="connsiteY301" fmla="*/ 5116011 h 6628773"/>
              <a:gd name="connsiteX302" fmla="*/ 7639337 w 9533023"/>
              <a:gd name="connsiteY302" fmla="*/ 5081286 h 6628773"/>
              <a:gd name="connsiteX303" fmla="*/ 8090749 w 9533023"/>
              <a:gd name="connsiteY303" fmla="*/ 4907666 h 6628773"/>
              <a:gd name="connsiteX304" fmla="*/ 8368542 w 9533023"/>
              <a:gd name="connsiteY304" fmla="*/ 4791919 h 6628773"/>
              <a:gd name="connsiteX305" fmla="*/ 8727357 w 9533023"/>
              <a:gd name="connsiteY305" fmla="*/ 4572000 h 6628773"/>
              <a:gd name="connsiteX306" fmla="*/ 8831529 w 9533023"/>
              <a:gd name="connsiteY306" fmla="*/ 4479403 h 6628773"/>
              <a:gd name="connsiteX307" fmla="*/ 9109322 w 9533023"/>
              <a:gd name="connsiteY307" fmla="*/ 4120588 h 6628773"/>
              <a:gd name="connsiteX308" fmla="*/ 9259793 w 9533023"/>
              <a:gd name="connsiteY308" fmla="*/ 3865945 h 6628773"/>
              <a:gd name="connsiteX309" fmla="*/ 9282942 w 9533023"/>
              <a:gd name="connsiteY309" fmla="*/ 3773347 h 6628773"/>
              <a:gd name="connsiteX310" fmla="*/ 9387114 w 9533023"/>
              <a:gd name="connsiteY310" fmla="*/ 3576578 h 6628773"/>
              <a:gd name="connsiteX311" fmla="*/ 9444987 w 9533023"/>
              <a:gd name="connsiteY311" fmla="*/ 3449256 h 6628773"/>
              <a:gd name="connsiteX312" fmla="*/ 9456562 w 9533023"/>
              <a:gd name="connsiteY312" fmla="*/ 3275636 h 6628773"/>
              <a:gd name="connsiteX313" fmla="*/ 9502861 w 9533023"/>
              <a:gd name="connsiteY313" fmla="*/ 3067292 h 6628773"/>
              <a:gd name="connsiteX314" fmla="*/ 9529676 w 9533023"/>
              <a:gd name="connsiteY314" fmla="*/ 2970016 h 6628773"/>
              <a:gd name="connsiteX315" fmla="*/ 9526010 w 9533023"/>
              <a:gd name="connsiteY315" fmla="*/ 2870522 h 6628773"/>
              <a:gd name="connsiteX316" fmla="*/ 9456562 w 9533023"/>
              <a:gd name="connsiteY316" fmla="*/ 2534856 h 6628773"/>
              <a:gd name="connsiteX317" fmla="*/ 9425359 w 9533023"/>
              <a:gd name="connsiteY317" fmla="*/ 2477127 h 6628773"/>
              <a:gd name="connsiteX318" fmla="*/ 9356055 w 9533023"/>
              <a:gd name="connsiteY318" fmla="*/ 2384675 h 6628773"/>
              <a:gd name="connsiteX319" fmla="*/ 9213494 w 9533023"/>
              <a:gd name="connsiteY319" fmla="*/ 2291788 h 6628773"/>
              <a:gd name="connsiteX320" fmla="*/ 9140236 w 9533023"/>
              <a:gd name="connsiteY320" fmla="*/ 2291643 h 6628773"/>
              <a:gd name="connsiteX321" fmla="*/ 9005294 w 9533023"/>
              <a:gd name="connsiteY321" fmla="*/ 2299697 h 6628773"/>
              <a:gd name="connsiteX322" fmla="*/ 8900977 w 9533023"/>
              <a:gd name="connsiteY322" fmla="*/ 2361236 h 6628773"/>
              <a:gd name="connsiteX323" fmla="*/ 8738932 w 9533023"/>
              <a:gd name="connsiteY323" fmla="*/ 2569580 h 6628773"/>
              <a:gd name="connsiteX324" fmla="*/ 8692633 w 9533023"/>
              <a:gd name="connsiteY324" fmla="*/ 2650603 h 6628773"/>
              <a:gd name="connsiteX325" fmla="*/ 8638714 w 9533023"/>
              <a:gd name="connsiteY325" fmla="*/ 2816603 h 6628773"/>
              <a:gd name="connsiteX326" fmla="*/ 8611610 w 9533023"/>
              <a:gd name="connsiteY326" fmla="*/ 2905246 h 6628773"/>
              <a:gd name="connsiteX327" fmla="*/ 8588461 w 9533023"/>
              <a:gd name="connsiteY327" fmla="*/ 3229337 h 6628773"/>
              <a:gd name="connsiteX328" fmla="*/ 8576886 w 9533023"/>
              <a:gd name="connsiteY328" fmla="*/ 3321935 h 6628773"/>
              <a:gd name="connsiteX329" fmla="*/ 8495863 w 9533023"/>
              <a:gd name="connsiteY329" fmla="*/ 3588152 h 6628773"/>
              <a:gd name="connsiteX330" fmla="*/ 8449565 w 9533023"/>
              <a:gd name="connsiteY330" fmla="*/ 3796497 h 6628773"/>
              <a:gd name="connsiteX331" fmla="*/ 8264370 w 9533023"/>
              <a:gd name="connsiteY331" fmla="*/ 4259484 h 6628773"/>
              <a:gd name="connsiteX332" fmla="*/ 8102324 w 9533023"/>
              <a:gd name="connsiteY332" fmla="*/ 4572000 h 6628773"/>
              <a:gd name="connsiteX333" fmla="*/ 7836106 w 9533023"/>
              <a:gd name="connsiteY333" fmla="*/ 4896092 h 6628773"/>
              <a:gd name="connsiteX334" fmla="*/ 7743509 w 9533023"/>
              <a:gd name="connsiteY334" fmla="*/ 4977114 h 6628773"/>
              <a:gd name="connsiteX335" fmla="*/ 7326820 w 9533023"/>
              <a:gd name="connsiteY335" fmla="*/ 5243332 h 6628773"/>
              <a:gd name="connsiteX336" fmla="*/ 7168585 w 9533023"/>
              <a:gd name="connsiteY336" fmla="*/ 5304871 h 6628773"/>
              <a:gd name="connsiteX337" fmla="*/ 6868801 w 9533023"/>
              <a:gd name="connsiteY337" fmla="*/ 5427948 h 6628773"/>
              <a:gd name="connsiteX338" fmla="*/ 6493443 w 9533023"/>
              <a:gd name="connsiteY338" fmla="*/ 5578998 h 6628773"/>
              <a:gd name="connsiteX339" fmla="*/ 6342972 w 9533023"/>
              <a:gd name="connsiteY339" fmla="*/ 5648446 h 6628773"/>
              <a:gd name="connsiteX340" fmla="*/ 5949433 w 9533023"/>
              <a:gd name="connsiteY340" fmla="*/ 5717894 h 6628773"/>
              <a:gd name="connsiteX341" fmla="*/ 5486446 w 9533023"/>
              <a:gd name="connsiteY341" fmla="*/ 5706319 h 6628773"/>
              <a:gd name="connsiteX342" fmla="*/ 5393848 w 9533023"/>
              <a:gd name="connsiteY342" fmla="*/ 5683170 h 6628773"/>
              <a:gd name="connsiteX343" fmla="*/ 5104481 w 9533023"/>
              <a:gd name="connsiteY343" fmla="*/ 5613722 h 6628773"/>
              <a:gd name="connsiteX344" fmla="*/ 4907712 w 9533023"/>
              <a:gd name="connsiteY344" fmla="*/ 5567423 h 6628773"/>
              <a:gd name="connsiteX345" fmla="*/ 4745666 w 9533023"/>
              <a:gd name="connsiteY345" fmla="*/ 5521124 h 6628773"/>
              <a:gd name="connsiteX346" fmla="*/ 4051185 w 9533023"/>
              <a:gd name="connsiteY346" fmla="*/ 5324355 h 6628773"/>
              <a:gd name="connsiteX347" fmla="*/ 3495600 w 9533023"/>
              <a:gd name="connsiteY347" fmla="*/ 5046562 h 6628773"/>
              <a:gd name="connsiteX348" fmla="*/ 3414577 w 9533023"/>
              <a:gd name="connsiteY348" fmla="*/ 4942390 h 6628773"/>
              <a:gd name="connsiteX349" fmla="*/ 3345129 w 9533023"/>
              <a:gd name="connsiteY349" fmla="*/ 4757195 h 6628773"/>
              <a:gd name="connsiteX350" fmla="*/ 3287256 w 9533023"/>
              <a:gd name="connsiteY350" fmla="*/ 4595150 h 6628773"/>
              <a:gd name="connsiteX351" fmla="*/ 3183084 w 9533023"/>
              <a:gd name="connsiteY351" fmla="*/ 4421530 h 6628773"/>
              <a:gd name="connsiteX352" fmla="*/ 3148360 w 9533023"/>
              <a:gd name="connsiteY352" fmla="*/ 4363656 h 6628773"/>
              <a:gd name="connsiteX353" fmla="*/ 3090486 w 9533023"/>
              <a:gd name="connsiteY353" fmla="*/ 4236335 h 6628773"/>
              <a:gd name="connsiteX354" fmla="*/ 2893717 w 9533023"/>
              <a:gd name="connsiteY354" fmla="*/ 3993266 h 6628773"/>
              <a:gd name="connsiteX355" fmla="*/ 2615924 w 9533023"/>
              <a:gd name="connsiteY355" fmla="*/ 3680750 h 6628773"/>
              <a:gd name="connsiteX356" fmla="*/ 2280258 w 9533023"/>
              <a:gd name="connsiteY356" fmla="*/ 3414532 h 6628773"/>
              <a:gd name="connsiteX357" fmla="*/ 2152937 w 9533023"/>
              <a:gd name="connsiteY357" fmla="*/ 3345084 h 6628773"/>
              <a:gd name="connsiteX358" fmla="*/ 2095063 w 9533023"/>
              <a:gd name="connsiteY358" fmla="*/ 3310360 h 6628773"/>
              <a:gd name="connsiteX359" fmla="*/ 2060339 w 9533023"/>
              <a:gd name="connsiteY359" fmla="*/ 3287211 h 6628773"/>
              <a:gd name="connsiteX360" fmla="*/ 1956167 w 9533023"/>
              <a:gd name="connsiteY360" fmla="*/ 3252486 h 6628773"/>
              <a:gd name="connsiteX361" fmla="*/ 1886719 w 9533023"/>
              <a:gd name="connsiteY361" fmla="*/ 3229337 h 6628773"/>
              <a:gd name="connsiteX362" fmla="*/ 1851995 w 9533023"/>
              <a:gd name="connsiteY362" fmla="*/ 3217762 h 6628773"/>
              <a:gd name="connsiteX363" fmla="*/ 1759398 w 9533023"/>
              <a:gd name="connsiteY363" fmla="*/ 3194613 h 6628773"/>
              <a:gd name="connsiteX364" fmla="*/ 1701524 w 9533023"/>
              <a:gd name="connsiteY364" fmla="*/ 3183038 h 6628773"/>
              <a:gd name="connsiteX365" fmla="*/ 1551053 w 9533023"/>
              <a:gd name="connsiteY365" fmla="*/ 3148314 h 6628773"/>
              <a:gd name="connsiteX366" fmla="*/ 1389008 w 9533023"/>
              <a:gd name="connsiteY366" fmla="*/ 3125165 h 6628773"/>
              <a:gd name="connsiteX367" fmla="*/ 1226962 w 9533023"/>
              <a:gd name="connsiteY367" fmla="*/ 3102016 h 6628773"/>
              <a:gd name="connsiteX368" fmla="*/ 1157514 w 9533023"/>
              <a:gd name="connsiteY368" fmla="*/ 3090441 h 6628773"/>
              <a:gd name="connsiteX369" fmla="*/ 949170 w 9533023"/>
              <a:gd name="connsiteY369" fmla="*/ 3078866 h 6628773"/>
              <a:gd name="connsiteX370" fmla="*/ 833423 w 9533023"/>
              <a:gd name="connsiteY370" fmla="*/ 3067292 h 6628773"/>
              <a:gd name="connsiteX371" fmla="*/ 625079 w 9533023"/>
              <a:gd name="connsiteY371" fmla="*/ 3044142 h 6628773"/>
              <a:gd name="connsiteX372" fmla="*/ 405160 w 9533023"/>
              <a:gd name="connsiteY372" fmla="*/ 3055717 h 6628773"/>
              <a:gd name="connsiteX373" fmla="*/ 358861 w 9533023"/>
              <a:gd name="connsiteY373" fmla="*/ 3067292 h 6628773"/>
              <a:gd name="connsiteX374" fmla="*/ 266263 w 9533023"/>
              <a:gd name="connsiteY374" fmla="*/ 3113590 h 6628773"/>
              <a:gd name="connsiteX375" fmla="*/ 243114 w 9533023"/>
              <a:gd name="connsiteY375" fmla="*/ 3148314 h 6628773"/>
              <a:gd name="connsiteX376" fmla="*/ 208390 w 9533023"/>
              <a:gd name="connsiteY376" fmla="*/ 3275636 h 6628773"/>
              <a:gd name="connsiteX377" fmla="*/ 254689 w 9533023"/>
              <a:gd name="connsiteY377" fmla="*/ 3426107 h 6628773"/>
              <a:gd name="connsiteX378" fmla="*/ 382010 w 9533023"/>
              <a:gd name="connsiteY378" fmla="*/ 3565003 h 6628773"/>
              <a:gd name="connsiteX379" fmla="*/ 512129 w 9533023"/>
              <a:gd name="connsiteY379" fmla="*/ 3641782 h 6628773"/>
              <a:gd name="connsiteX380" fmla="*/ 760599 w 9533023"/>
              <a:gd name="connsiteY380" fmla="*/ 3703899 h 6628773"/>
              <a:gd name="connsiteX381" fmla="*/ 856572 w 9533023"/>
              <a:gd name="connsiteY381" fmla="*/ 3727049 h 6628773"/>
              <a:gd name="connsiteX382" fmla="*/ 891296 w 9533023"/>
              <a:gd name="connsiteY382" fmla="*/ 3750198 h 6628773"/>
              <a:gd name="connsiteX383" fmla="*/ 1014808 w 9533023"/>
              <a:gd name="connsiteY383" fmla="*/ 3803972 h 6628773"/>
              <a:gd name="connsiteX384" fmla="*/ 1076491 w 9533023"/>
              <a:gd name="connsiteY384" fmla="*/ 3819646 h 6628773"/>
              <a:gd name="connsiteX385" fmla="*/ 1134365 w 9533023"/>
              <a:gd name="connsiteY385" fmla="*/ 3831221 h 6628773"/>
              <a:gd name="connsiteX386" fmla="*/ 1226962 w 9533023"/>
              <a:gd name="connsiteY386" fmla="*/ 3854370 h 6628773"/>
              <a:gd name="connsiteX387" fmla="*/ 1420066 w 9533023"/>
              <a:gd name="connsiteY387" fmla="*/ 3885573 h 6628773"/>
              <a:gd name="connsiteX388" fmla="*/ 1551053 w 9533023"/>
              <a:gd name="connsiteY388" fmla="*/ 3935393 h 6628773"/>
              <a:gd name="connsiteX389" fmla="*/ 1673552 w 9533023"/>
              <a:gd name="connsiteY389" fmla="*/ 3946968 h 6628773"/>
              <a:gd name="connsiteX390" fmla="*/ 1827109 w 9533023"/>
              <a:gd name="connsiteY390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898557 w 9533023"/>
              <a:gd name="connsiteY109" fmla="*/ 115747 h 6628773"/>
              <a:gd name="connsiteX110" fmla="*/ 6713362 w 9533023"/>
              <a:gd name="connsiteY110" fmla="*/ 23150 h 6628773"/>
              <a:gd name="connsiteX111" fmla="*/ 6528167 w 9533023"/>
              <a:gd name="connsiteY111" fmla="*/ 0 h 6628773"/>
              <a:gd name="connsiteX112" fmla="*/ 6099904 w 9533023"/>
              <a:gd name="connsiteY112" fmla="*/ 11575 h 6628773"/>
              <a:gd name="connsiteX113" fmla="*/ 6076755 w 9533023"/>
              <a:gd name="connsiteY113" fmla="*/ 46299 h 6628773"/>
              <a:gd name="connsiteX114" fmla="*/ 5926284 w 9533023"/>
              <a:gd name="connsiteY114" fmla="*/ 115747 h 6628773"/>
              <a:gd name="connsiteX115" fmla="*/ 5845261 w 9533023"/>
              <a:gd name="connsiteY115" fmla="*/ 196770 h 6628773"/>
              <a:gd name="connsiteX116" fmla="*/ 5798962 w 9533023"/>
              <a:gd name="connsiteY116" fmla="*/ 219919 h 6628773"/>
              <a:gd name="connsiteX117" fmla="*/ 5694790 w 9533023"/>
              <a:gd name="connsiteY117" fmla="*/ 312517 h 6628773"/>
              <a:gd name="connsiteX118" fmla="*/ 5660066 w 9533023"/>
              <a:gd name="connsiteY118" fmla="*/ 347241 h 6628773"/>
              <a:gd name="connsiteX119" fmla="*/ 5544319 w 9533023"/>
              <a:gd name="connsiteY119" fmla="*/ 509286 h 6628773"/>
              <a:gd name="connsiteX120" fmla="*/ 5405423 w 9533023"/>
              <a:gd name="connsiteY120" fmla="*/ 821803 h 6628773"/>
              <a:gd name="connsiteX121" fmla="*/ 5393848 w 9533023"/>
              <a:gd name="connsiteY121" fmla="*/ 1018573 h 6628773"/>
              <a:gd name="connsiteX122" fmla="*/ 5463296 w 9533023"/>
              <a:gd name="connsiteY122" fmla="*/ 1331089 h 6628773"/>
              <a:gd name="connsiteX123" fmla="*/ 5540509 w 9533023"/>
              <a:gd name="connsiteY123" fmla="*/ 1527569 h 6628773"/>
              <a:gd name="connsiteX124" fmla="*/ 5683215 w 9533023"/>
              <a:gd name="connsiteY124" fmla="*/ 1759352 h 6628773"/>
              <a:gd name="connsiteX125" fmla="*/ 5752663 w 9533023"/>
              <a:gd name="connsiteY125" fmla="*/ 1840375 h 6628773"/>
              <a:gd name="connsiteX126" fmla="*/ 5949433 w 9533023"/>
              <a:gd name="connsiteY126" fmla="*/ 2083443 h 6628773"/>
              <a:gd name="connsiteX127" fmla="*/ 6210300 w 9533023"/>
              <a:gd name="connsiteY127" fmla="*/ 2292897 h 6628773"/>
              <a:gd name="connsiteX128" fmla="*/ 6516593 w 9533023"/>
              <a:gd name="connsiteY128" fmla="*/ 2500132 h 6628773"/>
              <a:gd name="connsiteX129" fmla="*/ 6620765 w 9533023"/>
              <a:gd name="connsiteY129" fmla="*/ 2592730 h 6628773"/>
              <a:gd name="connsiteX130" fmla="*/ 7373119 w 9533023"/>
              <a:gd name="connsiteY130" fmla="*/ 3078866 h 6628773"/>
              <a:gd name="connsiteX131" fmla="*/ 7488866 w 9533023"/>
              <a:gd name="connsiteY131" fmla="*/ 3136740 h 6628773"/>
              <a:gd name="connsiteX132" fmla="*/ 7859256 w 9533023"/>
              <a:gd name="connsiteY132" fmla="*/ 3426107 h 6628773"/>
              <a:gd name="connsiteX133" fmla="*/ 8137048 w 9533023"/>
              <a:gd name="connsiteY133" fmla="*/ 3657600 h 6628773"/>
              <a:gd name="connsiteX134" fmla="*/ 8229646 w 9533023"/>
              <a:gd name="connsiteY134" fmla="*/ 3784922 h 6628773"/>
              <a:gd name="connsiteX135" fmla="*/ 8241220 w 9533023"/>
              <a:gd name="connsiteY135" fmla="*/ 3831221 h 6628773"/>
              <a:gd name="connsiteX136" fmla="*/ 8299094 w 9533023"/>
              <a:gd name="connsiteY136" fmla="*/ 3970117 h 6628773"/>
              <a:gd name="connsiteX137" fmla="*/ 8310668 w 9533023"/>
              <a:gd name="connsiteY137" fmla="*/ 4143737 h 6628773"/>
              <a:gd name="connsiteX138" fmla="*/ 8275366 w 9533023"/>
              <a:gd name="connsiteY138" fmla="*/ 4479837 h 6628773"/>
              <a:gd name="connsiteX139" fmla="*/ 8218071 w 9533023"/>
              <a:gd name="connsiteY139" fmla="*/ 4583575 h 6628773"/>
              <a:gd name="connsiteX140" fmla="*/ 8102324 w 9533023"/>
              <a:gd name="connsiteY140" fmla="*/ 4803494 h 6628773"/>
              <a:gd name="connsiteX141" fmla="*/ 7940279 w 9533023"/>
              <a:gd name="connsiteY141" fmla="*/ 5034988 h 6628773"/>
              <a:gd name="connsiteX142" fmla="*/ 7766658 w 9533023"/>
              <a:gd name="connsiteY142" fmla="*/ 5185459 h 6628773"/>
              <a:gd name="connsiteX143" fmla="*/ 7697210 w 9533023"/>
              <a:gd name="connsiteY143" fmla="*/ 5231757 h 6628773"/>
              <a:gd name="connsiteX144" fmla="*/ 7442567 w 9533023"/>
              <a:gd name="connsiteY144" fmla="*/ 5382228 h 6628773"/>
              <a:gd name="connsiteX145" fmla="*/ 6829109 w 9533023"/>
              <a:gd name="connsiteY145" fmla="*/ 5625297 h 6628773"/>
              <a:gd name="connsiteX146" fmla="*/ 6528167 w 9533023"/>
              <a:gd name="connsiteY146" fmla="*/ 5660021 h 6628773"/>
              <a:gd name="connsiteX147" fmla="*/ 6273524 w 9533023"/>
              <a:gd name="connsiteY147" fmla="*/ 5648446 h 6628773"/>
              <a:gd name="connsiteX148" fmla="*/ 6215651 w 9533023"/>
              <a:gd name="connsiteY148" fmla="*/ 5636871 h 6628773"/>
              <a:gd name="connsiteX149" fmla="*/ 6007306 w 9533023"/>
              <a:gd name="connsiteY149" fmla="*/ 5590573 h 6628773"/>
              <a:gd name="connsiteX150" fmla="*/ 5949433 w 9533023"/>
              <a:gd name="connsiteY150" fmla="*/ 5567423 h 6628773"/>
              <a:gd name="connsiteX151" fmla="*/ 5486446 w 9533023"/>
              <a:gd name="connsiteY151" fmla="*/ 5428527 h 6628773"/>
              <a:gd name="connsiteX152" fmla="*/ 5139205 w 9533023"/>
              <a:gd name="connsiteY152" fmla="*/ 5312780 h 6628773"/>
              <a:gd name="connsiteX153" fmla="*/ 4977160 w 9533023"/>
              <a:gd name="connsiteY153" fmla="*/ 5254907 h 6628773"/>
              <a:gd name="connsiteX154" fmla="*/ 4942436 w 9533023"/>
              <a:gd name="connsiteY154" fmla="*/ 5231757 h 6628773"/>
              <a:gd name="connsiteX155" fmla="*/ 4791965 w 9533023"/>
              <a:gd name="connsiteY155" fmla="*/ 5092861 h 6628773"/>
              <a:gd name="connsiteX156" fmla="*/ 4734091 w 9533023"/>
              <a:gd name="connsiteY156" fmla="*/ 4965540 h 6628773"/>
              <a:gd name="connsiteX157" fmla="*/ 4722083 w 9533023"/>
              <a:gd name="connsiteY157" fmla="*/ 4773448 h 6628773"/>
              <a:gd name="connsiteX158" fmla="*/ 4795341 w 9533023"/>
              <a:gd name="connsiteY158" fmla="*/ 4556471 h 6628773"/>
              <a:gd name="connsiteX159" fmla="*/ 4815114 w 9533023"/>
              <a:gd name="connsiteY159" fmla="*/ 4490978 h 6628773"/>
              <a:gd name="connsiteX160" fmla="*/ 4887793 w 9533023"/>
              <a:gd name="connsiteY160" fmla="*/ 4425629 h 6628773"/>
              <a:gd name="connsiteX161" fmla="*/ 4930861 w 9533023"/>
              <a:gd name="connsiteY161" fmla="*/ 4386805 h 6628773"/>
              <a:gd name="connsiteX162" fmla="*/ 5035033 w 9533023"/>
              <a:gd name="connsiteY162" fmla="*/ 4282633 h 6628773"/>
              <a:gd name="connsiteX163" fmla="*/ 5231803 w 9533023"/>
              <a:gd name="connsiteY163" fmla="*/ 4166886 h 6628773"/>
              <a:gd name="connsiteX164" fmla="*/ 5335975 w 9533023"/>
              <a:gd name="connsiteY164" fmla="*/ 4109013 h 6628773"/>
              <a:gd name="connsiteX165" fmla="*/ 5463296 w 9533023"/>
              <a:gd name="connsiteY165" fmla="*/ 4016416 h 6628773"/>
              <a:gd name="connsiteX166" fmla="*/ 5613767 w 9533023"/>
              <a:gd name="connsiteY166" fmla="*/ 3889094 h 6628773"/>
              <a:gd name="connsiteX167" fmla="*/ 5845261 w 9533023"/>
              <a:gd name="connsiteY167" fmla="*/ 3657600 h 6628773"/>
              <a:gd name="connsiteX168" fmla="*/ 5914709 w 9533023"/>
              <a:gd name="connsiteY168" fmla="*/ 3611302 h 6628773"/>
              <a:gd name="connsiteX169" fmla="*/ 6053316 w 9533023"/>
              <a:gd name="connsiteY169" fmla="*/ 3484270 h 6628773"/>
              <a:gd name="connsiteX170" fmla="*/ 6157777 w 9533023"/>
              <a:gd name="connsiteY170" fmla="*/ 3391383 h 6628773"/>
              <a:gd name="connsiteX171" fmla="*/ 6319823 w 9533023"/>
              <a:gd name="connsiteY171" fmla="*/ 3287211 h 6628773"/>
              <a:gd name="connsiteX172" fmla="*/ 6435570 w 9533023"/>
              <a:gd name="connsiteY172" fmla="*/ 3194613 h 6628773"/>
              <a:gd name="connsiteX173" fmla="*/ 6562891 w 9533023"/>
              <a:gd name="connsiteY173" fmla="*/ 3102016 h 6628773"/>
              <a:gd name="connsiteX174" fmla="*/ 6690213 w 9533023"/>
              <a:gd name="connsiteY174" fmla="*/ 2997843 h 6628773"/>
              <a:gd name="connsiteX175" fmla="*/ 6858866 w 9533023"/>
              <a:gd name="connsiteY175" fmla="*/ 2886630 h 6628773"/>
              <a:gd name="connsiteX176" fmla="*/ 6956431 w 9533023"/>
              <a:gd name="connsiteY176" fmla="*/ 2777924 h 6628773"/>
              <a:gd name="connsiteX177" fmla="*/ 7118476 w 9533023"/>
              <a:gd name="connsiteY177" fmla="*/ 2210765 h 6628773"/>
              <a:gd name="connsiteX178" fmla="*/ 6771236 w 9533023"/>
              <a:gd name="connsiteY178" fmla="*/ 1828800 h 6628773"/>
              <a:gd name="connsiteX179" fmla="*/ 6412420 w 9533023"/>
              <a:gd name="connsiteY179" fmla="*/ 1632031 h 6628773"/>
              <a:gd name="connsiteX180" fmla="*/ 6111479 w 9533023"/>
              <a:gd name="connsiteY180" fmla="*/ 1585732 h 6628773"/>
              <a:gd name="connsiteX181" fmla="*/ 5879985 w 9533023"/>
              <a:gd name="connsiteY181" fmla="*/ 1620456 h 6628773"/>
              <a:gd name="connsiteX182" fmla="*/ 5822112 w 9533023"/>
              <a:gd name="connsiteY182" fmla="*/ 1632031 h 6628773"/>
              <a:gd name="connsiteX183" fmla="*/ 5660066 w 9533023"/>
              <a:gd name="connsiteY183" fmla="*/ 1724628 h 6628773"/>
              <a:gd name="connsiteX184" fmla="*/ 5590618 w 9533023"/>
              <a:gd name="connsiteY184" fmla="*/ 1759352 h 6628773"/>
              <a:gd name="connsiteX185" fmla="*/ 5405423 w 9533023"/>
              <a:gd name="connsiteY185" fmla="*/ 1909823 h 6628773"/>
              <a:gd name="connsiteX186" fmla="*/ 5347549 w 9533023"/>
              <a:gd name="connsiteY186" fmla="*/ 1944547 h 6628773"/>
              <a:gd name="connsiteX187" fmla="*/ 5046608 w 9533023"/>
              <a:gd name="connsiteY187" fmla="*/ 2210765 h 6628773"/>
              <a:gd name="connsiteX188" fmla="*/ 5023458 w 9533023"/>
              <a:gd name="connsiteY188" fmla="*/ 2245489 h 6628773"/>
              <a:gd name="connsiteX189" fmla="*/ 4861413 w 9533023"/>
              <a:gd name="connsiteY189" fmla="*/ 2523281 h 6628773"/>
              <a:gd name="connsiteX190" fmla="*/ 4830643 w 9533023"/>
              <a:gd name="connsiteY190" fmla="*/ 2601073 h 6628773"/>
              <a:gd name="connsiteX191" fmla="*/ 4803539 w 9533023"/>
              <a:gd name="connsiteY191" fmla="*/ 2673752 h 6628773"/>
              <a:gd name="connsiteX192" fmla="*/ 4768815 w 9533023"/>
              <a:gd name="connsiteY192" fmla="*/ 2824223 h 6628773"/>
              <a:gd name="connsiteX193" fmla="*/ 4745666 w 9533023"/>
              <a:gd name="connsiteY193" fmla="*/ 2870522 h 6628773"/>
              <a:gd name="connsiteX194" fmla="*/ 4710942 w 9533023"/>
              <a:gd name="connsiteY194" fmla="*/ 3032568 h 6628773"/>
              <a:gd name="connsiteX195" fmla="*/ 4687793 w 9533023"/>
              <a:gd name="connsiteY195" fmla="*/ 3078866 h 6628773"/>
              <a:gd name="connsiteX196" fmla="*/ 4525747 w 9533023"/>
              <a:gd name="connsiteY196" fmla="*/ 3472405 h 6628773"/>
              <a:gd name="connsiteX197" fmla="*/ 4514172 w 9533023"/>
              <a:gd name="connsiteY197" fmla="*/ 3541854 h 6628773"/>
              <a:gd name="connsiteX198" fmla="*/ 4444724 w 9533023"/>
              <a:gd name="connsiteY198" fmla="*/ 3669175 h 6628773"/>
              <a:gd name="connsiteX199" fmla="*/ 4410000 w 9533023"/>
              <a:gd name="connsiteY199" fmla="*/ 3715474 h 6628773"/>
              <a:gd name="connsiteX200" fmla="*/ 4363701 w 9533023"/>
              <a:gd name="connsiteY200" fmla="*/ 3819646 h 6628773"/>
              <a:gd name="connsiteX201" fmla="*/ 4352127 w 9533023"/>
              <a:gd name="connsiteY201" fmla="*/ 3854370 h 6628773"/>
              <a:gd name="connsiteX202" fmla="*/ 4282679 w 9533023"/>
              <a:gd name="connsiteY202" fmla="*/ 3958542 h 6628773"/>
              <a:gd name="connsiteX203" fmla="*/ 4182172 w 9533023"/>
              <a:gd name="connsiteY203" fmla="*/ 4097583 h 6628773"/>
              <a:gd name="connsiteX204" fmla="*/ 3935438 w 9533023"/>
              <a:gd name="connsiteY204" fmla="*/ 4433104 h 6628773"/>
              <a:gd name="connsiteX205" fmla="*/ 3889139 w 9533023"/>
              <a:gd name="connsiteY205" fmla="*/ 4502552 h 6628773"/>
              <a:gd name="connsiteX206" fmla="*/ 3727094 w 9533023"/>
              <a:gd name="connsiteY206" fmla="*/ 4641449 h 6628773"/>
              <a:gd name="connsiteX207" fmla="*/ 3657646 w 9533023"/>
              <a:gd name="connsiteY207" fmla="*/ 4722471 h 6628773"/>
              <a:gd name="connsiteX208" fmla="*/ 3449301 w 9533023"/>
              <a:gd name="connsiteY208" fmla="*/ 4861368 h 6628773"/>
              <a:gd name="connsiteX209" fmla="*/ 3391428 w 9533023"/>
              <a:gd name="connsiteY209" fmla="*/ 4930816 h 6628773"/>
              <a:gd name="connsiteX210" fmla="*/ 2928441 w 9533023"/>
              <a:gd name="connsiteY210" fmla="*/ 5278056 h 6628773"/>
              <a:gd name="connsiteX211" fmla="*/ 2639074 w 9533023"/>
              <a:gd name="connsiteY211" fmla="*/ 5405378 h 6628773"/>
              <a:gd name="connsiteX212" fmla="*/ 2546476 w 9533023"/>
              <a:gd name="connsiteY212" fmla="*/ 5451676 h 6628773"/>
              <a:gd name="connsiteX213" fmla="*/ 2314982 w 9533023"/>
              <a:gd name="connsiteY213" fmla="*/ 5521124 h 6628773"/>
              <a:gd name="connsiteX214" fmla="*/ 1979317 w 9533023"/>
              <a:gd name="connsiteY214" fmla="*/ 5636871 h 6628773"/>
              <a:gd name="connsiteX215" fmla="*/ 1886719 w 9533023"/>
              <a:gd name="connsiteY215" fmla="*/ 5648446 h 6628773"/>
              <a:gd name="connsiteX216" fmla="*/ 1655225 w 9533023"/>
              <a:gd name="connsiteY216" fmla="*/ 5671595 h 6628773"/>
              <a:gd name="connsiteX217" fmla="*/ 1250112 w 9533023"/>
              <a:gd name="connsiteY217" fmla="*/ 5660021 h 6628773"/>
              <a:gd name="connsiteX218" fmla="*/ 1215387 w 9533023"/>
              <a:gd name="connsiteY218" fmla="*/ 5648446 h 6628773"/>
              <a:gd name="connsiteX219" fmla="*/ 1122790 w 9533023"/>
              <a:gd name="connsiteY219" fmla="*/ 5590573 h 6628773"/>
              <a:gd name="connsiteX220" fmla="*/ 891296 w 9533023"/>
              <a:gd name="connsiteY220" fmla="*/ 5428527 h 6628773"/>
              <a:gd name="connsiteX221" fmla="*/ 763975 w 9533023"/>
              <a:gd name="connsiteY221" fmla="*/ 5335930 h 6628773"/>
              <a:gd name="connsiteX222" fmla="*/ 729251 w 9533023"/>
              <a:gd name="connsiteY222" fmla="*/ 5312780 h 6628773"/>
              <a:gd name="connsiteX223" fmla="*/ 648228 w 9533023"/>
              <a:gd name="connsiteY223" fmla="*/ 5254907 h 6628773"/>
              <a:gd name="connsiteX224" fmla="*/ 463033 w 9533023"/>
              <a:gd name="connsiteY224" fmla="*/ 5127585 h 6628773"/>
              <a:gd name="connsiteX225" fmla="*/ 335712 w 9533023"/>
              <a:gd name="connsiteY225" fmla="*/ 4965540 h 6628773"/>
              <a:gd name="connsiteX226" fmla="*/ 277838 w 9533023"/>
              <a:gd name="connsiteY226" fmla="*/ 4757195 h 6628773"/>
              <a:gd name="connsiteX227" fmla="*/ 266263 w 9533023"/>
              <a:gd name="connsiteY227" fmla="*/ 4560426 h 6628773"/>
              <a:gd name="connsiteX228" fmla="*/ 358861 w 9533023"/>
              <a:gd name="connsiteY228" fmla="*/ 4294208 h 6628773"/>
              <a:gd name="connsiteX229" fmla="*/ 463033 w 9533023"/>
              <a:gd name="connsiteY229" fmla="*/ 4178461 h 6628773"/>
              <a:gd name="connsiteX230" fmla="*/ 810274 w 9533023"/>
              <a:gd name="connsiteY230" fmla="*/ 4039565 h 6628773"/>
              <a:gd name="connsiteX231" fmla="*/ 1099641 w 9533023"/>
              <a:gd name="connsiteY231" fmla="*/ 3981692 h 6628773"/>
              <a:gd name="connsiteX232" fmla="*/ 1365858 w 9533023"/>
              <a:gd name="connsiteY232" fmla="*/ 3946968 h 6628773"/>
              <a:gd name="connsiteX233" fmla="*/ 1635163 w 9533023"/>
              <a:gd name="connsiteY233" fmla="*/ 3896859 h 6628773"/>
              <a:gd name="connsiteX234" fmla="*/ 1909868 w 9533023"/>
              <a:gd name="connsiteY234" fmla="*/ 3831221 h 6628773"/>
              <a:gd name="connsiteX235" fmla="*/ 2048765 w 9533023"/>
              <a:gd name="connsiteY235" fmla="*/ 3819646 h 6628773"/>
              <a:gd name="connsiteX236" fmla="*/ 2777970 w 9533023"/>
              <a:gd name="connsiteY236" fmla="*/ 3819646 h 6628773"/>
              <a:gd name="connsiteX237" fmla="*/ 3032613 w 9533023"/>
              <a:gd name="connsiteY237" fmla="*/ 3784922 h 6628773"/>
              <a:gd name="connsiteX238" fmla="*/ 3495600 w 9533023"/>
              <a:gd name="connsiteY238" fmla="*/ 3669175 h 6628773"/>
              <a:gd name="connsiteX239" fmla="*/ 3622922 w 9533023"/>
              <a:gd name="connsiteY239" fmla="*/ 3576578 h 6628773"/>
              <a:gd name="connsiteX240" fmla="*/ 3646071 w 9533023"/>
              <a:gd name="connsiteY240" fmla="*/ 3553428 h 6628773"/>
              <a:gd name="connsiteX241" fmla="*/ 3738668 w 9533023"/>
              <a:gd name="connsiteY241" fmla="*/ 3437681 h 6628773"/>
              <a:gd name="connsiteX242" fmla="*/ 3808117 w 9533023"/>
              <a:gd name="connsiteY242" fmla="*/ 3298785 h 6628773"/>
              <a:gd name="connsiteX243" fmla="*/ 3877565 w 9533023"/>
              <a:gd name="connsiteY243" fmla="*/ 3171464 h 6628773"/>
              <a:gd name="connsiteX244" fmla="*/ 3912289 w 9533023"/>
              <a:gd name="connsiteY244" fmla="*/ 2997843 h 6628773"/>
              <a:gd name="connsiteX245" fmla="*/ 3947013 w 9533023"/>
              <a:gd name="connsiteY245" fmla="*/ 2766350 h 6628773"/>
              <a:gd name="connsiteX246" fmla="*/ 3923863 w 9533023"/>
              <a:gd name="connsiteY246" fmla="*/ 2558005 h 6628773"/>
              <a:gd name="connsiteX247" fmla="*/ 3877565 w 9533023"/>
              <a:gd name="connsiteY247" fmla="*/ 2465408 h 6628773"/>
              <a:gd name="connsiteX248" fmla="*/ 3784967 w 9533023"/>
              <a:gd name="connsiteY248" fmla="*/ 2361236 h 6628773"/>
              <a:gd name="connsiteX249" fmla="*/ 3692370 w 9533023"/>
              <a:gd name="connsiteY249" fmla="*/ 2291788 h 6628773"/>
              <a:gd name="connsiteX250" fmla="*/ 3646071 w 9533023"/>
              <a:gd name="connsiteY250" fmla="*/ 2268638 h 6628773"/>
              <a:gd name="connsiteX251" fmla="*/ 3472451 w 9533023"/>
              <a:gd name="connsiteY251" fmla="*/ 2187616 h 6628773"/>
              <a:gd name="connsiteX252" fmla="*/ 3345129 w 9533023"/>
              <a:gd name="connsiteY252" fmla="*/ 2164466 h 6628773"/>
              <a:gd name="connsiteX253" fmla="*/ 2858993 w 9533023"/>
              <a:gd name="connsiteY253" fmla="*/ 2245489 h 6628773"/>
              <a:gd name="connsiteX254" fmla="*/ 2801119 w 9533023"/>
              <a:gd name="connsiteY254" fmla="*/ 2291788 h 6628773"/>
              <a:gd name="connsiteX255" fmla="*/ 2766395 w 9533023"/>
              <a:gd name="connsiteY255" fmla="*/ 2361236 h 6628773"/>
              <a:gd name="connsiteX256" fmla="*/ 2789544 w 9533023"/>
              <a:gd name="connsiteY256" fmla="*/ 2766350 h 6628773"/>
              <a:gd name="connsiteX257" fmla="*/ 2858993 w 9533023"/>
              <a:gd name="connsiteY257" fmla="*/ 3136740 h 6628773"/>
              <a:gd name="connsiteX258" fmla="*/ 2882142 w 9533023"/>
              <a:gd name="connsiteY258" fmla="*/ 3171464 h 6628773"/>
              <a:gd name="connsiteX259" fmla="*/ 2963165 w 9533023"/>
              <a:gd name="connsiteY259" fmla="*/ 3356659 h 6628773"/>
              <a:gd name="connsiteX260" fmla="*/ 3159934 w 9533023"/>
              <a:gd name="connsiteY260" fmla="*/ 3634451 h 6628773"/>
              <a:gd name="connsiteX261" fmla="*/ 3472451 w 9533023"/>
              <a:gd name="connsiteY261" fmla="*/ 3865945 h 6628773"/>
              <a:gd name="connsiteX262" fmla="*/ 4190081 w 9533023"/>
              <a:gd name="connsiteY262" fmla="*/ 4259484 h 6628773"/>
              <a:gd name="connsiteX263" fmla="*/ 4761485 w 9533023"/>
              <a:gd name="connsiteY263" fmla="*/ 4514416 h 6628773"/>
              <a:gd name="connsiteX264" fmla="*/ 5081332 w 9533023"/>
              <a:gd name="connsiteY264" fmla="*/ 4687747 h 6628773"/>
              <a:gd name="connsiteX265" fmla="*/ 5150780 w 9533023"/>
              <a:gd name="connsiteY265" fmla="*/ 4734046 h 6628773"/>
              <a:gd name="connsiteX266" fmla="*/ 5405423 w 9533023"/>
              <a:gd name="connsiteY266" fmla="*/ 4872942 h 6628773"/>
              <a:gd name="connsiteX267" fmla="*/ 5625342 w 9533023"/>
              <a:gd name="connsiteY267" fmla="*/ 5058137 h 6628773"/>
              <a:gd name="connsiteX268" fmla="*/ 5671641 w 9533023"/>
              <a:gd name="connsiteY268" fmla="*/ 5092861 h 6628773"/>
              <a:gd name="connsiteX269" fmla="*/ 5787387 w 9533023"/>
              <a:gd name="connsiteY269" fmla="*/ 5278056 h 6628773"/>
              <a:gd name="connsiteX270" fmla="*/ 5891560 w 9533023"/>
              <a:gd name="connsiteY270" fmla="*/ 5428527 h 6628773"/>
              <a:gd name="connsiteX271" fmla="*/ 5926284 w 9533023"/>
              <a:gd name="connsiteY271" fmla="*/ 5497975 h 6628773"/>
              <a:gd name="connsiteX272" fmla="*/ 6042031 w 9533023"/>
              <a:gd name="connsiteY272" fmla="*/ 5613722 h 6628773"/>
              <a:gd name="connsiteX273" fmla="*/ 6076755 w 9533023"/>
              <a:gd name="connsiteY273" fmla="*/ 5671595 h 6628773"/>
              <a:gd name="connsiteX274" fmla="*/ 6227225 w 9533023"/>
              <a:gd name="connsiteY274" fmla="*/ 5914664 h 6628773"/>
              <a:gd name="connsiteX275" fmla="*/ 6227225 w 9533023"/>
              <a:gd name="connsiteY275" fmla="*/ 6111433 h 6628773"/>
              <a:gd name="connsiteX276" fmla="*/ 6076755 w 9533023"/>
              <a:gd name="connsiteY276" fmla="*/ 6319778 h 6628773"/>
              <a:gd name="connsiteX277" fmla="*/ 5868410 w 9533023"/>
              <a:gd name="connsiteY277" fmla="*/ 6447099 h 6628773"/>
              <a:gd name="connsiteX278" fmla="*/ 5706365 w 9533023"/>
              <a:gd name="connsiteY278" fmla="*/ 6528122 h 6628773"/>
              <a:gd name="connsiteX279" fmla="*/ 5544319 w 9533023"/>
              <a:gd name="connsiteY279" fmla="*/ 6585995 h 6628773"/>
              <a:gd name="connsiteX280" fmla="*/ 5213331 w 9533023"/>
              <a:gd name="connsiteY280" fmla="*/ 6628773 h 6628773"/>
              <a:gd name="connsiteX281" fmla="*/ 4722517 w 9533023"/>
              <a:gd name="connsiteY281" fmla="*/ 6597570 h 6628773"/>
              <a:gd name="connsiteX282" fmla="*/ 4491023 w 9533023"/>
              <a:gd name="connsiteY282" fmla="*/ 6551271 h 6628773"/>
              <a:gd name="connsiteX283" fmla="*/ 4176915 w 9533023"/>
              <a:gd name="connsiteY283" fmla="*/ 6500584 h 6628773"/>
              <a:gd name="connsiteX284" fmla="*/ 3907611 w 9533023"/>
              <a:gd name="connsiteY284" fmla="*/ 6427470 h 6628773"/>
              <a:gd name="connsiteX285" fmla="*/ 3773393 w 9533023"/>
              <a:gd name="connsiteY285" fmla="*/ 6389226 h 6628773"/>
              <a:gd name="connsiteX286" fmla="*/ 3676551 w 9533023"/>
              <a:gd name="connsiteY286" fmla="*/ 6327253 h 6628773"/>
              <a:gd name="connsiteX287" fmla="*/ 3611058 w 9533023"/>
              <a:gd name="connsiteY287" fmla="*/ 6162410 h 6628773"/>
              <a:gd name="connsiteX288" fmla="*/ 3634496 w 9533023"/>
              <a:gd name="connsiteY288" fmla="*/ 5960962 h 6628773"/>
              <a:gd name="connsiteX289" fmla="*/ 3696469 w 9533023"/>
              <a:gd name="connsiteY289" fmla="*/ 5826166 h 6628773"/>
              <a:gd name="connsiteX290" fmla="*/ 3761818 w 9533023"/>
              <a:gd name="connsiteY290" fmla="*/ 5683170 h 6628773"/>
              <a:gd name="connsiteX291" fmla="*/ 3784967 w 9533023"/>
              <a:gd name="connsiteY291" fmla="*/ 5648446 h 6628773"/>
              <a:gd name="connsiteX292" fmla="*/ 3865990 w 9533023"/>
              <a:gd name="connsiteY292" fmla="*/ 5509550 h 6628773"/>
              <a:gd name="connsiteX293" fmla="*/ 4004886 w 9533023"/>
              <a:gd name="connsiteY293" fmla="*/ 5393803 h 6628773"/>
              <a:gd name="connsiteX294" fmla="*/ 4097484 w 9533023"/>
              <a:gd name="connsiteY294" fmla="*/ 5359079 h 6628773"/>
              <a:gd name="connsiteX295" fmla="*/ 4340552 w 9533023"/>
              <a:gd name="connsiteY295" fmla="*/ 5289631 h 6628773"/>
              <a:gd name="connsiteX296" fmla="*/ 4491023 w 9533023"/>
              <a:gd name="connsiteY296" fmla="*/ 5278056 h 6628773"/>
              <a:gd name="connsiteX297" fmla="*/ 5254952 w 9533023"/>
              <a:gd name="connsiteY297" fmla="*/ 5266481 h 6628773"/>
              <a:gd name="connsiteX298" fmla="*/ 5764238 w 9533023"/>
              <a:gd name="connsiteY298" fmla="*/ 5254907 h 6628773"/>
              <a:gd name="connsiteX299" fmla="*/ 6944856 w 9533023"/>
              <a:gd name="connsiteY299" fmla="*/ 5197033 h 6628773"/>
              <a:gd name="connsiteX300" fmla="*/ 7488866 w 9533023"/>
              <a:gd name="connsiteY300" fmla="*/ 5116011 h 6628773"/>
              <a:gd name="connsiteX301" fmla="*/ 7639337 w 9533023"/>
              <a:gd name="connsiteY301" fmla="*/ 5081286 h 6628773"/>
              <a:gd name="connsiteX302" fmla="*/ 8090749 w 9533023"/>
              <a:gd name="connsiteY302" fmla="*/ 4907666 h 6628773"/>
              <a:gd name="connsiteX303" fmla="*/ 8368542 w 9533023"/>
              <a:gd name="connsiteY303" fmla="*/ 4791919 h 6628773"/>
              <a:gd name="connsiteX304" fmla="*/ 8727357 w 9533023"/>
              <a:gd name="connsiteY304" fmla="*/ 4572000 h 6628773"/>
              <a:gd name="connsiteX305" fmla="*/ 8831529 w 9533023"/>
              <a:gd name="connsiteY305" fmla="*/ 4479403 h 6628773"/>
              <a:gd name="connsiteX306" fmla="*/ 9109322 w 9533023"/>
              <a:gd name="connsiteY306" fmla="*/ 4120588 h 6628773"/>
              <a:gd name="connsiteX307" fmla="*/ 9259793 w 9533023"/>
              <a:gd name="connsiteY307" fmla="*/ 3865945 h 6628773"/>
              <a:gd name="connsiteX308" fmla="*/ 9282942 w 9533023"/>
              <a:gd name="connsiteY308" fmla="*/ 3773347 h 6628773"/>
              <a:gd name="connsiteX309" fmla="*/ 9387114 w 9533023"/>
              <a:gd name="connsiteY309" fmla="*/ 3576578 h 6628773"/>
              <a:gd name="connsiteX310" fmla="*/ 9444987 w 9533023"/>
              <a:gd name="connsiteY310" fmla="*/ 3449256 h 6628773"/>
              <a:gd name="connsiteX311" fmla="*/ 9456562 w 9533023"/>
              <a:gd name="connsiteY311" fmla="*/ 3275636 h 6628773"/>
              <a:gd name="connsiteX312" fmla="*/ 9502861 w 9533023"/>
              <a:gd name="connsiteY312" fmla="*/ 3067292 h 6628773"/>
              <a:gd name="connsiteX313" fmla="*/ 9529676 w 9533023"/>
              <a:gd name="connsiteY313" fmla="*/ 2970016 h 6628773"/>
              <a:gd name="connsiteX314" fmla="*/ 9526010 w 9533023"/>
              <a:gd name="connsiteY314" fmla="*/ 2870522 h 6628773"/>
              <a:gd name="connsiteX315" fmla="*/ 9456562 w 9533023"/>
              <a:gd name="connsiteY315" fmla="*/ 2534856 h 6628773"/>
              <a:gd name="connsiteX316" fmla="*/ 9425359 w 9533023"/>
              <a:gd name="connsiteY316" fmla="*/ 2477127 h 6628773"/>
              <a:gd name="connsiteX317" fmla="*/ 9356055 w 9533023"/>
              <a:gd name="connsiteY317" fmla="*/ 2384675 h 6628773"/>
              <a:gd name="connsiteX318" fmla="*/ 9213494 w 9533023"/>
              <a:gd name="connsiteY318" fmla="*/ 2291788 h 6628773"/>
              <a:gd name="connsiteX319" fmla="*/ 9140236 w 9533023"/>
              <a:gd name="connsiteY319" fmla="*/ 2291643 h 6628773"/>
              <a:gd name="connsiteX320" fmla="*/ 9005294 w 9533023"/>
              <a:gd name="connsiteY320" fmla="*/ 2299697 h 6628773"/>
              <a:gd name="connsiteX321" fmla="*/ 8900977 w 9533023"/>
              <a:gd name="connsiteY321" fmla="*/ 2361236 h 6628773"/>
              <a:gd name="connsiteX322" fmla="*/ 8738932 w 9533023"/>
              <a:gd name="connsiteY322" fmla="*/ 2569580 h 6628773"/>
              <a:gd name="connsiteX323" fmla="*/ 8692633 w 9533023"/>
              <a:gd name="connsiteY323" fmla="*/ 2650603 h 6628773"/>
              <a:gd name="connsiteX324" fmla="*/ 8638714 w 9533023"/>
              <a:gd name="connsiteY324" fmla="*/ 2816603 h 6628773"/>
              <a:gd name="connsiteX325" fmla="*/ 8611610 w 9533023"/>
              <a:gd name="connsiteY325" fmla="*/ 2905246 h 6628773"/>
              <a:gd name="connsiteX326" fmla="*/ 8588461 w 9533023"/>
              <a:gd name="connsiteY326" fmla="*/ 3229337 h 6628773"/>
              <a:gd name="connsiteX327" fmla="*/ 8576886 w 9533023"/>
              <a:gd name="connsiteY327" fmla="*/ 3321935 h 6628773"/>
              <a:gd name="connsiteX328" fmla="*/ 8495863 w 9533023"/>
              <a:gd name="connsiteY328" fmla="*/ 3588152 h 6628773"/>
              <a:gd name="connsiteX329" fmla="*/ 8449565 w 9533023"/>
              <a:gd name="connsiteY329" fmla="*/ 3796497 h 6628773"/>
              <a:gd name="connsiteX330" fmla="*/ 8264370 w 9533023"/>
              <a:gd name="connsiteY330" fmla="*/ 4259484 h 6628773"/>
              <a:gd name="connsiteX331" fmla="*/ 8102324 w 9533023"/>
              <a:gd name="connsiteY331" fmla="*/ 4572000 h 6628773"/>
              <a:gd name="connsiteX332" fmla="*/ 7836106 w 9533023"/>
              <a:gd name="connsiteY332" fmla="*/ 4896092 h 6628773"/>
              <a:gd name="connsiteX333" fmla="*/ 7743509 w 9533023"/>
              <a:gd name="connsiteY333" fmla="*/ 4977114 h 6628773"/>
              <a:gd name="connsiteX334" fmla="*/ 7326820 w 9533023"/>
              <a:gd name="connsiteY334" fmla="*/ 5243332 h 6628773"/>
              <a:gd name="connsiteX335" fmla="*/ 7168585 w 9533023"/>
              <a:gd name="connsiteY335" fmla="*/ 5304871 h 6628773"/>
              <a:gd name="connsiteX336" fmla="*/ 6868801 w 9533023"/>
              <a:gd name="connsiteY336" fmla="*/ 5427948 h 6628773"/>
              <a:gd name="connsiteX337" fmla="*/ 6493443 w 9533023"/>
              <a:gd name="connsiteY337" fmla="*/ 5578998 h 6628773"/>
              <a:gd name="connsiteX338" fmla="*/ 6342972 w 9533023"/>
              <a:gd name="connsiteY338" fmla="*/ 5648446 h 6628773"/>
              <a:gd name="connsiteX339" fmla="*/ 5949433 w 9533023"/>
              <a:gd name="connsiteY339" fmla="*/ 5717894 h 6628773"/>
              <a:gd name="connsiteX340" fmla="*/ 5486446 w 9533023"/>
              <a:gd name="connsiteY340" fmla="*/ 5706319 h 6628773"/>
              <a:gd name="connsiteX341" fmla="*/ 5393848 w 9533023"/>
              <a:gd name="connsiteY341" fmla="*/ 5683170 h 6628773"/>
              <a:gd name="connsiteX342" fmla="*/ 5104481 w 9533023"/>
              <a:gd name="connsiteY342" fmla="*/ 5613722 h 6628773"/>
              <a:gd name="connsiteX343" fmla="*/ 4907712 w 9533023"/>
              <a:gd name="connsiteY343" fmla="*/ 5567423 h 6628773"/>
              <a:gd name="connsiteX344" fmla="*/ 4745666 w 9533023"/>
              <a:gd name="connsiteY344" fmla="*/ 5521124 h 6628773"/>
              <a:gd name="connsiteX345" fmla="*/ 4051185 w 9533023"/>
              <a:gd name="connsiteY345" fmla="*/ 5324355 h 6628773"/>
              <a:gd name="connsiteX346" fmla="*/ 3495600 w 9533023"/>
              <a:gd name="connsiteY346" fmla="*/ 5046562 h 6628773"/>
              <a:gd name="connsiteX347" fmla="*/ 3414577 w 9533023"/>
              <a:gd name="connsiteY347" fmla="*/ 4942390 h 6628773"/>
              <a:gd name="connsiteX348" fmla="*/ 3345129 w 9533023"/>
              <a:gd name="connsiteY348" fmla="*/ 4757195 h 6628773"/>
              <a:gd name="connsiteX349" fmla="*/ 3287256 w 9533023"/>
              <a:gd name="connsiteY349" fmla="*/ 4595150 h 6628773"/>
              <a:gd name="connsiteX350" fmla="*/ 3183084 w 9533023"/>
              <a:gd name="connsiteY350" fmla="*/ 4421530 h 6628773"/>
              <a:gd name="connsiteX351" fmla="*/ 3148360 w 9533023"/>
              <a:gd name="connsiteY351" fmla="*/ 4363656 h 6628773"/>
              <a:gd name="connsiteX352" fmla="*/ 3090486 w 9533023"/>
              <a:gd name="connsiteY352" fmla="*/ 4236335 h 6628773"/>
              <a:gd name="connsiteX353" fmla="*/ 2893717 w 9533023"/>
              <a:gd name="connsiteY353" fmla="*/ 3993266 h 6628773"/>
              <a:gd name="connsiteX354" fmla="*/ 2615924 w 9533023"/>
              <a:gd name="connsiteY354" fmla="*/ 3680750 h 6628773"/>
              <a:gd name="connsiteX355" fmla="*/ 2280258 w 9533023"/>
              <a:gd name="connsiteY355" fmla="*/ 3414532 h 6628773"/>
              <a:gd name="connsiteX356" fmla="*/ 2152937 w 9533023"/>
              <a:gd name="connsiteY356" fmla="*/ 3345084 h 6628773"/>
              <a:gd name="connsiteX357" fmla="*/ 2095063 w 9533023"/>
              <a:gd name="connsiteY357" fmla="*/ 3310360 h 6628773"/>
              <a:gd name="connsiteX358" fmla="*/ 2060339 w 9533023"/>
              <a:gd name="connsiteY358" fmla="*/ 3287211 h 6628773"/>
              <a:gd name="connsiteX359" fmla="*/ 1956167 w 9533023"/>
              <a:gd name="connsiteY359" fmla="*/ 3252486 h 6628773"/>
              <a:gd name="connsiteX360" fmla="*/ 1886719 w 9533023"/>
              <a:gd name="connsiteY360" fmla="*/ 3229337 h 6628773"/>
              <a:gd name="connsiteX361" fmla="*/ 1851995 w 9533023"/>
              <a:gd name="connsiteY361" fmla="*/ 3217762 h 6628773"/>
              <a:gd name="connsiteX362" fmla="*/ 1759398 w 9533023"/>
              <a:gd name="connsiteY362" fmla="*/ 3194613 h 6628773"/>
              <a:gd name="connsiteX363" fmla="*/ 1701524 w 9533023"/>
              <a:gd name="connsiteY363" fmla="*/ 3183038 h 6628773"/>
              <a:gd name="connsiteX364" fmla="*/ 1551053 w 9533023"/>
              <a:gd name="connsiteY364" fmla="*/ 3148314 h 6628773"/>
              <a:gd name="connsiteX365" fmla="*/ 1389008 w 9533023"/>
              <a:gd name="connsiteY365" fmla="*/ 3125165 h 6628773"/>
              <a:gd name="connsiteX366" fmla="*/ 1226962 w 9533023"/>
              <a:gd name="connsiteY366" fmla="*/ 3102016 h 6628773"/>
              <a:gd name="connsiteX367" fmla="*/ 1157514 w 9533023"/>
              <a:gd name="connsiteY367" fmla="*/ 3090441 h 6628773"/>
              <a:gd name="connsiteX368" fmla="*/ 949170 w 9533023"/>
              <a:gd name="connsiteY368" fmla="*/ 3078866 h 6628773"/>
              <a:gd name="connsiteX369" fmla="*/ 833423 w 9533023"/>
              <a:gd name="connsiteY369" fmla="*/ 3067292 h 6628773"/>
              <a:gd name="connsiteX370" fmla="*/ 625079 w 9533023"/>
              <a:gd name="connsiteY370" fmla="*/ 3044142 h 6628773"/>
              <a:gd name="connsiteX371" fmla="*/ 405160 w 9533023"/>
              <a:gd name="connsiteY371" fmla="*/ 3055717 h 6628773"/>
              <a:gd name="connsiteX372" fmla="*/ 358861 w 9533023"/>
              <a:gd name="connsiteY372" fmla="*/ 3067292 h 6628773"/>
              <a:gd name="connsiteX373" fmla="*/ 266263 w 9533023"/>
              <a:gd name="connsiteY373" fmla="*/ 3113590 h 6628773"/>
              <a:gd name="connsiteX374" fmla="*/ 243114 w 9533023"/>
              <a:gd name="connsiteY374" fmla="*/ 3148314 h 6628773"/>
              <a:gd name="connsiteX375" fmla="*/ 208390 w 9533023"/>
              <a:gd name="connsiteY375" fmla="*/ 3275636 h 6628773"/>
              <a:gd name="connsiteX376" fmla="*/ 254689 w 9533023"/>
              <a:gd name="connsiteY376" fmla="*/ 3426107 h 6628773"/>
              <a:gd name="connsiteX377" fmla="*/ 382010 w 9533023"/>
              <a:gd name="connsiteY377" fmla="*/ 3565003 h 6628773"/>
              <a:gd name="connsiteX378" fmla="*/ 512129 w 9533023"/>
              <a:gd name="connsiteY378" fmla="*/ 3641782 h 6628773"/>
              <a:gd name="connsiteX379" fmla="*/ 760599 w 9533023"/>
              <a:gd name="connsiteY379" fmla="*/ 3703899 h 6628773"/>
              <a:gd name="connsiteX380" fmla="*/ 856572 w 9533023"/>
              <a:gd name="connsiteY380" fmla="*/ 3727049 h 6628773"/>
              <a:gd name="connsiteX381" fmla="*/ 891296 w 9533023"/>
              <a:gd name="connsiteY381" fmla="*/ 3750198 h 6628773"/>
              <a:gd name="connsiteX382" fmla="*/ 1014808 w 9533023"/>
              <a:gd name="connsiteY382" fmla="*/ 3803972 h 6628773"/>
              <a:gd name="connsiteX383" fmla="*/ 1076491 w 9533023"/>
              <a:gd name="connsiteY383" fmla="*/ 3819646 h 6628773"/>
              <a:gd name="connsiteX384" fmla="*/ 1134365 w 9533023"/>
              <a:gd name="connsiteY384" fmla="*/ 3831221 h 6628773"/>
              <a:gd name="connsiteX385" fmla="*/ 1226962 w 9533023"/>
              <a:gd name="connsiteY385" fmla="*/ 3854370 h 6628773"/>
              <a:gd name="connsiteX386" fmla="*/ 1420066 w 9533023"/>
              <a:gd name="connsiteY386" fmla="*/ 3885573 h 6628773"/>
              <a:gd name="connsiteX387" fmla="*/ 1551053 w 9533023"/>
              <a:gd name="connsiteY387" fmla="*/ 3935393 h 6628773"/>
              <a:gd name="connsiteX388" fmla="*/ 1673552 w 9533023"/>
              <a:gd name="connsiteY388" fmla="*/ 3946968 h 6628773"/>
              <a:gd name="connsiteX389" fmla="*/ 1827109 w 9533023"/>
              <a:gd name="connsiteY389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7095327 w 9533023"/>
              <a:gd name="connsiteY108" fmla="*/ 21991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6076755 w 9533023"/>
              <a:gd name="connsiteY112" fmla="*/ 46299 h 6628773"/>
              <a:gd name="connsiteX113" fmla="*/ 5926284 w 9533023"/>
              <a:gd name="connsiteY113" fmla="*/ 115747 h 6628773"/>
              <a:gd name="connsiteX114" fmla="*/ 5845261 w 9533023"/>
              <a:gd name="connsiteY114" fmla="*/ 196770 h 6628773"/>
              <a:gd name="connsiteX115" fmla="*/ 5798962 w 9533023"/>
              <a:gd name="connsiteY115" fmla="*/ 219919 h 6628773"/>
              <a:gd name="connsiteX116" fmla="*/ 5694790 w 9533023"/>
              <a:gd name="connsiteY116" fmla="*/ 312517 h 6628773"/>
              <a:gd name="connsiteX117" fmla="*/ 5660066 w 9533023"/>
              <a:gd name="connsiteY117" fmla="*/ 347241 h 6628773"/>
              <a:gd name="connsiteX118" fmla="*/ 5544319 w 9533023"/>
              <a:gd name="connsiteY118" fmla="*/ 509286 h 6628773"/>
              <a:gd name="connsiteX119" fmla="*/ 5405423 w 9533023"/>
              <a:gd name="connsiteY119" fmla="*/ 821803 h 6628773"/>
              <a:gd name="connsiteX120" fmla="*/ 5393848 w 9533023"/>
              <a:gd name="connsiteY120" fmla="*/ 1018573 h 6628773"/>
              <a:gd name="connsiteX121" fmla="*/ 5463296 w 9533023"/>
              <a:gd name="connsiteY121" fmla="*/ 1331089 h 6628773"/>
              <a:gd name="connsiteX122" fmla="*/ 5540509 w 9533023"/>
              <a:gd name="connsiteY122" fmla="*/ 1527569 h 6628773"/>
              <a:gd name="connsiteX123" fmla="*/ 5683215 w 9533023"/>
              <a:gd name="connsiteY123" fmla="*/ 1759352 h 6628773"/>
              <a:gd name="connsiteX124" fmla="*/ 5752663 w 9533023"/>
              <a:gd name="connsiteY124" fmla="*/ 1840375 h 6628773"/>
              <a:gd name="connsiteX125" fmla="*/ 5949433 w 9533023"/>
              <a:gd name="connsiteY125" fmla="*/ 2083443 h 6628773"/>
              <a:gd name="connsiteX126" fmla="*/ 6210300 w 9533023"/>
              <a:gd name="connsiteY126" fmla="*/ 2292897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22083 w 9533023"/>
              <a:gd name="connsiteY156" fmla="*/ 4773448 h 6628773"/>
              <a:gd name="connsiteX157" fmla="*/ 4795341 w 9533023"/>
              <a:gd name="connsiteY157" fmla="*/ 4556471 h 6628773"/>
              <a:gd name="connsiteX158" fmla="*/ 4815114 w 9533023"/>
              <a:gd name="connsiteY158" fmla="*/ 4490978 h 6628773"/>
              <a:gd name="connsiteX159" fmla="*/ 4887793 w 9533023"/>
              <a:gd name="connsiteY159" fmla="*/ 4425629 h 6628773"/>
              <a:gd name="connsiteX160" fmla="*/ 4930861 w 9533023"/>
              <a:gd name="connsiteY160" fmla="*/ 4386805 h 6628773"/>
              <a:gd name="connsiteX161" fmla="*/ 5035033 w 9533023"/>
              <a:gd name="connsiteY161" fmla="*/ 4282633 h 6628773"/>
              <a:gd name="connsiteX162" fmla="*/ 5231803 w 9533023"/>
              <a:gd name="connsiteY162" fmla="*/ 4166886 h 6628773"/>
              <a:gd name="connsiteX163" fmla="*/ 5335975 w 9533023"/>
              <a:gd name="connsiteY163" fmla="*/ 4109013 h 6628773"/>
              <a:gd name="connsiteX164" fmla="*/ 5463296 w 9533023"/>
              <a:gd name="connsiteY164" fmla="*/ 4016416 h 6628773"/>
              <a:gd name="connsiteX165" fmla="*/ 5613767 w 9533023"/>
              <a:gd name="connsiteY165" fmla="*/ 3889094 h 6628773"/>
              <a:gd name="connsiteX166" fmla="*/ 5845261 w 9533023"/>
              <a:gd name="connsiteY166" fmla="*/ 3657600 h 6628773"/>
              <a:gd name="connsiteX167" fmla="*/ 5914709 w 9533023"/>
              <a:gd name="connsiteY167" fmla="*/ 3611302 h 6628773"/>
              <a:gd name="connsiteX168" fmla="*/ 6053316 w 9533023"/>
              <a:gd name="connsiteY168" fmla="*/ 3484270 h 6628773"/>
              <a:gd name="connsiteX169" fmla="*/ 6157777 w 9533023"/>
              <a:gd name="connsiteY169" fmla="*/ 3391383 h 6628773"/>
              <a:gd name="connsiteX170" fmla="*/ 6319823 w 9533023"/>
              <a:gd name="connsiteY170" fmla="*/ 3287211 h 6628773"/>
              <a:gd name="connsiteX171" fmla="*/ 6435570 w 9533023"/>
              <a:gd name="connsiteY171" fmla="*/ 3194613 h 6628773"/>
              <a:gd name="connsiteX172" fmla="*/ 6562891 w 9533023"/>
              <a:gd name="connsiteY172" fmla="*/ 3102016 h 6628773"/>
              <a:gd name="connsiteX173" fmla="*/ 6690213 w 9533023"/>
              <a:gd name="connsiteY173" fmla="*/ 2997843 h 6628773"/>
              <a:gd name="connsiteX174" fmla="*/ 6858866 w 9533023"/>
              <a:gd name="connsiteY174" fmla="*/ 2886630 h 6628773"/>
              <a:gd name="connsiteX175" fmla="*/ 6956431 w 9533023"/>
              <a:gd name="connsiteY175" fmla="*/ 2777924 h 6628773"/>
              <a:gd name="connsiteX176" fmla="*/ 7118476 w 9533023"/>
              <a:gd name="connsiteY176" fmla="*/ 2210765 h 6628773"/>
              <a:gd name="connsiteX177" fmla="*/ 6771236 w 9533023"/>
              <a:gd name="connsiteY177" fmla="*/ 1828800 h 6628773"/>
              <a:gd name="connsiteX178" fmla="*/ 6412420 w 9533023"/>
              <a:gd name="connsiteY178" fmla="*/ 1632031 h 6628773"/>
              <a:gd name="connsiteX179" fmla="*/ 6111479 w 9533023"/>
              <a:gd name="connsiteY179" fmla="*/ 1585732 h 6628773"/>
              <a:gd name="connsiteX180" fmla="*/ 5879985 w 9533023"/>
              <a:gd name="connsiteY180" fmla="*/ 1620456 h 6628773"/>
              <a:gd name="connsiteX181" fmla="*/ 5822112 w 9533023"/>
              <a:gd name="connsiteY181" fmla="*/ 1632031 h 6628773"/>
              <a:gd name="connsiteX182" fmla="*/ 5660066 w 9533023"/>
              <a:gd name="connsiteY182" fmla="*/ 1724628 h 6628773"/>
              <a:gd name="connsiteX183" fmla="*/ 5590618 w 9533023"/>
              <a:gd name="connsiteY183" fmla="*/ 1759352 h 6628773"/>
              <a:gd name="connsiteX184" fmla="*/ 5405423 w 9533023"/>
              <a:gd name="connsiteY184" fmla="*/ 1909823 h 6628773"/>
              <a:gd name="connsiteX185" fmla="*/ 5347549 w 9533023"/>
              <a:gd name="connsiteY185" fmla="*/ 1944547 h 6628773"/>
              <a:gd name="connsiteX186" fmla="*/ 5046608 w 9533023"/>
              <a:gd name="connsiteY186" fmla="*/ 2210765 h 6628773"/>
              <a:gd name="connsiteX187" fmla="*/ 5023458 w 9533023"/>
              <a:gd name="connsiteY187" fmla="*/ 2245489 h 6628773"/>
              <a:gd name="connsiteX188" fmla="*/ 4861413 w 9533023"/>
              <a:gd name="connsiteY188" fmla="*/ 2523281 h 6628773"/>
              <a:gd name="connsiteX189" fmla="*/ 4830643 w 9533023"/>
              <a:gd name="connsiteY189" fmla="*/ 2601073 h 6628773"/>
              <a:gd name="connsiteX190" fmla="*/ 4803539 w 9533023"/>
              <a:gd name="connsiteY190" fmla="*/ 2673752 h 6628773"/>
              <a:gd name="connsiteX191" fmla="*/ 4768815 w 9533023"/>
              <a:gd name="connsiteY191" fmla="*/ 2824223 h 6628773"/>
              <a:gd name="connsiteX192" fmla="*/ 4745666 w 9533023"/>
              <a:gd name="connsiteY192" fmla="*/ 2870522 h 6628773"/>
              <a:gd name="connsiteX193" fmla="*/ 4710942 w 9533023"/>
              <a:gd name="connsiteY193" fmla="*/ 3032568 h 6628773"/>
              <a:gd name="connsiteX194" fmla="*/ 4687793 w 9533023"/>
              <a:gd name="connsiteY194" fmla="*/ 3078866 h 6628773"/>
              <a:gd name="connsiteX195" fmla="*/ 4525747 w 9533023"/>
              <a:gd name="connsiteY195" fmla="*/ 3472405 h 6628773"/>
              <a:gd name="connsiteX196" fmla="*/ 4514172 w 9533023"/>
              <a:gd name="connsiteY196" fmla="*/ 3541854 h 6628773"/>
              <a:gd name="connsiteX197" fmla="*/ 4444724 w 9533023"/>
              <a:gd name="connsiteY197" fmla="*/ 3669175 h 6628773"/>
              <a:gd name="connsiteX198" fmla="*/ 4410000 w 9533023"/>
              <a:gd name="connsiteY198" fmla="*/ 3715474 h 6628773"/>
              <a:gd name="connsiteX199" fmla="*/ 4363701 w 9533023"/>
              <a:gd name="connsiteY199" fmla="*/ 3819646 h 6628773"/>
              <a:gd name="connsiteX200" fmla="*/ 4352127 w 9533023"/>
              <a:gd name="connsiteY200" fmla="*/ 3854370 h 6628773"/>
              <a:gd name="connsiteX201" fmla="*/ 4282679 w 9533023"/>
              <a:gd name="connsiteY201" fmla="*/ 3958542 h 6628773"/>
              <a:gd name="connsiteX202" fmla="*/ 4182172 w 9533023"/>
              <a:gd name="connsiteY202" fmla="*/ 4097583 h 6628773"/>
              <a:gd name="connsiteX203" fmla="*/ 3935438 w 9533023"/>
              <a:gd name="connsiteY203" fmla="*/ 4433104 h 6628773"/>
              <a:gd name="connsiteX204" fmla="*/ 3889139 w 9533023"/>
              <a:gd name="connsiteY204" fmla="*/ 4502552 h 6628773"/>
              <a:gd name="connsiteX205" fmla="*/ 3727094 w 9533023"/>
              <a:gd name="connsiteY205" fmla="*/ 4641449 h 6628773"/>
              <a:gd name="connsiteX206" fmla="*/ 3657646 w 9533023"/>
              <a:gd name="connsiteY206" fmla="*/ 4722471 h 6628773"/>
              <a:gd name="connsiteX207" fmla="*/ 3449301 w 9533023"/>
              <a:gd name="connsiteY207" fmla="*/ 4861368 h 6628773"/>
              <a:gd name="connsiteX208" fmla="*/ 3391428 w 9533023"/>
              <a:gd name="connsiteY208" fmla="*/ 4930816 h 6628773"/>
              <a:gd name="connsiteX209" fmla="*/ 2928441 w 9533023"/>
              <a:gd name="connsiteY209" fmla="*/ 5278056 h 6628773"/>
              <a:gd name="connsiteX210" fmla="*/ 2639074 w 9533023"/>
              <a:gd name="connsiteY210" fmla="*/ 5405378 h 6628773"/>
              <a:gd name="connsiteX211" fmla="*/ 2546476 w 9533023"/>
              <a:gd name="connsiteY211" fmla="*/ 5451676 h 6628773"/>
              <a:gd name="connsiteX212" fmla="*/ 2314982 w 9533023"/>
              <a:gd name="connsiteY212" fmla="*/ 5521124 h 6628773"/>
              <a:gd name="connsiteX213" fmla="*/ 1979317 w 9533023"/>
              <a:gd name="connsiteY213" fmla="*/ 5636871 h 6628773"/>
              <a:gd name="connsiteX214" fmla="*/ 1886719 w 9533023"/>
              <a:gd name="connsiteY214" fmla="*/ 5648446 h 6628773"/>
              <a:gd name="connsiteX215" fmla="*/ 1655225 w 9533023"/>
              <a:gd name="connsiteY215" fmla="*/ 5671595 h 6628773"/>
              <a:gd name="connsiteX216" fmla="*/ 1250112 w 9533023"/>
              <a:gd name="connsiteY216" fmla="*/ 5660021 h 6628773"/>
              <a:gd name="connsiteX217" fmla="*/ 1215387 w 9533023"/>
              <a:gd name="connsiteY217" fmla="*/ 5648446 h 6628773"/>
              <a:gd name="connsiteX218" fmla="*/ 1122790 w 9533023"/>
              <a:gd name="connsiteY218" fmla="*/ 5590573 h 6628773"/>
              <a:gd name="connsiteX219" fmla="*/ 891296 w 9533023"/>
              <a:gd name="connsiteY219" fmla="*/ 5428527 h 6628773"/>
              <a:gd name="connsiteX220" fmla="*/ 763975 w 9533023"/>
              <a:gd name="connsiteY220" fmla="*/ 5335930 h 6628773"/>
              <a:gd name="connsiteX221" fmla="*/ 729251 w 9533023"/>
              <a:gd name="connsiteY221" fmla="*/ 5312780 h 6628773"/>
              <a:gd name="connsiteX222" fmla="*/ 648228 w 9533023"/>
              <a:gd name="connsiteY222" fmla="*/ 5254907 h 6628773"/>
              <a:gd name="connsiteX223" fmla="*/ 463033 w 9533023"/>
              <a:gd name="connsiteY223" fmla="*/ 5127585 h 6628773"/>
              <a:gd name="connsiteX224" fmla="*/ 335712 w 9533023"/>
              <a:gd name="connsiteY224" fmla="*/ 4965540 h 6628773"/>
              <a:gd name="connsiteX225" fmla="*/ 277838 w 9533023"/>
              <a:gd name="connsiteY225" fmla="*/ 4757195 h 6628773"/>
              <a:gd name="connsiteX226" fmla="*/ 266263 w 9533023"/>
              <a:gd name="connsiteY226" fmla="*/ 4560426 h 6628773"/>
              <a:gd name="connsiteX227" fmla="*/ 358861 w 9533023"/>
              <a:gd name="connsiteY227" fmla="*/ 4294208 h 6628773"/>
              <a:gd name="connsiteX228" fmla="*/ 463033 w 9533023"/>
              <a:gd name="connsiteY228" fmla="*/ 4178461 h 6628773"/>
              <a:gd name="connsiteX229" fmla="*/ 810274 w 9533023"/>
              <a:gd name="connsiteY229" fmla="*/ 4039565 h 6628773"/>
              <a:gd name="connsiteX230" fmla="*/ 1099641 w 9533023"/>
              <a:gd name="connsiteY230" fmla="*/ 3981692 h 6628773"/>
              <a:gd name="connsiteX231" fmla="*/ 1365858 w 9533023"/>
              <a:gd name="connsiteY231" fmla="*/ 3946968 h 6628773"/>
              <a:gd name="connsiteX232" fmla="*/ 1635163 w 9533023"/>
              <a:gd name="connsiteY232" fmla="*/ 3896859 h 6628773"/>
              <a:gd name="connsiteX233" fmla="*/ 1909868 w 9533023"/>
              <a:gd name="connsiteY233" fmla="*/ 3831221 h 6628773"/>
              <a:gd name="connsiteX234" fmla="*/ 2048765 w 9533023"/>
              <a:gd name="connsiteY234" fmla="*/ 3819646 h 6628773"/>
              <a:gd name="connsiteX235" fmla="*/ 2777970 w 9533023"/>
              <a:gd name="connsiteY235" fmla="*/ 3819646 h 6628773"/>
              <a:gd name="connsiteX236" fmla="*/ 3032613 w 9533023"/>
              <a:gd name="connsiteY236" fmla="*/ 3784922 h 6628773"/>
              <a:gd name="connsiteX237" fmla="*/ 3495600 w 9533023"/>
              <a:gd name="connsiteY237" fmla="*/ 3669175 h 6628773"/>
              <a:gd name="connsiteX238" fmla="*/ 3622922 w 9533023"/>
              <a:gd name="connsiteY238" fmla="*/ 3576578 h 6628773"/>
              <a:gd name="connsiteX239" fmla="*/ 3646071 w 9533023"/>
              <a:gd name="connsiteY239" fmla="*/ 3553428 h 6628773"/>
              <a:gd name="connsiteX240" fmla="*/ 3738668 w 9533023"/>
              <a:gd name="connsiteY240" fmla="*/ 3437681 h 6628773"/>
              <a:gd name="connsiteX241" fmla="*/ 3808117 w 9533023"/>
              <a:gd name="connsiteY241" fmla="*/ 3298785 h 6628773"/>
              <a:gd name="connsiteX242" fmla="*/ 3877565 w 9533023"/>
              <a:gd name="connsiteY242" fmla="*/ 3171464 h 6628773"/>
              <a:gd name="connsiteX243" fmla="*/ 3912289 w 9533023"/>
              <a:gd name="connsiteY243" fmla="*/ 2997843 h 6628773"/>
              <a:gd name="connsiteX244" fmla="*/ 3947013 w 9533023"/>
              <a:gd name="connsiteY244" fmla="*/ 2766350 h 6628773"/>
              <a:gd name="connsiteX245" fmla="*/ 3923863 w 9533023"/>
              <a:gd name="connsiteY245" fmla="*/ 2558005 h 6628773"/>
              <a:gd name="connsiteX246" fmla="*/ 3877565 w 9533023"/>
              <a:gd name="connsiteY246" fmla="*/ 2465408 h 6628773"/>
              <a:gd name="connsiteX247" fmla="*/ 3784967 w 9533023"/>
              <a:gd name="connsiteY247" fmla="*/ 2361236 h 6628773"/>
              <a:gd name="connsiteX248" fmla="*/ 3692370 w 9533023"/>
              <a:gd name="connsiteY248" fmla="*/ 2291788 h 6628773"/>
              <a:gd name="connsiteX249" fmla="*/ 3646071 w 9533023"/>
              <a:gd name="connsiteY249" fmla="*/ 2268638 h 6628773"/>
              <a:gd name="connsiteX250" fmla="*/ 3472451 w 9533023"/>
              <a:gd name="connsiteY250" fmla="*/ 2187616 h 6628773"/>
              <a:gd name="connsiteX251" fmla="*/ 3345129 w 9533023"/>
              <a:gd name="connsiteY251" fmla="*/ 2164466 h 6628773"/>
              <a:gd name="connsiteX252" fmla="*/ 2858993 w 9533023"/>
              <a:gd name="connsiteY252" fmla="*/ 2245489 h 6628773"/>
              <a:gd name="connsiteX253" fmla="*/ 2801119 w 9533023"/>
              <a:gd name="connsiteY253" fmla="*/ 2291788 h 6628773"/>
              <a:gd name="connsiteX254" fmla="*/ 2766395 w 9533023"/>
              <a:gd name="connsiteY254" fmla="*/ 2361236 h 6628773"/>
              <a:gd name="connsiteX255" fmla="*/ 2789544 w 9533023"/>
              <a:gd name="connsiteY255" fmla="*/ 2766350 h 6628773"/>
              <a:gd name="connsiteX256" fmla="*/ 2858993 w 9533023"/>
              <a:gd name="connsiteY256" fmla="*/ 3136740 h 6628773"/>
              <a:gd name="connsiteX257" fmla="*/ 2882142 w 9533023"/>
              <a:gd name="connsiteY257" fmla="*/ 3171464 h 6628773"/>
              <a:gd name="connsiteX258" fmla="*/ 2963165 w 9533023"/>
              <a:gd name="connsiteY258" fmla="*/ 3356659 h 6628773"/>
              <a:gd name="connsiteX259" fmla="*/ 3159934 w 9533023"/>
              <a:gd name="connsiteY259" fmla="*/ 3634451 h 6628773"/>
              <a:gd name="connsiteX260" fmla="*/ 3472451 w 9533023"/>
              <a:gd name="connsiteY260" fmla="*/ 3865945 h 6628773"/>
              <a:gd name="connsiteX261" fmla="*/ 4190081 w 9533023"/>
              <a:gd name="connsiteY261" fmla="*/ 4259484 h 6628773"/>
              <a:gd name="connsiteX262" fmla="*/ 4761485 w 9533023"/>
              <a:gd name="connsiteY262" fmla="*/ 4514416 h 6628773"/>
              <a:gd name="connsiteX263" fmla="*/ 5081332 w 9533023"/>
              <a:gd name="connsiteY263" fmla="*/ 4687747 h 6628773"/>
              <a:gd name="connsiteX264" fmla="*/ 5150780 w 9533023"/>
              <a:gd name="connsiteY264" fmla="*/ 4734046 h 6628773"/>
              <a:gd name="connsiteX265" fmla="*/ 5405423 w 9533023"/>
              <a:gd name="connsiteY265" fmla="*/ 4872942 h 6628773"/>
              <a:gd name="connsiteX266" fmla="*/ 5625342 w 9533023"/>
              <a:gd name="connsiteY266" fmla="*/ 5058137 h 6628773"/>
              <a:gd name="connsiteX267" fmla="*/ 5671641 w 9533023"/>
              <a:gd name="connsiteY267" fmla="*/ 5092861 h 6628773"/>
              <a:gd name="connsiteX268" fmla="*/ 5787387 w 9533023"/>
              <a:gd name="connsiteY268" fmla="*/ 5278056 h 6628773"/>
              <a:gd name="connsiteX269" fmla="*/ 5891560 w 9533023"/>
              <a:gd name="connsiteY269" fmla="*/ 5428527 h 6628773"/>
              <a:gd name="connsiteX270" fmla="*/ 5926284 w 9533023"/>
              <a:gd name="connsiteY270" fmla="*/ 5497975 h 6628773"/>
              <a:gd name="connsiteX271" fmla="*/ 6042031 w 9533023"/>
              <a:gd name="connsiteY271" fmla="*/ 5613722 h 6628773"/>
              <a:gd name="connsiteX272" fmla="*/ 6076755 w 9533023"/>
              <a:gd name="connsiteY272" fmla="*/ 5671595 h 6628773"/>
              <a:gd name="connsiteX273" fmla="*/ 6227225 w 9533023"/>
              <a:gd name="connsiteY273" fmla="*/ 5914664 h 6628773"/>
              <a:gd name="connsiteX274" fmla="*/ 6227225 w 9533023"/>
              <a:gd name="connsiteY274" fmla="*/ 6111433 h 6628773"/>
              <a:gd name="connsiteX275" fmla="*/ 6076755 w 9533023"/>
              <a:gd name="connsiteY275" fmla="*/ 6319778 h 6628773"/>
              <a:gd name="connsiteX276" fmla="*/ 5868410 w 9533023"/>
              <a:gd name="connsiteY276" fmla="*/ 6447099 h 6628773"/>
              <a:gd name="connsiteX277" fmla="*/ 5706365 w 9533023"/>
              <a:gd name="connsiteY277" fmla="*/ 6528122 h 6628773"/>
              <a:gd name="connsiteX278" fmla="*/ 5544319 w 9533023"/>
              <a:gd name="connsiteY278" fmla="*/ 6585995 h 6628773"/>
              <a:gd name="connsiteX279" fmla="*/ 5213331 w 9533023"/>
              <a:gd name="connsiteY279" fmla="*/ 6628773 h 6628773"/>
              <a:gd name="connsiteX280" fmla="*/ 4722517 w 9533023"/>
              <a:gd name="connsiteY280" fmla="*/ 6597570 h 6628773"/>
              <a:gd name="connsiteX281" fmla="*/ 4491023 w 9533023"/>
              <a:gd name="connsiteY281" fmla="*/ 6551271 h 6628773"/>
              <a:gd name="connsiteX282" fmla="*/ 4176915 w 9533023"/>
              <a:gd name="connsiteY282" fmla="*/ 6500584 h 6628773"/>
              <a:gd name="connsiteX283" fmla="*/ 3907611 w 9533023"/>
              <a:gd name="connsiteY283" fmla="*/ 6427470 h 6628773"/>
              <a:gd name="connsiteX284" fmla="*/ 3773393 w 9533023"/>
              <a:gd name="connsiteY284" fmla="*/ 6389226 h 6628773"/>
              <a:gd name="connsiteX285" fmla="*/ 3676551 w 9533023"/>
              <a:gd name="connsiteY285" fmla="*/ 6327253 h 6628773"/>
              <a:gd name="connsiteX286" fmla="*/ 3611058 w 9533023"/>
              <a:gd name="connsiteY286" fmla="*/ 6162410 h 6628773"/>
              <a:gd name="connsiteX287" fmla="*/ 3634496 w 9533023"/>
              <a:gd name="connsiteY287" fmla="*/ 5960962 h 6628773"/>
              <a:gd name="connsiteX288" fmla="*/ 3696469 w 9533023"/>
              <a:gd name="connsiteY288" fmla="*/ 5826166 h 6628773"/>
              <a:gd name="connsiteX289" fmla="*/ 3761818 w 9533023"/>
              <a:gd name="connsiteY289" fmla="*/ 5683170 h 6628773"/>
              <a:gd name="connsiteX290" fmla="*/ 3784967 w 9533023"/>
              <a:gd name="connsiteY290" fmla="*/ 5648446 h 6628773"/>
              <a:gd name="connsiteX291" fmla="*/ 3865990 w 9533023"/>
              <a:gd name="connsiteY291" fmla="*/ 5509550 h 6628773"/>
              <a:gd name="connsiteX292" fmla="*/ 4004886 w 9533023"/>
              <a:gd name="connsiteY292" fmla="*/ 5393803 h 6628773"/>
              <a:gd name="connsiteX293" fmla="*/ 4097484 w 9533023"/>
              <a:gd name="connsiteY293" fmla="*/ 5359079 h 6628773"/>
              <a:gd name="connsiteX294" fmla="*/ 4340552 w 9533023"/>
              <a:gd name="connsiteY294" fmla="*/ 5289631 h 6628773"/>
              <a:gd name="connsiteX295" fmla="*/ 4491023 w 9533023"/>
              <a:gd name="connsiteY295" fmla="*/ 5278056 h 6628773"/>
              <a:gd name="connsiteX296" fmla="*/ 5254952 w 9533023"/>
              <a:gd name="connsiteY296" fmla="*/ 5266481 h 6628773"/>
              <a:gd name="connsiteX297" fmla="*/ 5764238 w 9533023"/>
              <a:gd name="connsiteY297" fmla="*/ 5254907 h 6628773"/>
              <a:gd name="connsiteX298" fmla="*/ 6944856 w 9533023"/>
              <a:gd name="connsiteY298" fmla="*/ 5197033 h 6628773"/>
              <a:gd name="connsiteX299" fmla="*/ 7488866 w 9533023"/>
              <a:gd name="connsiteY299" fmla="*/ 5116011 h 6628773"/>
              <a:gd name="connsiteX300" fmla="*/ 7639337 w 9533023"/>
              <a:gd name="connsiteY300" fmla="*/ 5081286 h 6628773"/>
              <a:gd name="connsiteX301" fmla="*/ 8090749 w 9533023"/>
              <a:gd name="connsiteY301" fmla="*/ 4907666 h 6628773"/>
              <a:gd name="connsiteX302" fmla="*/ 8368542 w 9533023"/>
              <a:gd name="connsiteY302" fmla="*/ 4791919 h 6628773"/>
              <a:gd name="connsiteX303" fmla="*/ 8727357 w 9533023"/>
              <a:gd name="connsiteY303" fmla="*/ 4572000 h 6628773"/>
              <a:gd name="connsiteX304" fmla="*/ 8831529 w 9533023"/>
              <a:gd name="connsiteY304" fmla="*/ 4479403 h 6628773"/>
              <a:gd name="connsiteX305" fmla="*/ 9109322 w 9533023"/>
              <a:gd name="connsiteY305" fmla="*/ 4120588 h 6628773"/>
              <a:gd name="connsiteX306" fmla="*/ 9259793 w 9533023"/>
              <a:gd name="connsiteY306" fmla="*/ 3865945 h 6628773"/>
              <a:gd name="connsiteX307" fmla="*/ 9282942 w 9533023"/>
              <a:gd name="connsiteY307" fmla="*/ 3773347 h 6628773"/>
              <a:gd name="connsiteX308" fmla="*/ 9387114 w 9533023"/>
              <a:gd name="connsiteY308" fmla="*/ 3576578 h 6628773"/>
              <a:gd name="connsiteX309" fmla="*/ 9444987 w 9533023"/>
              <a:gd name="connsiteY309" fmla="*/ 3449256 h 6628773"/>
              <a:gd name="connsiteX310" fmla="*/ 9456562 w 9533023"/>
              <a:gd name="connsiteY310" fmla="*/ 3275636 h 6628773"/>
              <a:gd name="connsiteX311" fmla="*/ 9502861 w 9533023"/>
              <a:gd name="connsiteY311" fmla="*/ 3067292 h 6628773"/>
              <a:gd name="connsiteX312" fmla="*/ 9529676 w 9533023"/>
              <a:gd name="connsiteY312" fmla="*/ 2970016 h 6628773"/>
              <a:gd name="connsiteX313" fmla="*/ 9526010 w 9533023"/>
              <a:gd name="connsiteY313" fmla="*/ 2870522 h 6628773"/>
              <a:gd name="connsiteX314" fmla="*/ 9456562 w 9533023"/>
              <a:gd name="connsiteY314" fmla="*/ 2534856 h 6628773"/>
              <a:gd name="connsiteX315" fmla="*/ 9425359 w 9533023"/>
              <a:gd name="connsiteY315" fmla="*/ 2477127 h 6628773"/>
              <a:gd name="connsiteX316" fmla="*/ 9356055 w 9533023"/>
              <a:gd name="connsiteY316" fmla="*/ 2384675 h 6628773"/>
              <a:gd name="connsiteX317" fmla="*/ 9213494 w 9533023"/>
              <a:gd name="connsiteY317" fmla="*/ 2291788 h 6628773"/>
              <a:gd name="connsiteX318" fmla="*/ 9140236 w 9533023"/>
              <a:gd name="connsiteY318" fmla="*/ 2291643 h 6628773"/>
              <a:gd name="connsiteX319" fmla="*/ 9005294 w 9533023"/>
              <a:gd name="connsiteY319" fmla="*/ 2299697 h 6628773"/>
              <a:gd name="connsiteX320" fmla="*/ 8900977 w 9533023"/>
              <a:gd name="connsiteY320" fmla="*/ 2361236 h 6628773"/>
              <a:gd name="connsiteX321" fmla="*/ 8738932 w 9533023"/>
              <a:gd name="connsiteY321" fmla="*/ 2569580 h 6628773"/>
              <a:gd name="connsiteX322" fmla="*/ 8692633 w 9533023"/>
              <a:gd name="connsiteY322" fmla="*/ 2650603 h 6628773"/>
              <a:gd name="connsiteX323" fmla="*/ 8638714 w 9533023"/>
              <a:gd name="connsiteY323" fmla="*/ 2816603 h 6628773"/>
              <a:gd name="connsiteX324" fmla="*/ 8611610 w 9533023"/>
              <a:gd name="connsiteY324" fmla="*/ 2905246 h 6628773"/>
              <a:gd name="connsiteX325" fmla="*/ 8588461 w 9533023"/>
              <a:gd name="connsiteY325" fmla="*/ 3229337 h 6628773"/>
              <a:gd name="connsiteX326" fmla="*/ 8576886 w 9533023"/>
              <a:gd name="connsiteY326" fmla="*/ 3321935 h 6628773"/>
              <a:gd name="connsiteX327" fmla="*/ 8495863 w 9533023"/>
              <a:gd name="connsiteY327" fmla="*/ 3588152 h 6628773"/>
              <a:gd name="connsiteX328" fmla="*/ 8449565 w 9533023"/>
              <a:gd name="connsiteY328" fmla="*/ 3796497 h 6628773"/>
              <a:gd name="connsiteX329" fmla="*/ 8264370 w 9533023"/>
              <a:gd name="connsiteY329" fmla="*/ 4259484 h 6628773"/>
              <a:gd name="connsiteX330" fmla="*/ 8102324 w 9533023"/>
              <a:gd name="connsiteY330" fmla="*/ 4572000 h 6628773"/>
              <a:gd name="connsiteX331" fmla="*/ 7836106 w 9533023"/>
              <a:gd name="connsiteY331" fmla="*/ 4896092 h 6628773"/>
              <a:gd name="connsiteX332" fmla="*/ 7743509 w 9533023"/>
              <a:gd name="connsiteY332" fmla="*/ 4977114 h 6628773"/>
              <a:gd name="connsiteX333" fmla="*/ 7326820 w 9533023"/>
              <a:gd name="connsiteY333" fmla="*/ 5243332 h 6628773"/>
              <a:gd name="connsiteX334" fmla="*/ 7168585 w 9533023"/>
              <a:gd name="connsiteY334" fmla="*/ 5304871 h 6628773"/>
              <a:gd name="connsiteX335" fmla="*/ 6868801 w 9533023"/>
              <a:gd name="connsiteY335" fmla="*/ 5427948 h 6628773"/>
              <a:gd name="connsiteX336" fmla="*/ 6493443 w 9533023"/>
              <a:gd name="connsiteY336" fmla="*/ 5578998 h 6628773"/>
              <a:gd name="connsiteX337" fmla="*/ 6342972 w 9533023"/>
              <a:gd name="connsiteY337" fmla="*/ 5648446 h 6628773"/>
              <a:gd name="connsiteX338" fmla="*/ 5949433 w 9533023"/>
              <a:gd name="connsiteY338" fmla="*/ 5717894 h 6628773"/>
              <a:gd name="connsiteX339" fmla="*/ 5486446 w 9533023"/>
              <a:gd name="connsiteY339" fmla="*/ 5706319 h 6628773"/>
              <a:gd name="connsiteX340" fmla="*/ 5393848 w 9533023"/>
              <a:gd name="connsiteY340" fmla="*/ 5683170 h 6628773"/>
              <a:gd name="connsiteX341" fmla="*/ 5104481 w 9533023"/>
              <a:gd name="connsiteY341" fmla="*/ 5613722 h 6628773"/>
              <a:gd name="connsiteX342" fmla="*/ 4907712 w 9533023"/>
              <a:gd name="connsiteY342" fmla="*/ 5567423 h 6628773"/>
              <a:gd name="connsiteX343" fmla="*/ 4745666 w 9533023"/>
              <a:gd name="connsiteY343" fmla="*/ 5521124 h 6628773"/>
              <a:gd name="connsiteX344" fmla="*/ 4051185 w 9533023"/>
              <a:gd name="connsiteY344" fmla="*/ 5324355 h 6628773"/>
              <a:gd name="connsiteX345" fmla="*/ 3495600 w 9533023"/>
              <a:gd name="connsiteY345" fmla="*/ 5046562 h 6628773"/>
              <a:gd name="connsiteX346" fmla="*/ 3414577 w 9533023"/>
              <a:gd name="connsiteY346" fmla="*/ 4942390 h 6628773"/>
              <a:gd name="connsiteX347" fmla="*/ 3345129 w 9533023"/>
              <a:gd name="connsiteY347" fmla="*/ 4757195 h 6628773"/>
              <a:gd name="connsiteX348" fmla="*/ 3287256 w 9533023"/>
              <a:gd name="connsiteY348" fmla="*/ 4595150 h 6628773"/>
              <a:gd name="connsiteX349" fmla="*/ 3183084 w 9533023"/>
              <a:gd name="connsiteY349" fmla="*/ 4421530 h 6628773"/>
              <a:gd name="connsiteX350" fmla="*/ 3148360 w 9533023"/>
              <a:gd name="connsiteY350" fmla="*/ 4363656 h 6628773"/>
              <a:gd name="connsiteX351" fmla="*/ 3090486 w 9533023"/>
              <a:gd name="connsiteY351" fmla="*/ 4236335 h 6628773"/>
              <a:gd name="connsiteX352" fmla="*/ 2893717 w 9533023"/>
              <a:gd name="connsiteY352" fmla="*/ 3993266 h 6628773"/>
              <a:gd name="connsiteX353" fmla="*/ 2615924 w 9533023"/>
              <a:gd name="connsiteY353" fmla="*/ 3680750 h 6628773"/>
              <a:gd name="connsiteX354" fmla="*/ 2280258 w 9533023"/>
              <a:gd name="connsiteY354" fmla="*/ 3414532 h 6628773"/>
              <a:gd name="connsiteX355" fmla="*/ 2152937 w 9533023"/>
              <a:gd name="connsiteY355" fmla="*/ 3345084 h 6628773"/>
              <a:gd name="connsiteX356" fmla="*/ 2095063 w 9533023"/>
              <a:gd name="connsiteY356" fmla="*/ 3310360 h 6628773"/>
              <a:gd name="connsiteX357" fmla="*/ 2060339 w 9533023"/>
              <a:gd name="connsiteY357" fmla="*/ 3287211 h 6628773"/>
              <a:gd name="connsiteX358" fmla="*/ 1956167 w 9533023"/>
              <a:gd name="connsiteY358" fmla="*/ 3252486 h 6628773"/>
              <a:gd name="connsiteX359" fmla="*/ 1886719 w 9533023"/>
              <a:gd name="connsiteY359" fmla="*/ 3229337 h 6628773"/>
              <a:gd name="connsiteX360" fmla="*/ 1851995 w 9533023"/>
              <a:gd name="connsiteY360" fmla="*/ 3217762 h 6628773"/>
              <a:gd name="connsiteX361" fmla="*/ 1759398 w 9533023"/>
              <a:gd name="connsiteY361" fmla="*/ 3194613 h 6628773"/>
              <a:gd name="connsiteX362" fmla="*/ 1701524 w 9533023"/>
              <a:gd name="connsiteY362" fmla="*/ 3183038 h 6628773"/>
              <a:gd name="connsiteX363" fmla="*/ 1551053 w 9533023"/>
              <a:gd name="connsiteY363" fmla="*/ 3148314 h 6628773"/>
              <a:gd name="connsiteX364" fmla="*/ 1389008 w 9533023"/>
              <a:gd name="connsiteY364" fmla="*/ 3125165 h 6628773"/>
              <a:gd name="connsiteX365" fmla="*/ 1226962 w 9533023"/>
              <a:gd name="connsiteY365" fmla="*/ 3102016 h 6628773"/>
              <a:gd name="connsiteX366" fmla="*/ 1157514 w 9533023"/>
              <a:gd name="connsiteY366" fmla="*/ 3090441 h 6628773"/>
              <a:gd name="connsiteX367" fmla="*/ 949170 w 9533023"/>
              <a:gd name="connsiteY367" fmla="*/ 3078866 h 6628773"/>
              <a:gd name="connsiteX368" fmla="*/ 833423 w 9533023"/>
              <a:gd name="connsiteY368" fmla="*/ 3067292 h 6628773"/>
              <a:gd name="connsiteX369" fmla="*/ 625079 w 9533023"/>
              <a:gd name="connsiteY369" fmla="*/ 3044142 h 6628773"/>
              <a:gd name="connsiteX370" fmla="*/ 405160 w 9533023"/>
              <a:gd name="connsiteY370" fmla="*/ 3055717 h 6628773"/>
              <a:gd name="connsiteX371" fmla="*/ 358861 w 9533023"/>
              <a:gd name="connsiteY371" fmla="*/ 3067292 h 6628773"/>
              <a:gd name="connsiteX372" fmla="*/ 266263 w 9533023"/>
              <a:gd name="connsiteY372" fmla="*/ 3113590 h 6628773"/>
              <a:gd name="connsiteX373" fmla="*/ 243114 w 9533023"/>
              <a:gd name="connsiteY373" fmla="*/ 3148314 h 6628773"/>
              <a:gd name="connsiteX374" fmla="*/ 208390 w 9533023"/>
              <a:gd name="connsiteY374" fmla="*/ 3275636 h 6628773"/>
              <a:gd name="connsiteX375" fmla="*/ 254689 w 9533023"/>
              <a:gd name="connsiteY375" fmla="*/ 3426107 h 6628773"/>
              <a:gd name="connsiteX376" fmla="*/ 382010 w 9533023"/>
              <a:gd name="connsiteY376" fmla="*/ 3565003 h 6628773"/>
              <a:gd name="connsiteX377" fmla="*/ 512129 w 9533023"/>
              <a:gd name="connsiteY377" fmla="*/ 3641782 h 6628773"/>
              <a:gd name="connsiteX378" fmla="*/ 760599 w 9533023"/>
              <a:gd name="connsiteY378" fmla="*/ 3703899 h 6628773"/>
              <a:gd name="connsiteX379" fmla="*/ 856572 w 9533023"/>
              <a:gd name="connsiteY379" fmla="*/ 3727049 h 6628773"/>
              <a:gd name="connsiteX380" fmla="*/ 891296 w 9533023"/>
              <a:gd name="connsiteY380" fmla="*/ 3750198 h 6628773"/>
              <a:gd name="connsiteX381" fmla="*/ 1014808 w 9533023"/>
              <a:gd name="connsiteY381" fmla="*/ 3803972 h 6628773"/>
              <a:gd name="connsiteX382" fmla="*/ 1076491 w 9533023"/>
              <a:gd name="connsiteY382" fmla="*/ 3819646 h 6628773"/>
              <a:gd name="connsiteX383" fmla="*/ 1134365 w 9533023"/>
              <a:gd name="connsiteY383" fmla="*/ 3831221 h 6628773"/>
              <a:gd name="connsiteX384" fmla="*/ 1226962 w 9533023"/>
              <a:gd name="connsiteY384" fmla="*/ 3854370 h 6628773"/>
              <a:gd name="connsiteX385" fmla="*/ 1420066 w 9533023"/>
              <a:gd name="connsiteY385" fmla="*/ 3885573 h 6628773"/>
              <a:gd name="connsiteX386" fmla="*/ 1551053 w 9533023"/>
              <a:gd name="connsiteY386" fmla="*/ 3935393 h 6628773"/>
              <a:gd name="connsiteX387" fmla="*/ 1673552 w 9533023"/>
              <a:gd name="connsiteY387" fmla="*/ 3946968 h 6628773"/>
              <a:gd name="connsiteX388" fmla="*/ 1827109 w 9533023"/>
              <a:gd name="connsiteY38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6076755 w 9533023"/>
              <a:gd name="connsiteY112" fmla="*/ 46299 h 6628773"/>
              <a:gd name="connsiteX113" fmla="*/ 5926284 w 9533023"/>
              <a:gd name="connsiteY113" fmla="*/ 115747 h 6628773"/>
              <a:gd name="connsiteX114" fmla="*/ 5845261 w 9533023"/>
              <a:gd name="connsiteY114" fmla="*/ 196770 h 6628773"/>
              <a:gd name="connsiteX115" fmla="*/ 5798962 w 9533023"/>
              <a:gd name="connsiteY115" fmla="*/ 219919 h 6628773"/>
              <a:gd name="connsiteX116" fmla="*/ 5694790 w 9533023"/>
              <a:gd name="connsiteY116" fmla="*/ 312517 h 6628773"/>
              <a:gd name="connsiteX117" fmla="*/ 5660066 w 9533023"/>
              <a:gd name="connsiteY117" fmla="*/ 347241 h 6628773"/>
              <a:gd name="connsiteX118" fmla="*/ 5544319 w 9533023"/>
              <a:gd name="connsiteY118" fmla="*/ 509286 h 6628773"/>
              <a:gd name="connsiteX119" fmla="*/ 5405423 w 9533023"/>
              <a:gd name="connsiteY119" fmla="*/ 821803 h 6628773"/>
              <a:gd name="connsiteX120" fmla="*/ 5393848 w 9533023"/>
              <a:gd name="connsiteY120" fmla="*/ 1018573 h 6628773"/>
              <a:gd name="connsiteX121" fmla="*/ 5463296 w 9533023"/>
              <a:gd name="connsiteY121" fmla="*/ 1331089 h 6628773"/>
              <a:gd name="connsiteX122" fmla="*/ 5540509 w 9533023"/>
              <a:gd name="connsiteY122" fmla="*/ 1527569 h 6628773"/>
              <a:gd name="connsiteX123" fmla="*/ 5683215 w 9533023"/>
              <a:gd name="connsiteY123" fmla="*/ 1759352 h 6628773"/>
              <a:gd name="connsiteX124" fmla="*/ 5752663 w 9533023"/>
              <a:gd name="connsiteY124" fmla="*/ 1840375 h 6628773"/>
              <a:gd name="connsiteX125" fmla="*/ 5949433 w 9533023"/>
              <a:gd name="connsiteY125" fmla="*/ 2083443 h 6628773"/>
              <a:gd name="connsiteX126" fmla="*/ 6210300 w 9533023"/>
              <a:gd name="connsiteY126" fmla="*/ 2292897 h 6628773"/>
              <a:gd name="connsiteX127" fmla="*/ 6516593 w 9533023"/>
              <a:gd name="connsiteY127" fmla="*/ 2500132 h 6628773"/>
              <a:gd name="connsiteX128" fmla="*/ 6620765 w 9533023"/>
              <a:gd name="connsiteY128" fmla="*/ 2592730 h 6628773"/>
              <a:gd name="connsiteX129" fmla="*/ 7373119 w 9533023"/>
              <a:gd name="connsiteY129" fmla="*/ 3078866 h 6628773"/>
              <a:gd name="connsiteX130" fmla="*/ 7488866 w 9533023"/>
              <a:gd name="connsiteY130" fmla="*/ 3136740 h 6628773"/>
              <a:gd name="connsiteX131" fmla="*/ 7859256 w 9533023"/>
              <a:gd name="connsiteY131" fmla="*/ 3426107 h 6628773"/>
              <a:gd name="connsiteX132" fmla="*/ 8137048 w 9533023"/>
              <a:gd name="connsiteY132" fmla="*/ 3657600 h 6628773"/>
              <a:gd name="connsiteX133" fmla="*/ 8229646 w 9533023"/>
              <a:gd name="connsiteY133" fmla="*/ 3784922 h 6628773"/>
              <a:gd name="connsiteX134" fmla="*/ 8241220 w 9533023"/>
              <a:gd name="connsiteY134" fmla="*/ 3831221 h 6628773"/>
              <a:gd name="connsiteX135" fmla="*/ 8299094 w 9533023"/>
              <a:gd name="connsiteY135" fmla="*/ 3970117 h 6628773"/>
              <a:gd name="connsiteX136" fmla="*/ 8310668 w 9533023"/>
              <a:gd name="connsiteY136" fmla="*/ 4143737 h 6628773"/>
              <a:gd name="connsiteX137" fmla="*/ 8275366 w 9533023"/>
              <a:gd name="connsiteY137" fmla="*/ 4479837 h 6628773"/>
              <a:gd name="connsiteX138" fmla="*/ 8218071 w 9533023"/>
              <a:gd name="connsiteY138" fmla="*/ 4583575 h 6628773"/>
              <a:gd name="connsiteX139" fmla="*/ 8102324 w 9533023"/>
              <a:gd name="connsiteY139" fmla="*/ 4803494 h 6628773"/>
              <a:gd name="connsiteX140" fmla="*/ 7940279 w 9533023"/>
              <a:gd name="connsiteY140" fmla="*/ 5034988 h 6628773"/>
              <a:gd name="connsiteX141" fmla="*/ 7766658 w 9533023"/>
              <a:gd name="connsiteY141" fmla="*/ 5185459 h 6628773"/>
              <a:gd name="connsiteX142" fmla="*/ 7697210 w 9533023"/>
              <a:gd name="connsiteY142" fmla="*/ 5231757 h 6628773"/>
              <a:gd name="connsiteX143" fmla="*/ 7442567 w 9533023"/>
              <a:gd name="connsiteY143" fmla="*/ 5382228 h 6628773"/>
              <a:gd name="connsiteX144" fmla="*/ 6829109 w 9533023"/>
              <a:gd name="connsiteY144" fmla="*/ 5625297 h 6628773"/>
              <a:gd name="connsiteX145" fmla="*/ 6528167 w 9533023"/>
              <a:gd name="connsiteY145" fmla="*/ 5660021 h 6628773"/>
              <a:gd name="connsiteX146" fmla="*/ 6273524 w 9533023"/>
              <a:gd name="connsiteY146" fmla="*/ 5648446 h 6628773"/>
              <a:gd name="connsiteX147" fmla="*/ 6215651 w 9533023"/>
              <a:gd name="connsiteY147" fmla="*/ 5636871 h 6628773"/>
              <a:gd name="connsiteX148" fmla="*/ 6007306 w 9533023"/>
              <a:gd name="connsiteY148" fmla="*/ 5590573 h 6628773"/>
              <a:gd name="connsiteX149" fmla="*/ 5949433 w 9533023"/>
              <a:gd name="connsiteY149" fmla="*/ 5567423 h 6628773"/>
              <a:gd name="connsiteX150" fmla="*/ 5486446 w 9533023"/>
              <a:gd name="connsiteY150" fmla="*/ 5428527 h 6628773"/>
              <a:gd name="connsiteX151" fmla="*/ 5139205 w 9533023"/>
              <a:gd name="connsiteY151" fmla="*/ 5312780 h 6628773"/>
              <a:gd name="connsiteX152" fmla="*/ 4977160 w 9533023"/>
              <a:gd name="connsiteY152" fmla="*/ 5254907 h 6628773"/>
              <a:gd name="connsiteX153" fmla="*/ 4942436 w 9533023"/>
              <a:gd name="connsiteY153" fmla="*/ 5231757 h 6628773"/>
              <a:gd name="connsiteX154" fmla="*/ 4791965 w 9533023"/>
              <a:gd name="connsiteY154" fmla="*/ 5092861 h 6628773"/>
              <a:gd name="connsiteX155" fmla="*/ 4734091 w 9533023"/>
              <a:gd name="connsiteY155" fmla="*/ 4965540 h 6628773"/>
              <a:gd name="connsiteX156" fmla="*/ 4722083 w 9533023"/>
              <a:gd name="connsiteY156" fmla="*/ 4773448 h 6628773"/>
              <a:gd name="connsiteX157" fmla="*/ 4795341 w 9533023"/>
              <a:gd name="connsiteY157" fmla="*/ 4556471 h 6628773"/>
              <a:gd name="connsiteX158" fmla="*/ 4815114 w 9533023"/>
              <a:gd name="connsiteY158" fmla="*/ 4490978 h 6628773"/>
              <a:gd name="connsiteX159" fmla="*/ 4887793 w 9533023"/>
              <a:gd name="connsiteY159" fmla="*/ 4425629 h 6628773"/>
              <a:gd name="connsiteX160" fmla="*/ 4930861 w 9533023"/>
              <a:gd name="connsiteY160" fmla="*/ 4386805 h 6628773"/>
              <a:gd name="connsiteX161" fmla="*/ 5035033 w 9533023"/>
              <a:gd name="connsiteY161" fmla="*/ 4282633 h 6628773"/>
              <a:gd name="connsiteX162" fmla="*/ 5231803 w 9533023"/>
              <a:gd name="connsiteY162" fmla="*/ 4166886 h 6628773"/>
              <a:gd name="connsiteX163" fmla="*/ 5335975 w 9533023"/>
              <a:gd name="connsiteY163" fmla="*/ 4109013 h 6628773"/>
              <a:gd name="connsiteX164" fmla="*/ 5463296 w 9533023"/>
              <a:gd name="connsiteY164" fmla="*/ 4016416 h 6628773"/>
              <a:gd name="connsiteX165" fmla="*/ 5613767 w 9533023"/>
              <a:gd name="connsiteY165" fmla="*/ 3889094 h 6628773"/>
              <a:gd name="connsiteX166" fmla="*/ 5845261 w 9533023"/>
              <a:gd name="connsiteY166" fmla="*/ 3657600 h 6628773"/>
              <a:gd name="connsiteX167" fmla="*/ 5914709 w 9533023"/>
              <a:gd name="connsiteY167" fmla="*/ 3611302 h 6628773"/>
              <a:gd name="connsiteX168" fmla="*/ 6053316 w 9533023"/>
              <a:gd name="connsiteY168" fmla="*/ 3484270 h 6628773"/>
              <a:gd name="connsiteX169" fmla="*/ 6157777 w 9533023"/>
              <a:gd name="connsiteY169" fmla="*/ 3391383 h 6628773"/>
              <a:gd name="connsiteX170" fmla="*/ 6319823 w 9533023"/>
              <a:gd name="connsiteY170" fmla="*/ 3287211 h 6628773"/>
              <a:gd name="connsiteX171" fmla="*/ 6435570 w 9533023"/>
              <a:gd name="connsiteY171" fmla="*/ 3194613 h 6628773"/>
              <a:gd name="connsiteX172" fmla="*/ 6562891 w 9533023"/>
              <a:gd name="connsiteY172" fmla="*/ 3102016 h 6628773"/>
              <a:gd name="connsiteX173" fmla="*/ 6690213 w 9533023"/>
              <a:gd name="connsiteY173" fmla="*/ 2997843 h 6628773"/>
              <a:gd name="connsiteX174" fmla="*/ 6858866 w 9533023"/>
              <a:gd name="connsiteY174" fmla="*/ 2886630 h 6628773"/>
              <a:gd name="connsiteX175" fmla="*/ 6956431 w 9533023"/>
              <a:gd name="connsiteY175" fmla="*/ 2777924 h 6628773"/>
              <a:gd name="connsiteX176" fmla="*/ 7118476 w 9533023"/>
              <a:gd name="connsiteY176" fmla="*/ 2210765 h 6628773"/>
              <a:gd name="connsiteX177" fmla="*/ 6771236 w 9533023"/>
              <a:gd name="connsiteY177" fmla="*/ 1828800 h 6628773"/>
              <a:gd name="connsiteX178" fmla="*/ 6412420 w 9533023"/>
              <a:gd name="connsiteY178" fmla="*/ 1632031 h 6628773"/>
              <a:gd name="connsiteX179" fmla="*/ 6111479 w 9533023"/>
              <a:gd name="connsiteY179" fmla="*/ 1585732 h 6628773"/>
              <a:gd name="connsiteX180" fmla="*/ 5879985 w 9533023"/>
              <a:gd name="connsiteY180" fmla="*/ 1620456 h 6628773"/>
              <a:gd name="connsiteX181" fmla="*/ 5822112 w 9533023"/>
              <a:gd name="connsiteY181" fmla="*/ 1632031 h 6628773"/>
              <a:gd name="connsiteX182" fmla="*/ 5660066 w 9533023"/>
              <a:gd name="connsiteY182" fmla="*/ 1724628 h 6628773"/>
              <a:gd name="connsiteX183" fmla="*/ 5590618 w 9533023"/>
              <a:gd name="connsiteY183" fmla="*/ 1759352 h 6628773"/>
              <a:gd name="connsiteX184" fmla="*/ 5405423 w 9533023"/>
              <a:gd name="connsiteY184" fmla="*/ 1909823 h 6628773"/>
              <a:gd name="connsiteX185" fmla="*/ 5347549 w 9533023"/>
              <a:gd name="connsiteY185" fmla="*/ 1944547 h 6628773"/>
              <a:gd name="connsiteX186" fmla="*/ 5046608 w 9533023"/>
              <a:gd name="connsiteY186" fmla="*/ 2210765 h 6628773"/>
              <a:gd name="connsiteX187" fmla="*/ 5023458 w 9533023"/>
              <a:gd name="connsiteY187" fmla="*/ 2245489 h 6628773"/>
              <a:gd name="connsiteX188" fmla="*/ 4861413 w 9533023"/>
              <a:gd name="connsiteY188" fmla="*/ 2523281 h 6628773"/>
              <a:gd name="connsiteX189" fmla="*/ 4830643 w 9533023"/>
              <a:gd name="connsiteY189" fmla="*/ 2601073 h 6628773"/>
              <a:gd name="connsiteX190" fmla="*/ 4803539 w 9533023"/>
              <a:gd name="connsiteY190" fmla="*/ 2673752 h 6628773"/>
              <a:gd name="connsiteX191" fmla="*/ 4768815 w 9533023"/>
              <a:gd name="connsiteY191" fmla="*/ 2824223 h 6628773"/>
              <a:gd name="connsiteX192" fmla="*/ 4745666 w 9533023"/>
              <a:gd name="connsiteY192" fmla="*/ 2870522 h 6628773"/>
              <a:gd name="connsiteX193" fmla="*/ 4710942 w 9533023"/>
              <a:gd name="connsiteY193" fmla="*/ 3032568 h 6628773"/>
              <a:gd name="connsiteX194" fmla="*/ 4687793 w 9533023"/>
              <a:gd name="connsiteY194" fmla="*/ 3078866 h 6628773"/>
              <a:gd name="connsiteX195" fmla="*/ 4525747 w 9533023"/>
              <a:gd name="connsiteY195" fmla="*/ 3472405 h 6628773"/>
              <a:gd name="connsiteX196" fmla="*/ 4514172 w 9533023"/>
              <a:gd name="connsiteY196" fmla="*/ 3541854 h 6628773"/>
              <a:gd name="connsiteX197" fmla="*/ 4444724 w 9533023"/>
              <a:gd name="connsiteY197" fmla="*/ 3669175 h 6628773"/>
              <a:gd name="connsiteX198" fmla="*/ 4410000 w 9533023"/>
              <a:gd name="connsiteY198" fmla="*/ 3715474 h 6628773"/>
              <a:gd name="connsiteX199" fmla="*/ 4363701 w 9533023"/>
              <a:gd name="connsiteY199" fmla="*/ 3819646 h 6628773"/>
              <a:gd name="connsiteX200" fmla="*/ 4352127 w 9533023"/>
              <a:gd name="connsiteY200" fmla="*/ 3854370 h 6628773"/>
              <a:gd name="connsiteX201" fmla="*/ 4282679 w 9533023"/>
              <a:gd name="connsiteY201" fmla="*/ 3958542 h 6628773"/>
              <a:gd name="connsiteX202" fmla="*/ 4182172 w 9533023"/>
              <a:gd name="connsiteY202" fmla="*/ 4097583 h 6628773"/>
              <a:gd name="connsiteX203" fmla="*/ 3935438 w 9533023"/>
              <a:gd name="connsiteY203" fmla="*/ 4433104 h 6628773"/>
              <a:gd name="connsiteX204" fmla="*/ 3889139 w 9533023"/>
              <a:gd name="connsiteY204" fmla="*/ 4502552 h 6628773"/>
              <a:gd name="connsiteX205" fmla="*/ 3727094 w 9533023"/>
              <a:gd name="connsiteY205" fmla="*/ 4641449 h 6628773"/>
              <a:gd name="connsiteX206" fmla="*/ 3657646 w 9533023"/>
              <a:gd name="connsiteY206" fmla="*/ 4722471 h 6628773"/>
              <a:gd name="connsiteX207" fmla="*/ 3449301 w 9533023"/>
              <a:gd name="connsiteY207" fmla="*/ 4861368 h 6628773"/>
              <a:gd name="connsiteX208" fmla="*/ 3391428 w 9533023"/>
              <a:gd name="connsiteY208" fmla="*/ 4930816 h 6628773"/>
              <a:gd name="connsiteX209" fmla="*/ 2928441 w 9533023"/>
              <a:gd name="connsiteY209" fmla="*/ 5278056 h 6628773"/>
              <a:gd name="connsiteX210" fmla="*/ 2639074 w 9533023"/>
              <a:gd name="connsiteY210" fmla="*/ 5405378 h 6628773"/>
              <a:gd name="connsiteX211" fmla="*/ 2546476 w 9533023"/>
              <a:gd name="connsiteY211" fmla="*/ 5451676 h 6628773"/>
              <a:gd name="connsiteX212" fmla="*/ 2314982 w 9533023"/>
              <a:gd name="connsiteY212" fmla="*/ 5521124 h 6628773"/>
              <a:gd name="connsiteX213" fmla="*/ 1979317 w 9533023"/>
              <a:gd name="connsiteY213" fmla="*/ 5636871 h 6628773"/>
              <a:gd name="connsiteX214" fmla="*/ 1886719 w 9533023"/>
              <a:gd name="connsiteY214" fmla="*/ 5648446 h 6628773"/>
              <a:gd name="connsiteX215" fmla="*/ 1655225 w 9533023"/>
              <a:gd name="connsiteY215" fmla="*/ 5671595 h 6628773"/>
              <a:gd name="connsiteX216" fmla="*/ 1250112 w 9533023"/>
              <a:gd name="connsiteY216" fmla="*/ 5660021 h 6628773"/>
              <a:gd name="connsiteX217" fmla="*/ 1215387 w 9533023"/>
              <a:gd name="connsiteY217" fmla="*/ 5648446 h 6628773"/>
              <a:gd name="connsiteX218" fmla="*/ 1122790 w 9533023"/>
              <a:gd name="connsiteY218" fmla="*/ 5590573 h 6628773"/>
              <a:gd name="connsiteX219" fmla="*/ 891296 w 9533023"/>
              <a:gd name="connsiteY219" fmla="*/ 5428527 h 6628773"/>
              <a:gd name="connsiteX220" fmla="*/ 763975 w 9533023"/>
              <a:gd name="connsiteY220" fmla="*/ 5335930 h 6628773"/>
              <a:gd name="connsiteX221" fmla="*/ 729251 w 9533023"/>
              <a:gd name="connsiteY221" fmla="*/ 5312780 h 6628773"/>
              <a:gd name="connsiteX222" fmla="*/ 648228 w 9533023"/>
              <a:gd name="connsiteY222" fmla="*/ 5254907 h 6628773"/>
              <a:gd name="connsiteX223" fmla="*/ 463033 w 9533023"/>
              <a:gd name="connsiteY223" fmla="*/ 5127585 h 6628773"/>
              <a:gd name="connsiteX224" fmla="*/ 335712 w 9533023"/>
              <a:gd name="connsiteY224" fmla="*/ 4965540 h 6628773"/>
              <a:gd name="connsiteX225" fmla="*/ 277838 w 9533023"/>
              <a:gd name="connsiteY225" fmla="*/ 4757195 h 6628773"/>
              <a:gd name="connsiteX226" fmla="*/ 266263 w 9533023"/>
              <a:gd name="connsiteY226" fmla="*/ 4560426 h 6628773"/>
              <a:gd name="connsiteX227" fmla="*/ 358861 w 9533023"/>
              <a:gd name="connsiteY227" fmla="*/ 4294208 h 6628773"/>
              <a:gd name="connsiteX228" fmla="*/ 463033 w 9533023"/>
              <a:gd name="connsiteY228" fmla="*/ 4178461 h 6628773"/>
              <a:gd name="connsiteX229" fmla="*/ 810274 w 9533023"/>
              <a:gd name="connsiteY229" fmla="*/ 4039565 h 6628773"/>
              <a:gd name="connsiteX230" fmla="*/ 1099641 w 9533023"/>
              <a:gd name="connsiteY230" fmla="*/ 3981692 h 6628773"/>
              <a:gd name="connsiteX231" fmla="*/ 1365858 w 9533023"/>
              <a:gd name="connsiteY231" fmla="*/ 3946968 h 6628773"/>
              <a:gd name="connsiteX232" fmla="*/ 1635163 w 9533023"/>
              <a:gd name="connsiteY232" fmla="*/ 3896859 h 6628773"/>
              <a:gd name="connsiteX233" fmla="*/ 1909868 w 9533023"/>
              <a:gd name="connsiteY233" fmla="*/ 3831221 h 6628773"/>
              <a:gd name="connsiteX234" fmla="*/ 2048765 w 9533023"/>
              <a:gd name="connsiteY234" fmla="*/ 3819646 h 6628773"/>
              <a:gd name="connsiteX235" fmla="*/ 2777970 w 9533023"/>
              <a:gd name="connsiteY235" fmla="*/ 3819646 h 6628773"/>
              <a:gd name="connsiteX236" fmla="*/ 3032613 w 9533023"/>
              <a:gd name="connsiteY236" fmla="*/ 3784922 h 6628773"/>
              <a:gd name="connsiteX237" fmla="*/ 3495600 w 9533023"/>
              <a:gd name="connsiteY237" fmla="*/ 3669175 h 6628773"/>
              <a:gd name="connsiteX238" fmla="*/ 3622922 w 9533023"/>
              <a:gd name="connsiteY238" fmla="*/ 3576578 h 6628773"/>
              <a:gd name="connsiteX239" fmla="*/ 3646071 w 9533023"/>
              <a:gd name="connsiteY239" fmla="*/ 3553428 h 6628773"/>
              <a:gd name="connsiteX240" fmla="*/ 3738668 w 9533023"/>
              <a:gd name="connsiteY240" fmla="*/ 3437681 h 6628773"/>
              <a:gd name="connsiteX241" fmla="*/ 3808117 w 9533023"/>
              <a:gd name="connsiteY241" fmla="*/ 3298785 h 6628773"/>
              <a:gd name="connsiteX242" fmla="*/ 3877565 w 9533023"/>
              <a:gd name="connsiteY242" fmla="*/ 3171464 h 6628773"/>
              <a:gd name="connsiteX243" fmla="*/ 3912289 w 9533023"/>
              <a:gd name="connsiteY243" fmla="*/ 2997843 h 6628773"/>
              <a:gd name="connsiteX244" fmla="*/ 3947013 w 9533023"/>
              <a:gd name="connsiteY244" fmla="*/ 2766350 h 6628773"/>
              <a:gd name="connsiteX245" fmla="*/ 3923863 w 9533023"/>
              <a:gd name="connsiteY245" fmla="*/ 2558005 h 6628773"/>
              <a:gd name="connsiteX246" fmla="*/ 3877565 w 9533023"/>
              <a:gd name="connsiteY246" fmla="*/ 2465408 h 6628773"/>
              <a:gd name="connsiteX247" fmla="*/ 3784967 w 9533023"/>
              <a:gd name="connsiteY247" fmla="*/ 2361236 h 6628773"/>
              <a:gd name="connsiteX248" fmla="*/ 3692370 w 9533023"/>
              <a:gd name="connsiteY248" fmla="*/ 2291788 h 6628773"/>
              <a:gd name="connsiteX249" fmla="*/ 3646071 w 9533023"/>
              <a:gd name="connsiteY249" fmla="*/ 2268638 h 6628773"/>
              <a:gd name="connsiteX250" fmla="*/ 3472451 w 9533023"/>
              <a:gd name="connsiteY250" fmla="*/ 2187616 h 6628773"/>
              <a:gd name="connsiteX251" fmla="*/ 3345129 w 9533023"/>
              <a:gd name="connsiteY251" fmla="*/ 2164466 h 6628773"/>
              <a:gd name="connsiteX252" fmla="*/ 2858993 w 9533023"/>
              <a:gd name="connsiteY252" fmla="*/ 2245489 h 6628773"/>
              <a:gd name="connsiteX253" fmla="*/ 2801119 w 9533023"/>
              <a:gd name="connsiteY253" fmla="*/ 2291788 h 6628773"/>
              <a:gd name="connsiteX254" fmla="*/ 2766395 w 9533023"/>
              <a:gd name="connsiteY254" fmla="*/ 2361236 h 6628773"/>
              <a:gd name="connsiteX255" fmla="*/ 2789544 w 9533023"/>
              <a:gd name="connsiteY255" fmla="*/ 2766350 h 6628773"/>
              <a:gd name="connsiteX256" fmla="*/ 2858993 w 9533023"/>
              <a:gd name="connsiteY256" fmla="*/ 3136740 h 6628773"/>
              <a:gd name="connsiteX257" fmla="*/ 2882142 w 9533023"/>
              <a:gd name="connsiteY257" fmla="*/ 3171464 h 6628773"/>
              <a:gd name="connsiteX258" fmla="*/ 2963165 w 9533023"/>
              <a:gd name="connsiteY258" fmla="*/ 3356659 h 6628773"/>
              <a:gd name="connsiteX259" fmla="*/ 3159934 w 9533023"/>
              <a:gd name="connsiteY259" fmla="*/ 3634451 h 6628773"/>
              <a:gd name="connsiteX260" fmla="*/ 3472451 w 9533023"/>
              <a:gd name="connsiteY260" fmla="*/ 3865945 h 6628773"/>
              <a:gd name="connsiteX261" fmla="*/ 4190081 w 9533023"/>
              <a:gd name="connsiteY261" fmla="*/ 4259484 h 6628773"/>
              <a:gd name="connsiteX262" fmla="*/ 4761485 w 9533023"/>
              <a:gd name="connsiteY262" fmla="*/ 4514416 h 6628773"/>
              <a:gd name="connsiteX263" fmla="*/ 5081332 w 9533023"/>
              <a:gd name="connsiteY263" fmla="*/ 4687747 h 6628773"/>
              <a:gd name="connsiteX264" fmla="*/ 5150780 w 9533023"/>
              <a:gd name="connsiteY264" fmla="*/ 4734046 h 6628773"/>
              <a:gd name="connsiteX265" fmla="*/ 5405423 w 9533023"/>
              <a:gd name="connsiteY265" fmla="*/ 4872942 h 6628773"/>
              <a:gd name="connsiteX266" fmla="*/ 5625342 w 9533023"/>
              <a:gd name="connsiteY266" fmla="*/ 5058137 h 6628773"/>
              <a:gd name="connsiteX267" fmla="*/ 5671641 w 9533023"/>
              <a:gd name="connsiteY267" fmla="*/ 5092861 h 6628773"/>
              <a:gd name="connsiteX268" fmla="*/ 5787387 w 9533023"/>
              <a:gd name="connsiteY268" fmla="*/ 5278056 h 6628773"/>
              <a:gd name="connsiteX269" fmla="*/ 5891560 w 9533023"/>
              <a:gd name="connsiteY269" fmla="*/ 5428527 h 6628773"/>
              <a:gd name="connsiteX270" fmla="*/ 5926284 w 9533023"/>
              <a:gd name="connsiteY270" fmla="*/ 5497975 h 6628773"/>
              <a:gd name="connsiteX271" fmla="*/ 6042031 w 9533023"/>
              <a:gd name="connsiteY271" fmla="*/ 5613722 h 6628773"/>
              <a:gd name="connsiteX272" fmla="*/ 6076755 w 9533023"/>
              <a:gd name="connsiteY272" fmla="*/ 5671595 h 6628773"/>
              <a:gd name="connsiteX273" fmla="*/ 6227225 w 9533023"/>
              <a:gd name="connsiteY273" fmla="*/ 5914664 h 6628773"/>
              <a:gd name="connsiteX274" fmla="*/ 6227225 w 9533023"/>
              <a:gd name="connsiteY274" fmla="*/ 6111433 h 6628773"/>
              <a:gd name="connsiteX275" fmla="*/ 6076755 w 9533023"/>
              <a:gd name="connsiteY275" fmla="*/ 6319778 h 6628773"/>
              <a:gd name="connsiteX276" fmla="*/ 5868410 w 9533023"/>
              <a:gd name="connsiteY276" fmla="*/ 6447099 h 6628773"/>
              <a:gd name="connsiteX277" fmla="*/ 5706365 w 9533023"/>
              <a:gd name="connsiteY277" fmla="*/ 6528122 h 6628773"/>
              <a:gd name="connsiteX278" fmla="*/ 5544319 w 9533023"/>
              <a:gd name="connsiteY278" fmla="*/ 6585995 h 6628773"/>
              <a:gd name="connsiteX279" fmla="*/ 5213331 w 9533023"/>
              <a:gd name="connsiteY279" fmla="*/ 6628773 h 6628773"/>
              <a:gd name="connsiteX280" fmla="*/ 4722517 w 9533023"/>
              <a:gd name="connsiteY280" fmla="*/ 6597570 h 6628773"/>
              <a:gd name="connsiteX281" fmla="*/ 4491023 w 9533023"/>
              <a:gd name="connsiteY281" fmla="*/ 6551271 h 6628773"/>
              <a:gd name="connsiteX282" fmla="*/ 4176915 w 9533023"/>
              <a:gd name="connsiteY282" fmla="*/ 6500584 h 6628773"/>
              <a:gd name="connsiteX283" fmla="*/ 3907611 w 9533023"/>
              <a:gd name="connsiteY283" fmla="*/ 6427470 h 6628773"/>
              <a:gd name="connsiteX284" fmla="*/ 3773393 w 9533023"/>
              <a:gd name="connsiteY284" fmla="*/ 6389226 h 6628773"/>
              <a:gd name="connsiteX285" fmla="*/ 3676551 w 9533023"/>
              <a:gd name="connsiteY285" fmla="*/ 6327253 h 6628773"/>
              <a:gd name="connsiteX286" fmla="*/ 3611058 w 9533023"/>
              <a:gd name="connsiteY286" fmla="*/ 6162410 h 6628773"/>
              <a:gd name="connsiteX287" fmla="*/ 3634496 w 9533023"/>
              <a:gd name="connsiteY287" fmla="*/ 5960962 h 6628773"/>
              <a:gd name="connsiteX288" fmla="*/ 3696469 w 9533023"/>
              <a:gd name="connsiteY288" fmla="*/ 5826166 h 6628773"/>
              <a:gd name="connsiteX289" fmla="*/ 3761818 w 9533023"/>
              <a:gd name="connsiteY289" fmla="*/ 5683170 h 6628773"/>
              <a:gd name="connsiteX290" fmla="*/ 3784967 w 9533023"/>
              <a:gd name="connsiteY290" fmla="*/ 5648446 h 6628773"/>
              <a:gd name="connsiteX291" fmla="*/ 3865990 w 9533023"/>
              <a:gd name="connsiteY291" fmla="*/ 5509550 h 6628773"/>
              <a:gd name="connsiteX292" fmla="*/ 4004886 w 9533023"/>
              <a:gd name="connsiteY292" fmla="*/ 5393803 h 6628773"/>
              <a:gd name="connsiteX293" fmla="*/ 4097484 w 9533023"/>
              <a:gd name="connsiteY293" fmla="*/ 5359079 h 6628773"/>
              <a:gd name="connsiteX294" fmla="*/ 4340552 w 9533023"/>
              <a:gd name="connsiteY294" fmla="*/ 5289631 h 6628773"/>
              <a:gd name="connsiteX295" fmla="*/ 4491023 w 9533023"/>
              <a:gd name="connsiteY295" fmla="*/ 5278056 h 6628773"/>
              <a:gd name="connsiteX296" fmla="*/ 5254952 w 9533023"/>
              <a:gd name="connsiteY296" fmla="*/ 5266481 h 6628773"/>
              <a:gd name="connsiteX297" fmla="*/ 5764238 w 9533023"/>
              <a:gd name="connsiteY297" fmla="*/ 5254907 h 6628773"/>
              <a:gd name="connsiteX298" fmla="*/ 6944856 w 9533023"/>
              <a:gd name="connsiteY298" fmla="*/ 5197033 h 6628773"/>
              <a:gd name="connsiteX299" fmla="*/ 7488866 w 9533023"/>
              <a:gd name="connsiteY299" fmla="*/ 5116011 h 6628773"/>
              <a:gd name="connsiteX300" fmla="*/ 7639337 w 9533023"/>
              <a:gd name="connsiteY300" fmla="*/ 5081286 h 6628773"/>
              <a:gd name="connsiteX301" fmla="*/ 8090749 w 9533023"/>
              <a:gd name="connsiteY301" fmla="*/ 4907666 h 6628773"/>
              <a:gd name="connsiteX302" fmla="*/ 8368542 w 9533023"/>
              <a:gd name="connsiteY302" fmla="*/ 4791919 h 6628773"/>
              <a:gd name="connsiteX303" fmla="*/ 8727357 w 9533023"/>
              <a:gd name="connsiteY303" fmla="*/ 4572000 h 6628773"/>
              <a:gd name="connsiteX304" fmla="*/ 8831529 w 9533023"/>
              <a:gd name="connsiteY304" fmla="*/ 4479403 h 6628773"/>
              <a:gd name="connsiteX305" fmla="*/ 9109322 w 9533023"/>
              <a:gd name="connsiteY305" fmla="*/ 4120588 h 6628773"/>
              <a:gd name="connsiteX306" fmla="*/ 9259793 w 9533023"/>
              <a:gd name="connsiteY306" fmla="*/ 3865945 h 6628773"/>
              <a:gd name="connsiteX307" fmla="*/ 9282942 w 9533023"/>
              <a:gd name="connsiteY307" fmla="*/ 3773347 h 6628773"/>
              <a:gd name="connsiteX308" fmla="*/ 9387114 w 9533023"/>
              <a:gd name="connsiteY308" fmla="*/ 3576578 h 6628773"/>
              <a:gd name="connsiteX309" fmla="*/ 9444987 w 9533023"/>
              <a:gd name="connsiteY309" fmla="*/ 3449256 h 6628773"/>
              <a:gd name="connsiteX310" fmla="*/ 9456562 w 9533023"/>
              <a:gd name="connsiteY310" fmla="*/ 3275636 h 6628773"/>
              <a:gd name="connsiteX311" fmla="*/ 9502861 w 9533023"/>
              <a:gd name="connsiteY311" fmla="*/ 3067292 h 6628773"/>
              <a:gd name="connsiteX312" fmla="*/ 9529676 w 9533023"/>
              <a:gd name="connsiteY312" fmla="*/ 2970016 h 6628773"/>
              <a:gd name="connsiteX313" fmla="*/ 9526010 w 9533023"/>
              <a:gd name="connsiteY313" fmla="*/ 2870522 h 6628773"/>
              <a:gd name="connsiteX314" fmla="*/ 9456562 w 9533023"/>
              <a:gd name="connsiteY314" fmla="*/ 2534856 h 6628773"/>
              <a:gd name="connsiteX315" fmla="*/ 9425359 w 9533023"/>
              <a:gd name="connsiteY315" fmla="*/ 2477127 h 6628773"/>
              <a:gd name="connsiteX316" fmla="*/ 9356055 w 9533023"/>
              <a:gd name="connsiteY316" fmla="*/ 2384675 h 6628773"/>
              <a:gd name="connsiteX317" fmla="*/ 9213494 w 9533023"/>
              <a:gd name="connsiteY317" fmla="*/ 2291788 h 6628773"/>
              <a:gd name="connsiteX318" fmla="*/ 9140236 w 9533023"/>
              <a:gd name="connsiteY318" fmla="*/ 2291643 h 6628773"/>
              <a:gd name="connsiteX319" fmla="*/ 9005294 w 9533023"/>
              <a:gd name="connsiteY319" fmla="*/ 2299697 h 6628773"/>
              <a:gd name="connsiteX320" fmla="*/ 8900977 w 9533023"/>
              <a:gd name="connsiteY320" fmla="*/ 2361236 h 6628773"/>
              <a:gd name="connsiteX321" fmla="*/ 8738932 w 9533023"/>
              <a:gd name="connsiteY321" fmla="*/ 2569580 h 6628773"/>
              <a:gd name="connsiteX322" fmla="*/ 8692633 w 9533023"/>
              <a:gd name="connsiteY322" fmla="*/ 2650603 h 6628773"/>
              <a:gd name="connsiteX323" fmla="*/ 8638714 w 9533023"/>
              <a:gd name="connsiteY323" fmla="*/ 2816603 h 6628773"/>
              <a:gd name="connsiteX324" fmla="*/ 8611610 w 9533023"/>
              <a:gd name="connsiteY324" fmla="*/ 2905246 h 6628773"/>
              <a:gd name="connsiteX325" fmla="*/ 8588461 w 9533023"/>
              <a:gd name="connsiteY325" fmla="*/ 3229337 h 6628773"/>
              <a:gd name="connsiteX326" fmla="*/ 8576886 w 9533023"/>
              <a:gd name="connsiteY326" fmla="*/ 3321935 h 6628773"/>
              <a:gd name="connsiteX327" fmla="*/ 8495863 w 9533023"/>
              <a:gd name="connsiteY327" fmla="*/ 3588152 h 6628773"/>
              <a:gd name="connsiteX328" fmla="*/ 8449565 w 9533023"/>
              <a:gd name="connsiteY328" fmla="*/ 3796497 h 6628773"/>
              <a:gd name="connsiteX329" fmla="*/ 8264370 w 9533023"/>
              <a:gd name="connsiteY329" fmla="*/ 4259484 h 6628773"/>
              <a:gd name="connsiteX330" fmla="*/ 8102324 w 9533023"/>
              <a:gd name="connsiteY330" fmla="*/ 4572000 h 6628773"/>
              <a:gd name="connsiteX331" fmla="*/ 7836106 w 9533023"/>
              <a:gd name="connsiteY331" fmla="*/ 4896092 h 6628773"/>
              <a:gd name="connsiteX332" fmla="*/ 7743509 w 9533023"/>
              <a:gd name="connsiteY332" fmla="*/ 4977114 h 6628773"/>
              <a:gd name="connsiteX333" fmla="*/ 7326820 w 9533023"/>
              <a:gd name="connsiteY333" fmla="*/ 5243332 h 6628773"/>
              <a:gd name="connsiteX334" fmla="*/ 7168585 w 9533023"/>
              <a:gd name="connsiteY334" fmla="*/ 5304871 h 6628773"/>
              <a:gd name="connsiteX335" fmla="*/ 6868801 w 9533023"/>
              <a:gd name="connsiteY335" fmla="*/ 5427948 h 6628773"/>
              <a:gd name="connsiteX336" fmla="*/ 6493443 w 9533023"/>
              <a:gd name="connsiteY336" fmla="*/ 5578998 h 6628773"/>
              <a:gd name="connsiteX337" fmla="*/ 6342972 w 9533023"/>
              <a:gd name="connsiteY337" fmla="*/ 5648446 h 6628773"/>
              <a:gd name="connsiteX338" fmla="*/ 5949433 w 9533023"/>
              <a:gd name="connsiteY338" fmla="*/ 5717894 h 6628773"/>
              <a:gd name="connsiteX339" fmla="*/ 5486446 w 9533023"/>
              <a:gd name="connsiteY339" fmla="*/ 5706319 h 6628773"/>
              <a:gd name="connsiteX340" fmla="*/ 5393848 w 9533023"/>
              <a:gd name="connsiteY340" fmla="*/ 5683170 h 6628773"/>
              <a:gd name="connsiteX341" fmla="*/ 5104481 w 9533023"/>
              <a:gd name="connsiteY341" fmla="*/ 5613722 h 6628773"/>
              <a:gd name="connsiteX342" fmla="*/ 4907712 w 9533023"/>
              <a:gd name="connsiteY342" fmla="*/ 5567423 h 6628773"/>
              <a:gd name="connsiteX343" fmla="*/ 4745666 w 9533023"/>
              <a:gd name="connsiteY343" fmla="*/ 5521124 h 6628773"/>
              <a:gd name="connsiteX344" fmla="*/ 4051185 w 9533023"/>
              <a:gd name="connsiteY344" fmla="*/ 5324355 h 6628773"/>
              <a:gd name="connsiteX345" fmla="*/ 3495600 w 9533023"/>
              <a:gd name="connsiteY345" fmla="*/ 5046562 h 6628773"/>
              <a:gd name="connsiteX346" fmla="*/ 3414577 w 9533023"/>
              <a:gd name="connsiteY346" fmla="*/ 4942390 h 6628773"/>
              <a:gd name="connsiteX347" fmla="*/ 3345129 w 9533023"/>
              <a:gd name="connsiteY347" fmla="*/ 4757195 h 6628773"/>
              <a:gd name="connsiteX348" fmla="*/ 3287256 w 9533023"/>
              <a:gd name="connsiteY348" fmla="*/ 4595150 h 6628773"/>
              <a:gd name="connsiteX349" fmla="*/ 3183084 w 9533023"/>
              <a:gd name="connsiteY349" fmla="*/ 4421530 h 6628773"/>
              <a:gd name="connsiteX350" fmla="*/ 3148360 w 9533023"/>
              <a:gd name="connsiteY350" fmla="*/ 4363656 h 6628773"/>
              <a:gd name="connsiteX351" fmla="*/ 3090486 w 9533023"/>
              <a:gd name="connsiteY351" fmla="*/ 4236335 h 6628773"/>
              <a:gd name="connsiteX352" fmla="*/ 2893717 w 9533023"/>
              <a:gd name="connsiteY352" fmla="*/ 3993266 h 6628773"/>
              <a:gd name="connsiteX353" fmla="*/ 2615924 w 9533023"/>
              <a:gd name="connsiteY353" fmla="*/ 3680750 h 6628773"/>
              <a:gd name="connsiteX354" fmla="*/ 2280258 w 9533023"/>
              <a:gd name="connsiteY354" fmla="*/ 3414532 h 6628773"/>
              <a:gd name="connsiteX355" fmla="*/ 2152937 w 9533023"/>
              <a:gd name="connsiteY355" fmla="*/ 3345084 h 6628773"/>
              <a:gd name="connsiteX356" fmla="*/ 2095063 w 9533023"/>
              <a:gd name="connsiteY356" fmla="*/ 3310360 h 6628773"/>
              <a:gd name="connsiteX357" fmla="*/ 2060339 w 9533023"/>
              <a:gd name="connsiteY357" fmla="*/ 3287211 h 6628773"/>
              <a:gd name="connsiteX358" fmla="*/ 1956167 w 9533023"/>
              <a:gd name="connsiteY358" fmla="*/ 3252486 h 6628773"/>
              <a:gd name="connsiteX359" fmla="*/ 1886719 w 9533023"/>
              <a:gd name="connsiteY359" fmla="*/ 3229337 h 6628773"/>
              <a:gd name="connsiteX360" fmla="*/ 1851995 w 9533023"/>
              <a:gd name="connsiteY360" fmla="*/ 3217762 h 6628773"/>
              <a:gd name="connsiteX361" fmla="*/ 1759398 w 9533023"/>
              <a:gd name="connsiteY361" fmla="*/ 3194613 h 6628773"/>
              <a:gd name="connsiteX362" fmla="*/ 1701524 w 9533023"/>
              <a:gd name="connsiteY362" fmla="*/ 3183038 h 6628773"/>
              <a:gd name="connsiteX363" fmla="*/ 1551053 w 9533023"/>
              <a:gd name="connsiteY363" fmla="*/ 3148314 h 6628773"/>
              <a:gd name="connsiteX364" fmla="*/ 1389008 w 9533023"/>
              <a:gd name="connsiteY364" fmla="*/ 3125165 h 6628773"/>
              <a:gd name="connsiteX365" fmla="*/ 1226962 w 9533023"/>
              <a:gd name="connsiteY365" fmla="*/ 3102016 h 6628773"/>
              <a:gd name="connsiteX366" fmla="*/ 1157514 w 9533023"/>
              <a:gd name="connsiteY366" fmla="*/ 3090441 h 6628773"/>
              <a:gd name="connsiteX367" fmla="*/ 949170 w 9533023"/>
              <a:gd name="connsiteY367" fmla="*/ 3078866 h 6628773"/>
              <a:gd name="connsiteX368" fmla="*/ 833423 w 9533023"/>
              <a:gd name="connsiteY368" fmla="*/ 3067292 h 6628773"/>
              <a:gd name="connsiteX369" fmla="*/ 625079 w 9533023"/>
              <a:gd name="connsiteY369" fmla="*/ 3044142 h 6628773"/>
              <a:gd name="connsiteX370" fmla="*/ 405160 w 9533023"/>
              <a:gd name="connsiteY370" fmla="*/ 3055717 h 6628773"/>
              <a:gd name="connsiteX371" fmla="*/ 358861 w 9533023"/>
              <a:gd name="connsiteY371" fmla="*/ 3067292 h 6628773"/>
              <a:gd name="connsiteX372" fmla="*/ 266263 w 9533023"/>
              <a:gd name="connsiteY372" fmla="*/ 3113590 h 6628773"/>
              <a:gd name="connsiteX373" fmla="*/ 243114 w 9533023"/>
              <a:gd name="connsiteY373" fmla="*/ 3148314 h 6628773"/>
              <a:gd name="connsiteX374" fmla="*/ 208390 w 9533023"/>
              <a:gd name="connsiteY374" fmla="*/ 3275636 h 6628773"/>
              <a:gd name="connsiteX375" fmla="*/ 254689 w 9533023"/>
              <a:gd name="connsiteY375" fmla="*/ 3426107 h 6628773"/>
              <a:gd name="connsiteX376" fmla="*/ 382010 w 9533023"/>
              <a:gd name="connsiteY376" fmla="*/ 3565003 h 6628773"/>
              <a:gd name="connsiteX377" fmla="*/ 512129 w 9533023"/>
              <a:gd name="connsiteY377" fmla="*/ 3641782 h 6628773"/>
              <a:gd name="connsiteX378" fmla="*/ 760599 w 9533023"/>
              <a:gd name="connsiteY378" fmla="*/ 3703899 h 6628773"/>
              <a:gd name="connsiteX379" fmla="*/ 856572 w 9533023"/>
              <a:gd name="connsiteY379" fmla="*/ 3727049 h 6628773"/>
              <a:gd name="connsiteX380" fmla="*/ 891296 w 9533023"/>
              <a:gd name="connsiteY380" fmla="*/ 3750198 h 6628773"/>
              <a:gd name="connsiteX381" fmla="*/ 1014808 w 9533023"/>
              <a:gd name="connsiteY381" fmla="*/ 3803972 h 6628773"/>
              <a:gd name="connsiteX382" fmla="*/ 1076491 w 9533023"/>
              <a:gd name="connsiteY382" fmla="*/ 3819646 h 6628773"/>
              <a:gd name="connsiteX383" fmla="*/ 1134365 w 9533023"/>
              <a:gd name="connsiteY383" fmla="*/ 3831221 h 6628773"/>
              <a:gd name="connsiteX384" fmla="*/ 1226962 w 9533023"/>
              <a:gd name="connsiteY384" fmla="*/ 3854370 h 6628773"/>
              <a:gd name="connsiteX385" fmla="*/ 1420066 w 9533023"/>
              <a:gd name="connsiteY385" fmla="*/ 3885573 h 6628773"/>
              <a:gd name="connsiteX386" fmla="*/ 1551053 w 9533023"/>
              <a:gd name="connsiteY386" fmla="*/ 3935393 h 6628773"/>
              <a:gd name="connsiteX387" fmla="*/ 1673552 w 9533023"/>
              <a:gd name="connsiteY387" fmla="*/ 3946968 h 6628773"/>
              <a:gd name="connsiteX388" fmla="*/ 1827109 w 9533023"/>
              <a:gd name="connsiteY388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5926284 w 9533023"/>
              <a:gd name="connsiteY112" fmla="*/ 115747 h 6628773"/>
              <a:gd name="connsiteX113" fmla="*/ 584526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099904 w 9533023"/>
              <a:gd name="connsiteY111" fmla="*/ 1157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198964 w 9533023"/>
              <a:gd name="connsiteY111" fmla="*/ 1919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604613 w 9533023"/>
              <a:gd name="connsiteY104" fmla="*/ 1053297 h 6628773"/>
              <a:gd name="connsiteX105" fmla="*/ 7477291 w 9533023"/>
              <a:gd name="connsiteY105" fmla="*/ 775504 h 6628773"/>
              <a:gd name="connsiteX106" fmla="*/ 7292096 w 9533023"/>
              <a:gd name="connsiteY106" fmla="*/ 462988 h 6628773"/>
              <a:gd name="connsiteX107" fmla="*/ 7118476 w 9533023"/>
              <a:gd name="connsiteY107" fmla="*/ 254643 h 6628773"/>
              <a:gd name="connsiteX108" fmla="*/ 6969597 w 9533023"/>
              <a:gd name="connsiteY108" fmla="*/ 151339 h 6628773"/>
              <a:gd name="connsiteX109" fmla="*/ 6713362 w 9533023"/>
              <a:gd name="connsiteY109" fmla="*/ 23150 h 6628773"/>
              <a:gd name="connsiteX110" fmla="*/ 6528167 w 9533023"/>
              <a:gd name="connsiteY110" fmla="*/ 0 h 6628773"/>
              <a:gd name="connsiteX111" fmla="*/ 6198964 w 9533023"/>
              <a:gd name="connsiteY111" fmla="*/ 19195 h 6628773"/>
              <a:gd name="connsiteX112" fmla="*/ 5926284 w 9533023"/>
              <a:gd name="connsiteY112" fmla="*/ 115747 h 6628773"/>
              <a:gd name="connsiteX113" fmla="*/ 5822401 w 9533023"/>
              <a:gd name="connsiteY113" fmla="*/ 196770 h 6628773"/>
              <a:gd name="connsiteX114" fmla="*/ 5798962 w 9533023"/>
              <a:gd name="connsiteY114" fmla="*/ 219919 h 6628773"/>
              <a:gd name="connsiteX115" fmla="*/ 5694790 w 9533023"/>
              <a:gd name="connsiteY115" fmla="*/ 312517 h 6628773"/>
              <a:gd name="connsiteX116" fmla="*/ 5660066 w 9533023"/>
              <a:gd name="connsiteY116" fmla="*/ 347241 h 6628773"/>
              <a:gd name="connsiteX117" fmla="*/ 5544319 w 9533023"/>
              <a:gd name="connsiteY117" fmla="*/ 509286 h 6628773"/>
              <a:gd name="connsiteX118" fmla="*/ 5405423 w 9533023"/>
              <a:gd name="connsiteY118" fmla="*/ 821803 h 6628773"/>
              <a:gd name="connsiteX119" fmla="*/ 5393848 w 9533023"/>
              <a:gd name="connsiteY119" fmla="*/ 1018573 h 6628773"/>
              <a:gd name="connsiteX120" fmla="*/ 5463296 w 9533023"/>
              <a:gd name="connsiteY120" fmla="*/ 1331089 h 6628773"/>
              <a:gd name="connsiteX121" fmla="*/ 5540509 w 9533023"/>
              <a:gd name="connsiteY121" fmla="*/ 1527569 h 6628773"/>
              <a:gd name="connsiteX122" fmla="*/ 5683215 w 9533023"/>
              <a:gd name="connsiteY122" fmla="*/ 1759352 h 6628773"/>
              <a:gd name="connsiteX123" fmla="*/ 5752663 w 9533023"/>
              <a:gd name="connsiteY123" fmla="*/ 1840375 h 6628773"/>
              <a:gd name="connsiteX124" fmla="*/ 5949433 w 9533023"/>
              <a:gd name="connsiteY124" fmla="*/ 2083443 h 6628773"/>
              <a:gd name="connsiteX125" fmla="*/ 6210300 w 9533023"/>
              <a:gd name="connsiteY125" fmla="*/ 2292897 h 6628773"/>
              <a:gd name="connsiteX126" fmla="*/ 6516593 w 9533023"/>
              <a:gd name="connsiteY126" fmla="*/ 2500132 h 6628773"/>
              <a:gd name="connsiteX127" fmla="*/ 6620765 w 9533023"/>
              <a:gd name="connsiteY127" fmla="*/ 2592730 h 6628773"/>
              <a:gd name="connsiteX128" fmla="*/ 7373119 w 9533023"/>
              <a:gd name="connsiteY128" fmla="*/ 3078866 h 6628773"/>
              <a:gd name="connsiteX129" fmla="*/ 7488866 w 9533023"/>
              <a:gd name="connsiteY129" fmla="*/ 3136740 h 6628773"/>
              <a:gd name="connsiteX130" fmla="*/ 7859256 w 9533023"/>
              <a:gd name="connsiteY130" fmla="*/ 3426107 h 6628773"/>
              <a:gd name="connsiteX131" fmla="*/ 8137048 w 9533023"/>
              <a:gd name="connsiteY131" fmla="*/ 3657600 h 6628773"/>
              <a:gd name="connsiteX132" fmla="*/ 8229646 w 9533023"/>
              <a:gd name="connsiteY132" fmla="*/ 3784922 h 6628773"/>
              <a:gd name="connsiteX133" fmla="*/ 8241220 w 9533023"/>
              <a:gd name="connsiteY133" fmla="*/ 3831221 h 6628773"/>
              <a:gd name="connsiteX134" fmla="*/ 8299094 w 9533023"/>
              <a:gd name="connsiteY134" fmla="*/ 3970117 h 6628773"/>
              <a:gd name="connsiteX135" fmla="*/ 8310668 w 9533023"/>
              <a:gd name="connsiteY135" fmla="*/ 4143737 h 6628773"/>
              <a:gd name="connsiteX136" fmla="*/ 8275366 w 9533023"/>
              <a:gd name="connsiteY136" fmla="*/ 4479837 h 6628773"/>
              <a:gd name="connsiteX137" fmla="*/ 8218071 w 9533023"/>
              <a:gd name="connsiteY137" fmla="*/ 4583575 h 6628773"/>
              <a:gd name="connsiteX138" fmla="*/ 8102324 w 9533023"/>
              <a:gd name="connsiteY138" fmla="*/ 4803494 h 6628773"/>
              <a:gd name="connsiteX139" fmla="*/ 7940279 w 9533023"/>
              <a:gd name="connsiteY139" fmla="*/ 5034988 h 6628773"/>
              <a:gd name="connsiteX140" fmla="*/ 7766658 w 9533023"/>
              <a:gd name="connsiteY140" fmla="*/ 5185459 h 6628773"/>
              <a:gd name="connsiteX141" fmla="*/ 7697210 w 9533023"/>
              <a:gd name="connsiteY141" fmla="*/ 5231757 h 6628773"/>
              <a:gd name="connsiteX142" fmla="*/ 7442567 w 9533023"/>
              <a:gd name="connsiteY142" fmla="*/ 5382228 h 6628773"/>
              <a:gd name="connsiteX143" fmla="*/ 6829109 w 9533023"/>
              <a:gd name="connsiteY143" fmla="*/ 5625297 h 6628773"/>
              <a:gd name="connsiteX144" fmla="*/ 6528167 w 9533023"/>
              <a:gd name="connsiteY144" fmla="*/ 5660021 h 6628773"/>
              <a:gd name="connsiteX145" fmla="*/ 6273524 w 9533023"/>
              <a:gd name="connsiteY145" fmla="*/ 5648446 h 6628773"/>
              <a:gd name="connsiteX146" fmla="*/ 6215651 w 9533023"/>
              <a:gd name="connsiteY146" fmla="*/ 5636871 h 6628773"/>
              <a:gd name="connsiteX147" fmla="*/ 6007306 w 9533023"/>
              <a:gd name="connsiteY147" fmla="*/ 5590573 h 6628773"/>
              <a:gd name="connsiteX148" fmla="*/ 5949433 w 9533023"/>
              <a:gd name="connsiteY148" fmla="*/ 5567423 h 6628773"/>
              <a:gd name="connsiteX149" fmla="*/ 5486446 w 9533023"/>
              <a:gd name="connsiteY149" fmla="*/ 5428527 h 6628773"/>
              <a:gd name="connsiteX150" fmla="*/ 5139205 w 9533023"/>
              <a:gd name="connsiteY150" fmla="*/ 5312780 h 6628773"/>
              <a:gd name="connsiteX151" fmla="*/ 4977160 w 9533023"/>
              <a:gd name="connsiteY151" fmla="*/ 5254907 h 6628773"/>
              <a:gd name="connsiteX152" fmla="*/ 4942436 w 9533023"/>
              <a:gd name="connsiteY152" fmla="*/ 5231757 h 6628773"/>
              <a:gd name="connsiteX153" fmla="*/ 4791965 w 9533023"/>
              <a:gd name="connsiteY153" fmla="*/ 5092861 h 6628773"/>
              <a:gd name="connsiteX154" fmla="*/ 4734091 w 9533023"/>
              <a:gd name="connsiteY154" fmla="*/ 4965540 h 6628773"/>
              <a:gd name="connsiteX155" fmla="*/ 4722083 w 9533023"/>
              <a:gd name="connsiteY155" fmla="*/ 4773448 h 6628773"/>
              <a:gd name="connsiteX156" fmla="*/ 4795341 w 9533023"/>
              <a:gd name="connsiteY156" fmla="*/ 4556471 h 6628773"/>
              <a:gd name="connsiteX157" fmla="*/ 4815114 w 9533023"/>
              <a:gd name="connsiteY157" fmla="*/ 4490978 h 6628773"/>
              <a:gd name="connsiteX158" fmla="*/ 4887793 w 9533023"/>
              <a:gd name="connsiteY158" fmla="*/ 4425629 h 6628773"/>
              <a:gd name="connsiteX159" fmla="*/ 4930861 w 9533023"/>
              <a:gd name="connsiteY159" fmla="*/ 4386805 h 6628773"/>
              <a:gd name="connsiteX160" fmla="*/ 5035033 w 9533023"/>
              <a:gd name="connsiteY160" fmla="*/ 4282633 h 6628773"/>
              <a:gd name="connsiteX161" fmla="*/ 5231803 w 9533023"/>
              <a:gd name="connsiteY161" fmla="*/ 4166886 h 6628773"/>
              <a:gd name="connsiteX162" fmla="*/ 5335975 w 9533023"/>
              <a:gd name="connsiteY162" fmla="*/ 4109013 h 6628773"/>
              <a:gd name="connsiteX163" fmla="*/ 5463296 w 9533023"/>
              <a:gd name="connsiteY163" fmla="*/ 4016416 h 6628773"/>
              <a:gd name="connsiteX164" fmla="*/ 5613767 w 9533023"/>
              <a:gd name="connsiteY164" fmla="*/ 3889094 h 6628773"/>
              <a:gd name="connsiteX165" fmla="*/ 5845261 w 9533023"/>
              <a:gd name="connsiteY165" fmla="*/ 3657600 h 6628773"/>
              <a:gd name="connsiteX166" fmla="*/ 5914709 w 9533023"/>
              <a:gd name="connsiteY166" fmla="*/ 3611302 h 6628773"/>
              <a:gd name="connsiteX167" fmla="*/ 6053316 w 9533023"/>
              <a:gd name="connsiteY167" fmla="*/ 3484270 h 6628773"/>
              <a:gd name="connsiteX168" fmla="*/ 6157777 w 9533023"/>
              <a:gd name="connsiteY168" fmla="*/ 3391383 h 6628773"/>
              <a:gd name="connsiteX169" fmla="*/ 6319823 w 9533023"/>
              <a:gd name="connsiteY169" fmla="*/ 3287211 h 6628773"/>
              <a:gd name="connsiteX170" fmla="*/ 6435570 w 9533023"/>
              <a:gd name="connsiteY170" fmla="*/ 3194613 h 6628773"/>
              <a:gd name="connsiteX171" fmla="*/ 6562891 w 9533023"/>
              <a:gd name="connsiteY171" fmla="*/ 3102016 h 6628773"/>
              <a:gd name="connsiteX172" fmla="*/ 6690213 w 9533023"/>
              <a:gd name="connsiteY172" fmla="*/ 2997843 h 6628773"/>
              <a:gd name="connsiteX173" fmla="*/ 6858866 w 9533023"/>
              <a:gd name="connsiteY173" fmla="*/ 2886630 h 6628773"/>
              <a:gd name="connsiteX174" fmla="*/ 6956431 w 9533023"/>
              <a:gd name="connsiteY174" fmla="*/ 2777924 h 6628773"/>
              <a:gd name="connsiteX175" fmla="*/ 7118476 w 9533023"/>
              <a:gd name="connsiteY175" fmla="*/ 2210765 h 6628773"/>
              <a:gd name="connsiteX176" fmla="*/ 6771236 w 9533023"/>
              <a:gd name="connsiteY176" fmla="*/ 1828800 h 6628773"/>
              <a:gd name="connsiteX177" fmla="*/ 6412420 w 9533023"/>
              <a:gd name="connsiteY177" fmla="*/ 1632031 h 6628773"/>
              <a:gd name="connsiteX178" fmla="*/ 6111479 w 9533023"/>
              <a:gd name="connsiteY178" fmla="*/ 1585732 h 6628773"/>
              <a:gd name="connsiteX179" fmla="*/ 5879985 w 9533023"/>
              <a:gd name="connsiteY179" fmla="*/ 1620456 h 6628773"/>
              <a:gd name="connsiteX180" fmla="*/ 5822112 w 9533023"/>
              <a:gd name="connsiteY180" fmla="*/ 1632031 h 6628773"/>
              <a:gd name="connsiteX181" fmla="*/ 5660066 w 9533023"/>
              <a:gd name="connsiteY181" fmla="*/ 1724628 h 6628773"/>
              <a:gd name="connsiteX182" fmla="*/ 5590618 w 9533023"/>
              <a:gd name="connsiteY182" fmla="*/ 1759352 h 6628773"/>
              <a:gd name="connsiteX183" fmla="*/ 5405423 w 9533023"/>
              <a:gd name="connsiteY183" fmla="*/ 1909823 h 6628773"/>
              <a:gd name="connsiteX184" fmla="*/ 5347549 w 9533023"/>
              <a:gd name="connsiteY184" fmla="*/ 1944547 h 6628773"/>
              <a:gd name="connsiteX185" fmla="*/ 5046608 w 9533023"/>
              <a:gd name="connsiteY185" fmla="*/ 2210765 h 6628773"/>
              <a:gd name="connsiteX186" fmla="*/ 5023458 w 9533023"/>
              <a:gd name="connsiteY186" fmla="*/ 2245489 h 6628773"/>
              <a:gd name="connsiteX187" fmla="*/ 4861413 w 9533023"/>
              <a:gd name="connsiteY187" fmla="*/ 2523281 h 6628773"/>
              <a:gd name="connsiteX188" fmla="*/ 4830643 w 9533023"/>
              <a:gd name="connsiteY188" fmla="*/ 2601073 h 6628773"/>
              <a:gd name="connsiteX189" fmla="*/ 4803539 w 9533023"/>
              <a:gd name="connsiteY189" fmla="*/ 2673752 h 6628773"/>
              <a:gd name="connsiteX190" fmla="*/ 4768815 w 9533023"/>
              <a:gd name="connsiteY190" fmla="*/ 2824223 h 6628773"/>
              <a:gd name="connsiteX191" fmla="*/ 4745666 w 9533023"/>
              <a:gd name="connsiteY191" fmla="*/ 2870522 h 6628773"/>
              <a:gd name="connsiteX192" fmla="*/ 4710942 w 9533023"/>
              <a:gd name="connsiteY192" fmla="*/ 3032568 h 6628773"/>
              <a:gd name="connsiteX193" fmla="*/ 4687793 w 9533023"/>
              <a:gd name="connsiteY193" fmla="*/ 3078866 h 6628773"/>
              <a:gd name="connsiteX194" fmla="*/ 4525747 w 9533023"/>
              <a:gd name="connsiteY194" fmla="*/ 3472405 h 6628773"/>
              <a:gd name="connsiteX195" fmla="*/ 4514172 w 9533023"/>
              <a:gd name="connsiteY195" fmla="*/ 3541854 h 6628773"/>
              <a:gd name="connsiteX196" fmla="*/ 4444724 w 9533023"/>
              <a:gd name="connsiteY196" fmla="*/ 3669175 h 6628773"/>
              <a:gd name="connsiteX197" fmla="*/ 4410000 w 9533023"/>
              <a:gd name="connsiteY197" fmla="*/ 3715474 h 6628773"/>
              <a:gd name="connsiteX198" fmla="*/ 4363701 w 9533023"/>
              <a:gd name="connsiteY198" fmla="*/ 3819646 h 6628773"/>
              <a:gd name="connsiteX199" fmla="*/ 4352127 w 9533023"/>
              <a:gd name="connsiteY199" fmla="*/ 3854370 h 6628773"/>
              <a:gd name="connsiteX200" fmla="*/ 4282679 w 9533023"/>
              <a:gd name="connsiteY200" fmla="*/ 3958542 h 6628773"/>
              <a:gd name="connsiteX201" fmla="*/ 4182172 w 9533023"/>
              <a:gd name="connsiteY201" fmla="*/ 4097583 h 6628773"/>
              <a:gd name="connsiteX202" fmla="*/ 3935438 w 9533023"/>
              <a:gd name="connsiteY202" fmla="*/ 4433104 h 6628773"/>
              <a:gd name="connsiteX203" fmla="*/ 3889139 w 9533023"/>
              <a:gd name="connsiteY203" fmla="*/ 4502552 h 6628773"/>
              <a:gd name="connsiteX204" fmla="*/ 3727094 w 9533023"/>
              <a:gd name="connsiteY204" fmla="*/ 4641449 h 6628773"/>
              <a:gd name="connsiteX205" fmla="*/ 3657646 w 9533023"/>
              <a:gd name="connsiteY205" fmla="*/ 4722471 h 6628773"/>
              <a:gd name="connsiteX206" fmla="*/ 3449301 w 9533023"/>
              <a:gd name="connsiteY206" fmla="*/ 4861368 h 6628773"/>
              <a:gd name="connsiteX207" fmla="*/ 3391428 w 9533023"/>
              <a:gd name="connsiteY207" fmla="*/ 4930816 h 6628773"/>
              <a:gd name="connsiteX208" fmla="*/ 2928441 w 9533023"/>
              <a:gd name="connsiteY208" fmla="*/ 5278056 h 6628773"/>
              <a:gd name="connsiteX209" fmla="*/ 2639074 w 9533023"/>
              <a:gd name="connsiteY209" fmla="*/ 5405378 h 6628773"/>
              <a:gd name="connsiteX210" fmla="*/ 2546476 w 9533023"/>
              <a:gd name="connsiteY210" fmla="*/ 5451676 h 6628773"/>
              <a:gd name="connsiteX211" fmla="*/ 2314982 w 9533023"/>
              <a:gd name="connsiteY211" fmla="*/ 5521124 h 6628773"/>
              <a:gd name="connsiteX212" fmla="*/ 1979317 w 9533023"/>
              <a:gd name="connsiteY212" fmla="*/ 5636871 h 6628773"/>
              <a:gd name="connsiteX213" fmla="*/ 1886719 w 9533023"/>
              <a:gd name="connsiteY213" fmla="*/ 5648446 h 6628773"/>
              <a:gd name="connsiteX214" fmla="*/ 1655225 w 9533023"/>
              <a:gd name="connsiteY214" fmla="*/ 5671595 h 6628773"/>
              <a:gd name="connsiteX215" fmla="*/ 1250112 w 9533023"/>
              <a:gd name="connsiteY215" fmla="*/ 5660021 h 6628773"/>
              <a:gd name="connsiteX216" fmla="*/ 1215387 w 9533023"/>
              <a:gd name="connsiteY216" fmla="*/ 5648446 h 6628773"/>
              <a:gd name="connsiteX217" fmla="*/ 1122790 w 9533023"/>
              <a:gd name="connsiteY217" fmla="*/ 5590573 h 6628773"/>
              <a:gd name="connsiteX218" fmla="*/ 891296 w 9533023"/>
              <a:gd name="connsiteY218" fmla="*/ 5428527 h 6628773"/>
              <a:gd name="connsiteX219" fmla="*/ 763975 w 9533023"/>
              <a:gd name="connsiteY219" fmla="*/ 5335930 h 6628773"/>
              <a:gd name="connsiteX220" fmla="*/ 729251 w 9533023"/>
              <a:gd name="connsiteY220" fmla="*/ 5312780 h 6628773"/>
              <a:gd name="connsiteX221" fmla="*/ 648228 w 9533023"/>
              <a:gd name="connsiteY221" fmla="*/ 5254907 h 6628773"/>
              <a:gd name="connsiteX222" fmla="*/ 463033 w 9533023"/>
              <a:gd name="connsiteY222" fmla="*/ 5127585 h 6628773"/>
              <a:gd name="connsiteX223" fmla="*/ 335712 w 9533023"/>
              <a:gd name="connsiteY223" fmla="*/ 4965540 h 6628773"/>
              <a:gd name="connsiteX224" fmla="*/ 277838 w 9533023"/>
              <a:gd name="connsiteY224" fmla="*/ 4757195 h 6628773"/>
              <a:gd name="connsiteX225" fmla="*/ 266263 w 9533023"/>
              <a:gd name="connsiteY225" fmla="*/ 4560426 h 6628773"/>
              <a:gd name="connsiteX226" fmla="*/ 358861 w 9533023"/>
              <a:gd name="connsiteY226" fmla="*/ 4294208 h 6628773"/>
              <a:gd name="connsiteX227" fmla="*/ 463033 w 9533023"/>
              <a:gd name="connsiteY227" fmla="*/ 4178461 h 6628773"/>
              <a:gd name="connsiteX228" fmla="*/ 810274 w 9533023"/>
              <a:gd name="connsiteY228" fmla="*/ 4039565 h 6628773"/>
              <a:gd name="connsiteX229" fmla="*/ 1099641 w 9533023"/>
              <a:gd name="connsiteY229" fmla="*/ 3981692 h 6628773"/>
              <a:gd name="connsiteX230" fmla="*/ 1365858 w 9533023"/>
              <a:gd name="connsiteY230" fmla="*/ 3946968 h 6628773"/>
              <a:gd name="connsiteX231" fmla="*/ 1635163 w 9533023"/>
              <a:gd name="connsiteY231" fmla="*/ 3896859 h 6628773"/>
              <a:gd name="connsiteX232" fmla="*/ 1909868 w 9533023"/>
              <a:gd name="connsiteY232" fmla="*/ 3831221 h 6628773"/>
              <a:gd name="connsiteX233" fmla="*/ 2048765 w 9533023"/>
              <a:gd name="connsiteY233" fmla="*/ 3819646 h 6628773"/>
              <a:gd name="connsiteX234" fmla="*/ 2777970 w 9533023"/>
              <a:gd name="connsiteY234" fmla="*/ 3819646 h 6628773"/>
              <a:gd name="connsiteX235" fmla="*/ 3032613 w 9533023"/>
              <a:gd name="connsiteY235" fmla="*/ 3784922 h 6628773"/>
              <a:gd name="connsiteX236" fmla="*/ 3495600 w 9533023"/>
              <a:gd name="connsiteY236" fmla="*/ 3669175 h 6628773"/>
              <a:gd name="connsiteX237" fmla="*/ 3622922 w 9533023"/>
              <a:gd name="connsiteY237" fmla="*/ 3576578 h 6628773"/>
              <a:gd name="connsiteX238" fmla="*/ 3646071 w 9533023"/>
              <a:gd name="connsiteY238" fmla="*/ 3553428 h 6628773"/>
              <a:gd name="connsiteX239" fmla="*/ 3738668 w 9533023"/>
              <a:gd name="connsiteY239" fmla="*/ 3437681 h 6628773"/>
              <a:gd name="connsiteX240" fmla="*/ 3808117 w 9533023"/>
              <a:gd name="connsiteY240" fmla="*/ 3298785 h 6628773"/>
              <a:gd name="connsiteX241" fmla="*/ 3877565 w 9533023"/>
              <a:gd name="connsiteY241" fmla="*/ 3171464 h 6628773"/>
              <a:gd name="connsiteX242" fmla="*/ 3912289 w 9533023"/>
              <a:gd name="connsiteY242" fmla="*/ 2997843 h 6628773"/>
              <a:gd name="connsiteX243" fmla="*/ 3947013 w 9533023"/>
              <a:gd name="connsiteY243" fmla="*/ 2766350 h 6628773"/>
              <a:gd name="connsiteX244" fmla="*/ 3923863 w 9533023"/>
              <a:gd name="connsiteY244" fmla="*/ 2558005 h 6628773"/>
              <a:gd name="connsiteX245" fmla="*/ 3877565 w 9533023"/>
              <a:gd name="connsiteY245" fmla="*/ 2465408 h 6628773"/>
              <a:gd name="connsiteX246" fmla="*/ 3784967 w 9533023"/>
              <a:gd name="connsiteY246" fmla="*/ 2361236 h 6628773"/>
              <a:gd name="connsiteX247" fmla="*/ 3692370 w 9533023"/>
              <a:gd name="connsiteY247" fmla="*/ 2291788 h 6628773"/>
              <a:gd name="connsiteX248" fmla="*/ 3646071 w 9533023"/>
              <a:gd name="connsiteY248" fmla="*/ 2268638 h 6628773"/>
              <a:gd name="connsiteX249" fmla="*/ 3472451 w 9533023"/>
              <a:gd name="connsiteY249" fmla="*/ 2187616 h 6628773"/>
              <a:gd name="connsiteX250" fmla="*/ 3345129 w 9533023"/>
              <a:gd name="connsiteY250" fmla="*/ 2164466 h 6628773"/>
              <a:gd name="connsiteX251" fmla="*/ 2858993 w 9533023"/>
              <a:gd name="connsiteY251" fmla="*/ 2245489 h 6628773"/>
              <a:gd name="connsiteX252" fmla="*/ 2801119 w 9533023"/>
              <a:gd name="connsiteY252" fmla="*/ 2291788 h 6628773"/>
              <a:gd name="connsiteX253" fmla="*/ 2766395 w 9533023"/>
              <a:gd name="connsiteY253" fmla="*/ 2361236 h 6628773"/>
              <a:gd name="connsiteX254" fmla="*/ 2789544 w 9533023"/>
              <a:gd name="connsiteY254" fmla="*/ 2766350 h 6628773"/>
              <a:gd name="connsiteX255" fmla="*/ 2858993 w 9533023"/>
              <a:gd name="connsiteY255" fmla="*/ 3136740 h 6628773"/>
              <a:gd name="connsiteX256" fmla="*/ 2882142 w 9533023"/>
              <a:gd name="connsiteY256" fmla="*/ 3171464 h 6628773"/>
              <a:gd name="connsiteX257" fmla="*/ 2963165 w 9533023"/>
              <a:gd name="connsiteY257" fmla="*/ 3356659 h 6628773"/>
              <a:gd name="connsiteX258" fmla="*/ 3159934 w 9533023"/>
              <a:gd name="connsiteY258" fmla="*/ 3634451 h 6628773"/>
              <a:gd name="connsiteX259" fmla="*/ 3472451 w 9533023"/>
              <a:gd name="connsiteY259" fmla="*/ 3865945 h 6628773"/>
              <a:gd name="connsiteX260" fmla="*/ 4190081 w 9533023"/>
              <a:gd name="connsiteY260" fmla="*/ 4259484 h 6628773"/>
              <a:gd name="connsiteX261" fmla="*/ 4761485 w 9533023"/>
              <a:gd name="connsiteY261" fmla="*/ 4514416 h 6628773"/>
              <a:gd name="connsiteX262" fmla="*/ 5081332 w 9533023"/>
              <a:gd name="connsiteY262" fmla="*/ 4687747 h 6628773"/>
              <a:gd name="connsiteX263" fmla="*/ 5150780 w 9533023"/>
              <a:gd name="connsiteY263" fmla="*/ 4734046 h 6628773"/>
              <a:gd name="connsiteX264" fmla="*/ 5405423 w 9533023"/>
              <a:gd name="connsiteY264" fmla="*/ 4872942 h 6628773"/>
              <a:gd name="connsiteX265" fmla="*/ 5625342 w 9533023"/>
              <a:gd name="connsiteY265" fmla="*/ 5058137 h 6628773"/>
              <a:gd name="connsiteX266" fmla="*/ 5671641 w 9533023"/>
              <a:gd name="connsiteY266" fmla="*/ 5092861 h 6628773"/>
              <a:gd name="connsiteX267" fmla="*/ 5787387 w 9533023"/>
              <a:gd name="connsiteY267" fmla="*/ 5278056 h 6628773"/>
              <a:gd name="connsiteX268" fmla="*/ 5891560 w 9533023"/>
              <a:gd name="connsiteY268" fmla="*/ 5428527 h 6628773"/>
              <a:gd name="connsiteX269" fmla="*/ 5926284 w 9533023"/>
              <a:gd name="connsiteY269" fmla="*/ 5497975 h 6628773"/>
              <a:gd name="connsiteX270" fmla="*/ 6042031 w 9533023"/>
              <a:gd name="connsiteY270" fmla="*/ 5613722 h 6628773"/>
              <a:gd name="connsiteX271" fmla="*/ 6076755 w 9533023"/>
              <a:gd name="connsiteY271" fmla="*/ 5671595 h 6628773"/>
              <a:gd name="connsiteX272" fmla="*/ 6227225 w 9533023"/>
              <a:gd name="connsiteY272" fmla="*/ 5914664 h 6628773"/>
              <a:gd name="connsiteX273" fmla="*/ 6227225 w 9533023"/>
              <a:gd name="connsiteY273" fmla="*/ 6111433 h 6628773"/>
              <a:gd name="connsiteX274" fmla="*/ 6076755 w 9533023"/>
              <a:gd name="connsiteY274" fmla="*/ 6319778 h 6628773"/>
              <a:gd name="connsiteX275" fmla="*/ 5868410 w 9533023"/>
              <a:gd name="connsiteY275" fmla="*/ 6447099 h 6628773"/>
              <a:gd name="connsiteX276" fmla="*/ 5706365 w 9533023"/>
              <a:gd name="connsiteY276" fmla="*/ 6528122 h 6628773"/>
              <a:gd name="connsiteX277" fmla="*/ 5544319 w 9533023"/>
              <a:gd name="connsiteY277" fmla="*/ 6585995 h 6628773"/>
              <a:gd name="connsiteX278" fmla="*/ 5213331 w 9533023"/>
              <a:gd name="connsiteY278" fmla="*/ 6628773 h 6628773"/>
              <a:gd name="connsiteX279" fmla="*/ 4722517 w 9533023"/>
              <a:gd name="connsiteY279" fmla="*/ 6597570 h 6628773"/>
              <a:gd name="connsiteX280" fmla="*/ 4491023 w 9533023"/>
              <a:gd name="connsiteY280" fmla="*/ 6551271 h 6628773"/>
              <a:gd name="connsiteX281" fmla="*/ 4176915 w 9533023"/>
              <a:gd name="connsiteY281" fmla="*/ 6500584 h 6628773"/>
              <a:gd name="connsiteX282" fmla="*/ 3907611 w 9533023"/>
              <a:gd name="connsiteY282" fmla="*/ 6427470 h 6628773"/>
              <a:gd name="connsiteX283" fmla="*/ 3773393 w 9533023"/>
              <a:gd name="connsiteY283" fmla="*/ 6389226 h 6628773"/>
              <a:gd name="connsiteX284" fmla="*/ 3676551 w 9533023"/>
              <a:gd name="connsiteY284" fmla="*/ 6327253 h 6628773"/>
              <a:gd name="connsiteX285" fmla="*/ 3611058 w 9533023"/>
              <a:gd name="connsiteY285" fmla="*/ 6162410 h 6628773"/>
              <a:gd name="connsiteX286" fmla="*/ 3634496 w 9533023"/>
              <a:gd name="connsiteY286" fmla="*/ 5960962 h 6628773"/>
              <a:gd name="connsiteX287" fmla="*/ 3696469 w 9533023"/>
              <a:gd name="connsiteY287" fmla="*/ 5826166 h 6628773"/>
              <a:gd name="connsiteX288" fmla="*/ 3761818 w 9533023"/>
              <a:gd name="connsiteY288" fmla="*/ 5683170 h 6628773"/>
              <a:gd name="connsiteX289" fmla="*/ 3784967 w 9533023"/>
              <a:gd name="connsiteY289" fmla="*/ 5648446 h 6628773"/>
              <a:gd name="connsiteX290" fmla="*/ 3865990 w 9533023"/>
              <a:gd name="connsiteY290" fmla="*/ 5509550 h 6628773"/>
              <a:gd name="connsiteX291" fmla="*/ 4004886 w 9533023"/>
              <a:gd name="connsiteY291" fmla="*/ 5393803 h 6628773"/>
              <a:gd name="connsiteX292" fmla="*/ 4097484 w 9533023"/>
              <a:gd name="connsiteY292" fmla="*/ 5359079 h 6628773"/>
              <a:gd name="connsiteX293" fmla="*/ 4340552 w 9533023"/>
              <a:gd name="connsiteY293" fmla="*/ 5289631 h 6628773"/>
              <a:gd name="connsiteX294" fmla="*/ 4491023 w 9533023"/>
              <a:gd name="connsiteY294" fmla="*/ 5278056 h 6628773"/>
              <a:gd name="connsiteX295" fmla="*/ 5254952 w 9533023"/>
              <a:gd name="connsiteY295" fmla="*/ 5266481 h 6628773"/>
              <a:gd name="connsiteX296" fmla="*/ 5764238 w 9533023"/>
              <a:gd name="connsiteY296" fmla="*/ 5254907 h 6628773"/>
              <a:gd name="connsiteX297" fmla="*/ 6944856 w 9533023"/>
              <a:gd name="connsiteY297" fmla="*/ 5197033 h 6628773"/>
              <a:gd name="connsiteX298" fmla="*/ 7488866 w 9533023"/>
              <a:gd name="connsiteY298" fmla="*/ 5116011 h 6628773"/>
              <a:gd name="connsiteX299" fmla="*/ 7639337 w 9533023"/>
              <a:gd name="connsiteY299" fmla="*/ 5081286 h 6628773"/>
              <a:gd name="connsiteX300" fmla="*/ 8090749 w 9533023"/>
              <a:gd name="connsiteY300" fmla="*/ 4907666 h 6628773"/>
              <a:gd name="connsiteX301" fmla="*/ 8368542 w 9533023"/>
              <a:gd name="connsiteY301" fmla="*/ 4791919 h 6628773"/>
              <a:gd name="connsiteX302" fmla="*/ 8727357 w 9533023"/>
              <a:gd name="connsiteY302" fmla="*/ 4572000 h 6628773"/>
              <a:gd name="connsiteX303" fmla="*/ 8831529 w 9533023"/>
              <a:gd name="connsiteY303" fmla="*/ 4479403 h 6628773"/>
              <a:gd name="connsiteX304" fmla="*/ 9109322 w 9533023"/>
              <a:gd name="connsiteY304" fmla="*/ 4120588 h 6628773"/>
              <a:gd name="connsiteX305" fmla="*/ 9259793 w 9533023"/>
              <a:gd name="connsiteY305" fmla="*/ 3865945 h 6628773"/>
              <a:gd name="connsiteX306" fmla="*/ 9282942 w 9533023"/>
              <a:gd name="connsiteY306" fmla="*/ 3773347 h 6628773"/>
              <a:gd name="connsiteX307" fmla="*/ 9387114 w 9533023"/>
              <a:gd name="connsiteY307" fmla="*/ 3576578 h 6628773"/>
              <a:gd name="connsiteX308" fmla="*/ 9444987 w 9533023"/>
              <a:gd name="connsiteY308" fmla="*/ 3449256 h 6628773"/>
              <a:gd name="connsiteX309" fmla="*/ 9456562 w 9533023"/>
              <a:gd name="connsiteY309" fmla="*/ 3275636 h 6628773"/>
              <a:gd name="connsiteX310" fmla="*/ 9502861 w 9533023"/>
              <a:gd name="connsiteY310" fmla="*/ 3067292 h 6628773"/>
              <a:gd name="connsiteX311" fmla="*/ 9529676 w 9533023"/>
              <a:gd name="connsiteY311" fmla="*/ 2970016 h 6628773"/>
              <a:gd name="connsiteX312" fmla="*/ 9526010 w 9533023"/>
              <a:gd name="connsiteY312" fmla="*/ 2870522 h 6628773"/>
              <a:gd name="connsiteX313" fmla="*/ 9456562 w 9533023"/>
              <a:gd name="connsiteY313" fmla="*/ 2534856 h 6628773"/>
              <a:gd name="connsiteX314" fmla="*/ 9425359 w 9533023"/>
              <a:gd name="connsiteY314" fmla="*/ 2477127 h 6628773"/>
              <a:gd name="connsiteX315" fmla="*/ 9356055 w 9533023"/>
              <a:gd name="connsiteY315" fmla="*/ 2384675 h 6628773"/>
              <a:gd name="connsiteX316" fmla="*/ 9213494 w 9533023"/>
              <a:gd name="connsiteY316" fmla="*/ 2291788 h 6628773"/>
              <a:gd name="connsiteX317" fmla="*/ 9140236 w 9533023"/>
              <a:gd name="connsiteY317" fmla="*/ 2291643 h 6628773"/>
              <a:gd name="connsiteX318" fmla="*/ 9005294 w 9533023"/>
              <a:gd name="connsiteY318" fmla="*/ 2299697 h 6628773"/>
              <a:gd name="connsiteX319" fmla="*/ 8900977 w 9533023"/>
              <a:gd name="connsiteY319" fmla="*/ 2361236 h 6628773"/>
              <a:gd name="connsiteX320" fmla="*/ 8738932 w 9533023"/>
              <a:gd name="connsiteY320" fmla="*/ 2569580 h 6628773"/>
              <a:gd name="connsiteX321" fmla="*/ 8692633 w 9533023"/>
              <a:gd name="connsiteY321" fmla="*/ 2650603 h 6628773"/>
              <a:gd name="connsiteX322" fmla="*/ 8638714 w 9533023"/>
              <a:gd name="connsiteY322" fmla="*/ 2816603 h 6628773"/>
              <a:gd name="connsiteX323" fmla="*/ 8611610 w 9533023"/>
              <a:gd name="connsiteY323" fmla="*/ 2905246 h 6628773"/>
              <a:gd name="connsiteX324" fmla="*/ 8588461 w 9533023"/>
              <a:gd name="connsiteY324" fmla="*/ 3229337 h 6628773"/>
              <a:gd name="connsiteX325" fmla="*/ 8576886 w 9533023"/>
              <a:gd name="connsiteY325" fmla="*/ 3321935 h 6628773"/>
              <a:gd name="connsiteX326" fmla="*/ 8495863 w 9533023"/>
              <a:gd name="connsiteY326" fmla="*/ 3588152 h 6628773"/>
              <a:gd name="connsiteX327" fmla="*/ 8449565 w 9533023"/>
              <a:gd name="connsiteY327" fmla="*/ 3796497 h 6628773"/>
              <a:gd name="connsiteX328" fmla="*/ 8264370 w 9533023"/>
              <a:gd name="connsiteY328" fmla="*/ 4259484 h 6628773"/>
              <a:gd name="connsiteX329" fmla="*/ 8102324 w 9533023"/>
              <a:gd name="connsiteY329" fmla="*/ 4572000 h 6628773"/>
              <a:gd name="connsiteX330" fmla="*/ 7836106 w 9533023"/>
              <a:gd name="connsiteY330" fmla="*/ 4896092 h 6628773"/>
              <a:gd name="connsiteX331" fmla="*/ 7743509 w 9533023"/>
              <a:gd name="connsiteY331" fmla="*/ 4977114 h 6628773"/>
              <a:gd name="connsiteX332" fmla="*/ 7326820 w 9533023"/>
              <a:gd name="connsiteY332" fmla="*/ 5243332 h 6628773"/>
              <a:gd name="connsiteX333" fmla="*/ 7168585 w 9533023"/>
              <a:gd name="connsiteY333" fmla="*/ 5304871 h 6628773"/>
              <a:gd name="connsiteX334" fmla="*/ 6868801 w 9533023"/>
              <a:gd name="connsiteY334" fmla="*/ 5427948 h 6628773"/>
              <a:gd name="connsiteX335" fmla="*/ 6493443 w 9533023"/>
              <a:gd name="connsiteY335" fmla="*/ 5578998 h 6628773"/>
              <a:gd name="connsiteX336" fmla="*/ 6342972 w 9533023"/>
              <a:gd name="connsiteY336" fmla="*/ 5648446 h 6628773"/>
              <a:gd name="connsiteX337" fmla="*/ 5949433 w 9533023"/>
              <a:gd name="connsiteY337" fmla="*/ 5717894 h 6628773"/>
              <a:gd name="connsiteX338" fmla="*/ 5486446 w 9533023"/>
              <a:gd name="connsiteY338" fmla="*/ 5706319 h 6628773"/>
              <a:gd name="connsiteX339" fmla="*/ 5393848 w 9533023"/>
              <a:gd name="connsiteY339" fmla="*/ 5683170 h 6628773"/>
              <a:gd name="connsiteX340" fmla="*/ 5104481 w 9533023"/>
              <a:gd name="connsiteY340" fmla="*/ 5613722 h 6628773"/>
              <a:gd name="connsiteX341" fmla="*/ 4907712 w 9533023"/>
              <a:gd name="connsiteY341" fmla="*/ 5567423 h 6628773"/>
              <a:gd name="connsiteX342" fmla="*/ 4745666 w 9533023"/>
              <a:gd name="connsiteY342" fmla="*/ 5521124 h 6628773"/>
              <a:gd name="connsiteX343" fmla="*/ 4051185 w 9533023"/>
              <a:gd name="connsiteY343" fmla="*/ 5324355 h 6628773"/>
              <a:gd name="connsiteX344" fmla="*/ 3495600 w 9533023"/>
              <a:gd name="connsiteY344" fmla="*/ 5046562 h 6628773"/>
              <a:gd name="connsiteX345" fmla="*/ 3414577 w 9533023"/>
              <a:gd name="connsiteY345" fmla="*/ 4942390 h 6628773"/>
              <a:gd name="connsiteX346" fmla="*/ 3345129 w 9533023"/>
              <a:gd name="connsiteY346" fmla="*/ 4757195 h 6628773"/>
              <a:gd name="connsiteX347" fmla="*/ 3287256 w 9533023"/>
              <a:gd name="connsiteY347" fmla="*/ 4595150 h 6628773"/>
              <a:gd name="connsiteX348" fmla="*/ 3183084 w 9533023"/>
              <a:gd name="connsiteY348" fmla="*/ 4421530 h 6628773"/>
              <a:gd name="connsiteX349" fmla="*/ 3148360 w 9533023"/>
              <a:gd name="connsiteY349" fmla="*/ 4363656 h 6628773"/>
              <a:gd name="connsiteX350" fmla="*/ 3090486 w 9533023"/>
              <a:gd name="connsiteY350" fmla="*/ 4236335 h 6628773"/>
              <a:gd name="connsiteX351" fmla="*/ 2893717 w 9533023"/>
              <a:gd name="connsiteY351" fmla="*/ 3993266 h 6628773"/>
              <a:gd name="connsiteX352" fmla="*/ 2615924 w 9533023"/>
              <a:gd name="connsiteY352" fmla="*/ 3680750 h 6628773"/>
              <a:gd name="connsiteX353" fmla="*/ 2280258 w 9533023"/>
              <a:gd name="connsiteY353" fmla="*/ 3414532 h 6628773"/>
              <a:gd name="connsiteX354" fmla="*/ 2152937 w 9533023"/>
              <a:gd name="connsiteY354" fmla="*/ 3345084 h 6628773"/>
              <a:gd name="connsiteX355" fmla="*/ 2095063 w 9533023"/>
              <a:gd name="connsiteY355" fmla="*/ 3310360 h 6628773"/>
              <a:gd name="connsiteX356" fmla="*/ 2060339 w 9533023"/>
              <a:gd name="connsiteY356" fmla="*/ 3287211 h 6628773"/>
              <a:gd name="connsiteX357" fmla="*/ 1956167 w 9533023"/>
              <a:gd name="connsiteY357" fmla="*/ 3252486 h 6628773"/>
              <a:gd name="connsiteX358" fmla="*/ 1886719 w 9533023"/>
              <a:gd name="connsiteY358" fmla="*/ 3229337 h 6628773"/>
              <a:gd name="connsiteX359" fmla="*/ 1851995 w 9533023"/>
              <a:gd name="connsiteY359" fmla="*/ 3217762 h 6628773"/>
              <a:gd name="connsiteX360" fmla="*/ 1759398 w 9533023"/>
              <a:gd name="connsiteY360" fmla="*/ 3194613 h 6628773"/>
              <a:gd name="connsiteX361" fmla="*/ 1701524 w 9533023"/>
              <a:gd name="connsiteY361" fmla="*/ 3183038 h 6628773"/>
              <a:gd name="connsiteX362" fmla="*/ 1551053 w 9533023"/>
              <a:gd name="connsiteY362" fmla="*/ 3148314 h 6628773"/>
              <a:gd name="connsiteX363" fmla="*/ 1389008 w 9533023"/>
              <a:gd name="connsiteY363" fmla="*/ 3125165 h 6628773"/>
              <a:gd name="connsiteX364" fmla="*/ 1226962 w 9533023"/>
              <a:gd name="connsiteY364" fmla="*/ 3102016 h 6628773"/>
              <a:gd name="connsiteX365" fmla="*/ 1157514 w 9533023"/>
              <a:gd name="connsiteY365" fmla="*/ 3090441 h 6628773"/>
              <a:gd name="connsiteX366" fmla="*/ 949170 w 9533023"/>
              <a:gd name="connsiteY366" fmla="*/ 3078866 h 6628773"/>
              <a:gd name="connsiteX367" fmla="*/ 833423 w 9533023"/>
              <a:gd name="connsiteY367" fmla="*/ 3067292 h 6628773"/>
              <a:gd name="connsiteX368" fmla="*/ 625079 w 9533023"/>
              <a:gd name="connsiteY368" fmla="*/ 3044142 h 6628773"/>
              <a:gd name="connsiteX369" fmla="*/ 405160 w 9533023"/>
              <a:gd name="connsiteY369" fmla="*/ 3055717 h 6628773"/>
              <a:gd name="connsiteX370" fmla="*/ 358861 w 9533023"/>
              <a:gd name="connsiteY370" fmla="*/ 3067292 h 6628773"/>
              <a:gd name="connsiteX371" fmla="*/ 266263 w 9533023"/>
              <a:gd name="connsiteY371" fmla="*/ 3113590 h 6628773"/>
              <a:gd name="connsiteX372" fmla="*/ 243114 w 9533023"/>
              <a:gd name="connsiteY372" fmla="*/ 3148314 h 6628773"/>
              <a:gd name="connsiteX373" fmla="*/ 208390 w 9533023"/>
              <a:gd name="connsiteY373" fmla="*/ 3275636 h 6628773"/>
              <a:gd name="connsiteX374" fmla="*/ 254689 w 9533023"/>
              <a:gd name="connsiteY374" fmla="*/ 3426107 h 6628773"/>
              <a:gd name="connsiteX375" fmla="*/ 382010 w 9533023"/>
              <a:gd name="connsiteY375" fmla="*/ 3565003 h 6628773"/>
              <a:gd name="connsiteX376" fmla="*/ 512129 w 9533023"/>
              <a:gd name="connsiteY376" fmla="*/ 3641782 h 6628773"/>
              <a:gd name="connsiteX377" fmla="*/ 760599 w 9533023"/>
              <a:gd name="connsiteY377" fmla="*/ 3703899 h 6628773"/>
              <a:gd name="connsiteX378" fmla="*/ 856572 w 9533023"/>
              <a:gd name="connsiteY378" fmla="*/ 3727049 h 6628773"/>
              <a:gd name="connsiteX379" fmla="*/ 891296 w 9533023"/>
              <a:gd name="connsiteY379" fmla="*/ 3750198 h 6628773"/>
              <a:gd name="connsiteX380" fmla="*/ 1014808 w 9533023"/>
              <a:gd name="connsiteY380" fmla="*/ 3803972 h 6628773"/>
              <a:gd name="connsiteX381" fmla="*/ 1076491 w 9533023"/>
              <a:gd name="connsiteY381" fmla="*/ 3819646 h 6628773"/>
              <a:gd name="connsiteX382" fmla="*/ 1134365 w 9533023"/>
              <a:gd name="connsiteY382" fmla="*/ 3831221 h 6628773"/>
              <a:gd name="connsiteX383" fmla="*/ 1226962 w 9533023"/>
              <a:gd name="connsiteY383" fmla="*/ 3854370 h 6628773"/>
              <a:gd name="connsiteX384" fmla="*/ 1420066 w 9533023"/>
              <a:gd name="connsiteY384" fmla="*/ 3885573 h 6628773"/>
              <a:gd name="connsiteX385" fmla="*/ 1551053 w 9533023"/>
              <a:gd name="connsiteY385" fmla="*/ 3935393 h 6628773"/>
              <a:gd name="connsiteX386" fmla="*/ 1673552 w 9533023"/>
              <a:gd name="connsiteY386" fmla="*/ 3946968 h 6628773"/>
              <a:gd name="connsiteX387" fmla="*/ 1827109 w 9533023"/>
              <a:gd name="connsiteY387" fmla="*/ 3935827 h 6628773"/>
              <a:gd name="connsiteX0" fmla="*/ 1770297 w 9533023"/>
              <a:gd name="connsiteY0" fmla="*/ 3938624 h 6628773"/>
              <a:gd name="connsiteX1" fmla="*/ 1921443 w 9533023"/>
              <a:gd name="connsiteY1" fmla="*/ 3912243 h 6628773"/>
              <a:gd name="connsiteX2" fmla="*/ 2511752 w 9533023"/>
              <a:gd name="connsiteY2" fmla="*/ 3923818 h 6628773"/>
              <a:gd name="connsiteX3" fmla="*/ 3553474 w 9533023"/>
              <a:gd name="connsiteY3" fmla="*/ 3912243 h 6628773"/>
              <a:gd name="connsiteX4" fmla="*/ 4294253 w 9533023"/>
              <a:gd name="connsiteY4" fmla="*/ 3808071 h 6628773"/>
              <a:gd name="connsiteX5" fmla="*/ 4560471 w 9533023"/>
              <a:gd name="connsiteY5" fmla="*/ 3784922 h 6628773"/>
              <a:gd name="connsiteX6" fmla="*/ 4664643 w 9533023"/>
              <a:gd name="connsiteY6" fmla="*/ 3773347 h 6628773"/>
              <a:gd name="connsiteX7" fmla="*/ 5370699 w 9533023"/>
              <a:gd name="connsiteY7" fmla="*/ 3680750 h 6628773"/>
              <a:gd name="connsiteX8" fmla="*/ 6018881 w 9533023"/>
              <a:gd name="connsiteY8" fmla="*/ 3565003 h 6628773"/>
              <a:gd name="connsiteX9" fmla="*/ 6412420 w 9533023"/>
              <a:gd name="connsiteY9" fmla="*/ 3483980 h 6628773"/>
              <a:gd name="connsiteX10" fmla="*/ 6736512 w 9533023"/>
              <a:gd name="connsiteY10" fmla="*/ 3449256 h 6628773"/>
              <a:gd name="connsiteX11" fmla="*/ 7392024 w 9533023"/>
              <a:gd name="connsiteY11" fmla="*/ 3425962 h 6628773"/>
              <a:gd name="connsiteX12" fmla="*/ 7523590 w 9533023"/>
              <a:gd name="connsiteY12" fmla="*/ 3402957 h 6628773"/>
              <a:gd name="connsiteX13" fmla="*/ 7893980 w 9533023"/>
              <a:gd name="connsiteY13" fmla="*/ 3345084 h 6628773"/>
              <a:gd name="connsiteX14" fmla="*/ 8037988 w 9533023"/>
              <a:gd name="connsiteY14" fmla="*/ 3321645 h 6628773"/>
              <a:gd name="connsiteX15" fmla="*/ 8183347 w 9533023"/>
              <a:gd name="connsiteY15" fmla="*/ 3287211 h 6628773"/>
              <a:gd name="connsiteX16" fmla="*/ 8472714 w 9533023"/>
              <a:gd name="connsiteY16" fmla="*/ 3148314 h 6628773"/>
              <a:gd name="connsiteX17" fmla="*/ 8704208 w 9533023"/>
              <a:gd name="connsiteY17" fmla="*/ 2986269 h 6628773"/>
              <a:gd name="connsiteX18" fmla="*/ 8811756 w 9533023"/>
              <a:gd name="connsiteY18" fmla="*/ 2774983 h 6628773"/>
              <a:gd name="connsiteX19" fmla="*/ 8819955 w 9533023"/>
              <a:gd name="connsiteY19" fmla="*/ 2639028 h 6628773"/>
              <a:gd name="connsiteX20" fmla="*/ 8831529 w 9533023"/>
              <a:gd name="connsiteY20" fmla="*/ 2442259 h 6628773"/>
              <a:gd name="connsiteX21" fmla="*/ 8824054 w 9533023"/>
              <a:gd name="connsiteY21" fmla="*/ 2326801 h 6628773"/>
              <a:gd name="connsiteX22" fmla="*/ 8773656 w 9533023"/>
              <a:gd name="connsiteY22" fmla="*/ 2187616 h 6628773"/>
              <a:gd name="connsiteX23" fmla="*/ 8704208 w 9533023"/>
              <a:gd name="connsiteY23" fmla="*/ 2106593 h 6628773"/>
              <a:gd name="connsiteX24" fmla="*/ 8646334 w 9533023"/>
              <a:gd name="connsiteY24" fmla="*/ 2013995 h 6628773"/>
              <a:gd name="connsiteX25" fmla="*/ 8391691 w 9533023"/>
              <a:gd name="connsiteY25" fmla="*/ 1863524 h 6628773"/>
              <a:gd name="connsiteX26" fmla="*/ 8229646 w 9533023"/>
              <a:gd name="connsiteY26" fmla="*/ 1782502 h 6628773"/>
              <a:gd name="connsiteX27" fmla="*/ 8125474 w 9533023"/>
              <a:gd name="connsiteY27" fmla="*/ 1736203 h 6628773"/>
              <a:gd name="connsiteX28" fmla="*/ 8090749 w 9533023"/>
              <a:gd name="connsiteY28" fmla="*/ 1713054 h 6628773"/>
              <a:gd name="connsiteX29" fmla="*/ 7917129 w 9533023"/>
              <a:gd name="connsiteY29" fmla="*/ 1689904 h 6628773"/>
              <a:gd name="connsiteX30" fmla="*/ 7743509 w 9533023"/>
              <a:gd name="connsiteY30" fmla="*/ 1643605 h 6628773"/>
              <a:gd name="connsiteX31" fmla="*/ 7349970 w 9533023"/>
              <a:gd name="connsiteY31" fmla="*/ 1574157 h 6628773"/>
              <a:gd name="connsiteX32" fmla="*/ 6956431 w 9533023"/>
              <a:gd name="connsiteY32" fmla="*/ 1493135 h 6628773"/>
              <a:gd name="connsiteX33" fmla="*/ 6794385 w 9533023"/>
              <a:gd name="connsiteY33" fmla="*/ 1469985 h 6628773"/>
              <a:gd name="connsiteX34" fmla="*/ 6007306 w 9533023"/>
              <a:gd name="connsiteY34" fmla="*/ 1458411 h 6628773"/>
              <a:gd name="connsiteX35" fmla="*/ 5694549 w 9533023"/>
              <a:gd name="connsiteY35" fmla="*/ 1466175 h 6628773"/>
              <a:gd name="connsiteX36" fmla="*/ 5335975 w 9533023"/>
              <a:gd name="connsiteY36" fmla="*/ 1481560 h 6628773"/>
              <a:gd name="connsiteX37" fmla="*/ 4282679 w 9533023"/>
              <a:gd name="connsiteY37" fmla="*/ 1469985 h 6628773"/>
              <a:gd name="connsiteX38" fmla="*/ 3183084 w 9533023"/>
              <a:gd name="connsiteY38" fmla="*/ 1481560 h 6628773"/>
              <a:gd name="connsiteX39" fmla="*/ 2824268 w 9533023"/>
              <a:gd name="connsiteY39" fmla="*/ 1469985 h 6628773"/>
              <a:gd name="connsiteX40" fmla="*/ 1909868 w 9533023"/>
              <a:gd name="connsiteY40" fmla="*/ 1504709 h 6628773"/>
              <a:gd name="connsiteX41" fmla="*/ 1516329 w 9533023"/>
              <a:gd name="connsiteY41" fmla="*/ 1539433 h 6628773"/>
              <a:gd name="connsiteX42" fmla="*/ 1250112 w 9533023"/>
              <a:gd name="connsiteY42" fmla="*/ 1574157 h 6628773"/>
              <a:gd name="connsiteX43" fmla="*/ 1068003 w 9533023"/>
              <a:gd name="connsiteY43" fmla="*/ 1635985 h 6628773"/>
              <a:gd name="connsiteX44" fmla="*/ 891296 w 9533023"/>
              <a:gd name="connsiteY44" fmla="*/ 1689904 h 6628773"/>
              <a:gd name="connsiteX45" fmla="*/ 729251 w 9533023"/>
              <a:gd name="connsiteY45" fmla="*/ 1736203 h 6628773"/>
              <a:gd name="connsiteX46" fmla="*/ 659803 w 9533023"/>
              <a:gd name="connsiteY46" fmla="*/ 1759352 h 6628773"/>
              <a:gd name="connsiteX47" fmla="*/ 544056 w 9533023"/>
              <a:gd name="connsiteY47" fmla="*/ 1817226 h 6628773"/>
              <a:gd name="connsiteX48" fmla="*/ 439884 w 9533023"/>
              <a:gd name="connsiteY48" fmla="*/ 1886674 h 6628773"/>
              <a:gd name="connsiteX49" fmla="*/ 405160 w 9533023"/>
              <a:gd name="connsiteY49" fmla="*/ 1898249 h 6628773"/>
              <a:gd name="connsiteX50" fmla="*/ 300987 w 9533023"/>
              <a:gd name="connsiteY50" fmla="*/ 1967697 h 6628773"/>
              <a:gd name="connsiteX51" fmla="*/ 69494 w 9533023"/>
              <a:gd name="connsiteY51" fmla="*/ 2164466 h 6628773"/>
              <a:gd name="connsiteX52" fmla="*/ 11620 w 9533023"/>
              <a:gd name="connsiteY52" fmla="*/ 2257064 h 6628773"/>
              <a:gd name="connsiteX53" fmla="*/ 11620 w 9533023"/>
              <a:gd name="connsiteY53" fmla="*/ 2407535 h 6628773"/>
              <a:gd name="connsiteX54" fmla="*/ 34770 w 9533023"/>
              <a:gd name="connsiteY54" fmla="*/ 2465408 h 6628773"/>
              <a:gd name="connsiteX55" fmla="*/ 463033 w 9533023"/>
              <a:gd name="connsiteY55" fmla="*/ 2708476 h 6628773"/>
              <a:gd name="connsiteX56" fmla="*/ 879722 w 9533023"/>
              <a:gd name="connsiteY56" fmla="*/ 2870522 h 6628773"/>
              <a:gd name="connsiteX57" fmla="*/ 1481605 w 9533023"/>
              <a:gd name="connsiteY57" fmla="*/ 2986269 h 6628773"/>
              <a:gd name="connsiteX58" fmla="*/ 2014041 w 9533023"/>
              <a:gd name="connsiteY58" fmla="*/ 3032568 h 6628773"/>
              <a:gd name="connsiteX59" fmla="*/ 2824268 w 9533023"/>
              <a:gd name="connsiteY59" fmla="*/ 3055717 h 6628773"/>
              <a:gd name="connsiteX60" fmla="*/ 3518749 w 9533023"/>
              <a:gd name="connsiteY60" fmla="*/ 3044142 h 6628773"/>
              <a:gd name="connsiteX61" fmla="*/ 3738668 w 9533023"/>
              <a:gd name="connsiteY61" fmla="*/ 3020993 h 6628773"/>
              <a:gd name="connsiteX62" fmla="*/ 4166932 w 9533023"/>
              <a:gd name="connsiteY62" fmla="*/ 2986269 h 6628773"/>
              <a:gd name="connsiteX63" fmla="*/ 4699367 w 9533023"/>
              <a:gd name="connsiteY63" fmla="*/ 3009418 h 6628773"/>
              <a:gd name="connsiteX64" fmla="*/ 5011884 w 9533023"/>
              <a:gd name="connsiteY64" fmla="*/ 3020993 h 6628773"/>
              <a:gd name="connsiteX65" fmla="*/ 5521170 w 9533023"/>
              <a:gd name="connsiteY65" fmla="*/ 3078866 h 6628773"/>
              <a:gd name="connsiteX66" fmla="*/ 5706365 w 9533023"/>
              <a:gd name="connsiteY66" fmla="*/ 3125165 h 6628773"/>
              <a:gd name="connsiteX67" fmla="*/ 5984157 w 9533023"/>
              <a:gd name="connsiteY67" fmla="*/ 3275636 h 6628773"/>
              <a:gd name="connsiteX68" fmla="*/ 6169352 w 9533023"/>
              <a:gd name="connsiteY68" fmla="*/ 3472405 h 6628773"/>
              <a:gd name="connsiteX69" fmla="*/ 6366122 w 9533023"/>
              <a:gd name="connsiteY69" fmla="*/ 3750198 h 6628773"/>
              <a:gd name="connsiteX70" fmla="*/ 6470294 w 9533023"/>
              <a:gd name="connsiteY70" fmla="*/ 4074289 h 6628773"/>
              <a:gd name="connsiteX71" fmla="*/ 6516593 w 9533023"/>
              <a:gd name="connsiteY71" fmla="*/ 4699322 h 6628773"/>
              <a:gd name="connsiteX72" fmla="*/ 6481868 w 9533023"/>
              <a:gd name="connsiteY72" fmla="*/ 5000264 h 6628773"/>
              <a:gd name="connsiteX73" fmla="*/ 6470294 w 9533023"/>
              <a:gd name="connsiteY73" fmla="*/ 5058137 h 6628773"/>
              <a:gd name="connsiteX74" fmla="*/ 6285099 w 9533023"/>
              <a:gd name="connsiteY74" fmla="*/ 5393803 h 6628773"/>
              <a:gd name="connsiteX75" fmla="*/ 6053605 w 9533023"/>
              <a:gd name="connsiteY75" fmla="*/ 5532699 h 6628773"/>
              <a:gd name="connsiteX76" fmla="*/ 6030456 w 9533023"/>
              <a:gd name="connsiteY76" fmla="*/ 5555849 h 6628773"/>
              <a:gd name="connsiteX77" fmla="*/ 5798962 w 9533023"/>
              <a:gd name="connsiteY77" fmla="*/ 5613722 h 6628773"/>
              <a:gd name="connsiteX78" fmla="*/ 5162355 w 9533023"/>
              <a:gd name="connsiteY78" fmla="*/ 5648446 h 6628773"/>
              <a:gd name="connsiteX79" fmla="*/ 4687793 w 9533023"/>
              <a:gd name="connsiteY79" fmla="*/ 5602147 h 6628773"/>
              <a:gd name="connsiteX80" fmla="*/ 4525747 w 9533023"/>
              <a:gd name="connsiteY80" fmla="*/ 5440102 h 6628773"/>
              <a:gd name="connsiteX81" fmla="*/ 4479448 w 9533023"/>
              <a:gd name="connsiteY81" fmla="*/ 5359079 h 6628773"/>
              <a:gd name="connsiteX82" fmla="*/ 4305828 w 9533023"/>
              <a:gd name="connsiteY82" fmla="*/ 5011838 h 6628773"/>
              <a:gd name="connsiteX83" fmla="*/ 4305828 w 9533023"/>
              <a:gd name="connsiteY83" fmla="*/ 4699322 h 6628773"/>
              <a:gd name="connsiteX84" fmla="*/ 4386851 w 9533023"/>
              <a:gd name="connsiteY84" fmla="*/ 4525702 h 6628773"/>
              <a:gd name="connsiteX85" fmla="*/ 4572046 w 9533023"/>
              <a:gd name="connsiteY85" fmla="*/ 4294208 h 6628773"/>
              <a:gd name="connsiteX86" fmla="*/ 4838263 w 9533023"/>
              <a:gd name="connsiteY86" fmla="*/ 4201611 h 6628773"/>
              <a:gd name="connsiteX87" fmla="*/ 5243377 w 9533023"/>
              <a:gd name="connsiteY87" fmla="*/ 4132162 h 6628773"/>
              <a:gd name="connsiteX88" fmla="*/ 5602193 w 9533023"/>
              <a:gd name="connsiteY88" fmla="*/ 4051140 h 6628773"/>
              <a:gd name="connsiteX89" fmla="*/ 5755316 w 9533023"/>
              <a:gd name="connsiteY89" fmla="*/ 3997366 h 6628773"/>
              <a:gd name="connsiteX90" fmla="*/ 6076755 w 9533023"/>
              <a:gd name="connsiteY90" fmla="*/ 3923818 h 6628773"/>
              <a:gd name="connsiteX91" fmla="*/ 6435570 w 9533023"/>
              <a:gd name="connsiteY91" fmla="*/ 3784922 h 6628773"/>
              <a:gd name="connsiteX92" fmla="*/ 6528167 w 9533023"/>
              <a:gd name="connsiteY92" fmla="*/ 3761773 h 6628773"/>
              <a:gd name="connsiteX93" fmla="*/ 7072177 w 9533023"/>
              <a:gd name="connsiteY93" fmla="*/ 3530279 h 6628773"/>
              <a:gd name="connsiteX94" fmla="*/ 7253707 w 9533023"/>
              <a:gd name="connsiteY94" fmla="*/ 3441202 h 6628773"/>
              <a:gd name="connsiteX95" fmla="*/ 7365065 w 9533023"/>
              <a:gd name="connsiteY95" fmla="*/ 3318269 h 6628773"/>
              <a:gd name="connsiteX96" fmla="*/ 7512015 w 9533023"/>
              <a:gd name="connsiteY96" fmla="*/ 3183038 h 6628773"/>
              <a:gd name="connsiteX97" fmla="*/ 7604613 w 9533023"/>
              <a:gd name="connsiteY97" fmla="*/ 3044142 h 6628773"/>
              <a:gd name="connsiteX98" fmla="*/ 7778233 w 9533023"/>
              <a:gd name="connsiteY98" fmla="*/ 2592730 h 6628773"/>
              <a:gd name="connsiteX99" fmla="*/ 7824532 w 9533023"/>
              <a:gd name="connsiteY99" fmla="*/ 1736203 h 6628773"/>
              <a:gd name="connsiteX100" fmla="*/ 7836106 w 9533023"/>
              <a:gd name="connsiteY100" fmla="*/ 1562583 h 6628773"/>
              <a:gd name="connsiteX101" fmla="*/ 7766658 w 9533023"/>
              <a:gd name="connsiteY101" fmla="*/ 1365813 h 6628773"/>
              <a:gd name="connsiteX102" fmla="*/ 7743509 w 9533023"/>
              <a:gd name="connsiteY102" fmla="*/ 1307940 h 6628773"/>
              <a:gd name="connsiteX103" fmla="*/ 7639337 w 9533023"/>
              <a:gd name="connsiteY103" fmla="*/ 1099595 h 6628773"/>
              <a:gd name="connsiteX104" fmla="*/ 7477291 w 9533023"/>
              <a:gd name="connsiteY104" fmla="*/ 775504 h 6628773"/>
              <a:gd name="connsiteX105" fmla="*/ 7292096 w 9533023"/>
              <a:gd name="connsiteY105" fmla="*/ 462988 h 6628773"/>
              <a:gd name="connsiteX106" fmla="*/ 7118476 w 9533023"/>
              <a:gd name="connsiteY106" fmla="*/ 254643 h 6628773"/>
              <a:gd name="connsiteX107" fmla="*/ 6969597 w 9533023"/>
              <a:gd name="connsiteY107" fmla="*/ 151339 h 6628773"/>
              <a:gd name="connsiteX108" fmla="*/ 6713362 w 9533023"/>
              <a:gd name="connsiteY108" fmla="*/ 23150 h 6628773"/>
              <a:gd name="connsiteX109" fmla="*/ 6528167 w 9533023"/>
              <a:gd name="connsiteY109" fmla="*/ 0 h 6628773"/>
              <a:gd name="connsiteX110" fmla="*/ 6198964 w 9533023"/>
              <a:gd name="connsiteY110" fmla="*/ 19195 h 6628773"/>
              <a:gd name="connsiteX111" fmla="*/ 5926284 w 9533023"/>
              <a:gd name="connsiteY111" fmla="*/ 115747 h 6628773"/>
              <a:gd name="connsiteX112" fmla="*/ 5822401 w 9533023"/>
              <a:gd name="connsiteY112" fmla="*/ 196770 h 6628773"/>
              <a:gd name="connsiteX113" fmla="*/ 5798962 w 9533023"/>
              <a:gd name="connsiteY113" fmla="*/ 219919 h 6628773"/>
              <a:gd name="connsiteX114" fmla="*/ 5694790 w 9533023"/>
              <a:gd name="connsiteY114" fmla="*/ 312517 h 6628773"/>
              <a:gd name="connsiteX115" fmla="*/ 5660066 w 9533023"/>
              <a:gd name="connsiteY115" fmla="*/ 347241 h 6628773"/>
              <a:gd name="connsiteX116" fmla="*/ 5544319 w 9533023"/>
              <a:gd name="connsiteY116" fmla="*/ 509286 h 6628773"/>
              <a:gd name="connsiteX117" fmla="*/ 5405423 w 9533023"/>
              <a:gd name="connsiteY117" fmla="*/ 821803 h 6628773"/>
              <a:gd name="connsiteX118" fmla="*/ 5393848 w 9533023"/>
              <a:gd name="connsiteY118" fmla="*/ 1018573 h 6628773"/>
              <a:gd name="connsiteX119" fmla="*/ 5463296 w 9533023"/>
              <a:gd name="connsiteY119" fmla="*/ 1331089 h 6628773"/>
              <a:gd name="connsiteX120" fmla="*/ 5540509 w 9533023"/>
              <a:gd name="connsiteY120" fmla="*/ 1527569 h 6628773"/>
              <a:gd name="connsiteX121" fmla="*/ 5683215 w 9533023"/>
              <a:gd name="connsiteY121" fmla="*/ 1759352 h 6628773"/>
              <a:gd name="connsiteX122" fmla="*/ 5752663 w 9533023"/>
              <a:gd name="connsiteY122" fmla="*/ 1840375 h 6628773"/>
              <a:gd name="connsiteX123" fmla="*/ 5949433 w 9533023"/>
              <a:gd name="connsiteY123" fmla="*/ 2083443 h 6628773"/>
              <a:gd name="connsiteX124" fmla="*/ 6210300 w 9533023"/>
              <a:gd name="connsiteY124" fmla="*/ 2292897 h 6628773"/>
              <a:gd name="connsiteX125" fmla="*/ 6516593 w 9533023"/>
              <a:gd name="connsiteY125" fmla="*/ 2500132 h 6628773"/>
              <a:gd name="connsiteX126" fmla="*/ 6620765 w 9533023"/>
              <a:gd name="connsiteY126" fmla="*/ 2592730 h 6628773"/>
              <a:gd name="connsiteX127" fmla="*/ 7373119 w 9533023"/>
              <a:gd name="connsiteY127" fmla="*/ 3078866 h 6628773"/>
              <a:gd name="connsiteX128" fmla="*/ 7488866 w 9533023"/>
              <a:gd name="connsiteY128" fmla="*/ 3136740 h 6628773"/>
              <a:gd name="connsiteX129" fmla="*/ 7859256 w 9533023"/>
              <a:gd name="connsiteY129" fmla="*/ 3426107 h 6628773"/>
              <a:gd name="connsiteX130" fmla="*/ 8137048 w 9533023"/>
              <a:gd name="connsiteY130" fmla="*/ 3657600 h 6628773"/>
              <a:gd name="connsiteX131" fmla="*/ 8229646 w 9533023"/>
              <a:gd name="connsiteY131" fmla="*/ 3784922 h 6628773"/>
              <a:gd name="connsiteX132" fmla="*/ 8241220 w 9533023"/>
              <a:gd name="connsiteY132" fmla="*/ 3831221 h 6628773"/>
              <a:gd name="connsiteX133" fmla="*/ 8299094 w 9533023"/>
              <a:gd name="connsiteY133" fmla="*/ 3970117 h 6628773"/>
              <a:gd name="connsiteX134" fmla="*/ 8310668 w 9533023"/>
              <a:gd name="connsiteY134" fmla="*/ 4143737 h 6628773"/>
              <a:gd name="connsiteX135" fmla="*/ 8275366 w 9533023"/>
              <a:gd name="connsiteY135" fmla="*/ 4479837 h 6628773"/>
              <a:gd name="connsiteX136" fmla="*/ 8218071 w 9533023"/>
              <a:gd name="connsiteY136" fmla="*/ 4583575 h 6628773"/>
              <a:gd name="connsiteX137" fmla="*/ 8102324 w 9533023"/>
              <a:gd name="connsiteY137" fmla="*/ 4803494 h 6628773"/>
              <a:gd name="connsiteX138" fmla="*/ 7940279 w 9533023"/>
              <a:gd name="connsiteY138" fmla="*/ 5034988 h 6628773"/>
              <a:gd name="connsiteX139" fmla="*/ 7766658 w 9533023"/>
              <a:gd name="connsiteY139" fmla="*/ 5185459 h 6628773"/>
              <a:gd name="connsiteX140" fmla="*/ 7697210 w 9533023"/>
              <a:gd name="connsiteY140" fmla="*/ 5231757 h 6628773"/>
              <a:gd name="connsiteX141" fmla="*/ 7442567 w 9533023"/>
              <a:gd name="connsiteY141" fmla="*/ 5382228 h 6628773"/>
              <a:gd name="connsiteX142" fmla="*/ 6829109 w 9533023"/>
              <a:gd name="connsiteY142" fmla="*/ 5625297 h 6628773"/>
              <a:gd name="connsiteX143" fmla="*/ 6528167 w 9533023"/>
              <a:gd name="connsiteY143" fmla="*/ 5660021 h 6628773"/>
              <a:gd name="connsiteX144" fmla="*/ 6273524 w 9533023"/>
              <a:gd name="connsiteY144" fmla="*/ 5648446 h 6628773"/>
              <a:gd name="connsiteX145" fmla="*/ 6215651 w 9533023"/>
              <a:gd name="connsiteY145" fmla="*/ 5636871 h 6628773"/>
              <a:gd name="connsiteX146" fmla="*/ 6007306 w 9533023"/>
              <a:gd name="connsiteY146" fmla="*/ 5590573 h 6628773"/>
              <a:gd name="connsiteX147" fmla="*/ 5949433 w 9533023"/>
              <a:gd name="connsiteY147" fmla="*/ 5567423 h 6628773"/>
              <a:gd name="connsiteX148" fmla="*/ 5486446 w 9533023"/>
              <a:gd name="connsiteY148" fmla="*/ 5428527 h 6628773"/>
              <a:gd name="connsiteX149" fmla="*/ 5139205 w 9533023"/>
              <a:gd name="connsiteY149" fmla="*/ 5312780 h 6628773"/>
              <a:gd name="connsiteX150" fmla="*/ 4977160 w 9533023"/>
              <a:gd name="connsiteY150" fmla="*/ 5254907 h 6628773"/>
              <a:gd name="connsiteX151" fmla="*/ 4942436 w 9533023"/>
              <a:gd name="connsiteY151" fmla="*/ 5231757 h 6628773"/>
              <a:gd name="connsiteX152" fmla="*/ 4791965 w 9533023"/>
              <a:gd name="connsiteY152" fmla="*/ 5092861 h 6628773"/>
              <a:gd name="connsiteX153" fmla="*/ 4734091 w 9533023"/>
              <a:gd name="connsiteY153" fmla="*/ 4965540 h 6628773"/>
              <a:gd name="connsiteX154" fmla="*/ 4722083 w 9533023"/>
              <a:gd name="connsiteY154" fmla="*/ 4773448 h 6628773"/>
              <a:gd name="connsiteX155" fmla="*/ 4795341 w 9533023"/>
              <a:gd name="connsiteY155" fmla="*/ 4556471 h 6628773"/>
              <a:gd name="connsiteX156" fmla="*/ 4815114 w 9533023"/>
              <a:gd name="connsiteY156" fmla="*/ 4490978 h 6628773"/>
              <a:gd name="connsiteX157" fmla="*/ 4887793 w 9533023"/>
              <a:gd name="connsiteY157" fmla="*/ 4425629 h 6628773"/>
              <a:gd name="connsiteX158" fmla="*/ 4930861 w 9533023"/>
              <a:gd name="connsiteY158" fmla="*/ 4386805 h 6628773"/>
              <a:gd name="connsiteX159" fmla="*/ 5035033 w 9533023"/>
              <a:gd name="connsiteY159" fmla="*/ 4282633 h 6628773"/>
              <a:gd name="connsiteX160" fmla="*/ 5231803 w 9533023"/>
              <a:gd name="connsiteY160" fmla="*/ 4166886 h 6628773"/>
              <a:gd name="connsiteX161" fmla="*/ 5335975 w 9533023"/>
              <a:gd name="connsiteY161" fmla="*/ 4109013 h 6628773"/>
              <a:gd name="connsiteX162" fmla="*/ 5463296 w 9533023"/>
              <a:gd name="connsiteY162" fmla="*/ 4016416 h 6628773"/>
              <a:gd name="connsiteX163" fmla="*/ 5613767 w 9533023"/>
              <a:gd name="connsiteY163" fmla="*/ 3889094 h 6628773"/>
              <a:gd name="connsiteX164" fmla="*/ 5845261 w 9533023"/>
              <a:gd name="connsiteY164" fmla="*/ 3657600 h 6628773"/>
              <a:gd name="connsiteX165" fmla="*/ 5914709 w 9533023"/>
              <a:gd name="connsiteY165" fmla="*/ 3611302 h 6628773"/>
              <a:gd name="connsiteX166" fmla="*/ 6053316 w 9533023"/>
              <a:gd name="connsiteY166" fmla="*/ 3484270 h 6628773"/>
              <a:gd name="connsiteX167" fmla="*/ 6157777 w 9533023"/>
              <a:gd name="connsiteY167" fmla="*/ 3391383 h 6628773"/>
              <a:gd name="connsiteX168" fmla="*/ 6319823 w 9533023"/>
              <a:gd name="connsiteY168" fmla="*/ 3287211 h 6628773"/>
              <a:gd name="connsiteX169" fmla="*/ 6435570 w 9533023"/>
              <a:gd name="connsiteY169" fmla="*/ 3194613 h 6628773"/>
              <a:gd name="connsiteX170" fmla="*/ 6562891 w 9533023"/>
              <a:gd name="connsiteY170" fmla="*/ 3102016 h 6628773"/>
              <a:gd name="connsiteX171" fmla="*/ 6690213 w 9533023"/>
              <a:gd name="connsiteY171" fmla="*/ 2997843 h 6628773"/>
              <a:gd name="connsiteX172" fmla="*/ 6858866 w 9533023"/>
              <a:gd name="connsiteY172" fmla="*/ 2886630 h 6628773"/>
              <a:gd name="connsiteX173" fmla="*/ 6956431 w 9533023"/>
              <a:gd name="connsiteY173" fmla="*/ 2777924 h 6628773"/>
              <a:gd name="connsiteX174" fmla="*/ 7118476 w 9533023"/>
              <a:gd name="connsiteY174" fmla="*/ 2210765 h 6628773"/>
              <a:gd name="connsiteX175" fmla="*/ 6771236 w 9533023"/>
              <a:gd name="connsiteY175" fmla="*/ 1828800 h 6628773"/>
              <a:gd name="connsiteX176" fmla="*/ 6412420 w 9533023"/>
              <a:gd name="connsiteY176" fmla="*/ 1632031 h 6628773"/>
              <a:gd name="connsiteX177" fmla="*/ 6111479 w 9533023"/>
              <a:gd name="connsiteY177" fmla="*/ 1585732 h 6628773"/>
              <a:gd name="connsiteX178" fmla="*/ 5879985 w 9533023"/>
              <a:gd name="connsiteY178" fmla="*/ 1620456 h 6628773"/>
              <a:gd name="connsiteX179" fmla="*/ 5822112 w 9533023"/>
              <a:gd name="connsiteY179" fmla="*/ 1632031 h 6628773"/>
              <a:gd name="connsiteX180" fmla="*/ 5660066 w 9533023"/>
              <a:gd name="connsiteY180" fmla="*/ 1724628 h 6628773"/>
              <a:gd name="connsiteX181" fmla="*/ 5590618 w 9533023"/>
              <a:gd name="connsiteY181" fmla="*/ 1759352 h 6628773"/>
              <a:gd name="connsiteX182" fmla="*/ 5405423 w 9533023"/>
              <a:gd name="connsiteY182" fmla="*/ 1909823 h 6628773"/>
              <a:gd name="connsiteX183" fmla="*/ 5347549 w 9533023"/>
              <a:gd name="connsiteY183" fmla="*/ 1944547 h 6628773"/>
              <a:gd name="connsiteX184" fmla="*/ 5046608 w 9533023"/>
              <a:gd name="connsiteY184" fmla="*/ 2210765 h 6628773"/>
              <a:gd name="connsiteX185" fmla="*/ 5023458 w 9533023"/>
              <a:gd name="connsiteY185" fmla="*/ 2245489 h 6628773"/>
              <a:gd name="connsiteX186" fmla="*/ 4861413 w 9533023"/>
              <a:gd name="connsiteY186" fmla="*/ 2523281 h 6628773"/>
              <a:gd name="connsiteX187" fmla="*/ 4830643 w 9533023"/>
              <a:gd name="connsiteY187" fmla="*/ 2601073 h 6628773"/>
              <a:gd name="connsiteX188" fmla="*/ 4803539 w 9533023"/>
              <a:gd name="connsiteY188" fmla="*/ 2673752 h 6628773"/>
              <a:gd name="connsiteX189" fmla="*/ 4768815 w 9533023"/>
              <a:gd name="connsiteY189" fmla="*/ 2824223 h 6628773"/>
              <a:gd name="connsiteX190" fmla="*/ 4745666 w 9533023"/>
              <a:gd name="connsiteY190" fmla="*/ 2870522 h 6628773"/>
              <a:gd name="connsiteX191" fmla="*/ 4710942 w 9533023"/>
              <a:gd name="connsiteY191" fmla="*/ 3032568 h 6628773"/>
              <a:gd name="connsiteX192" fmla="*/ 4687793 w 9533023"/>
              <a:gd name="connsiteY192" fmla="*/ 3078866 h 6628773"/>
              <a:gd name="connsiteX193" fmla="*/ 4525747 w 9533023"/>
              <a:gd name="connsiteY193" fmla="*/ 3472405 h 6628773"/>
              <a:gd name="connsiteX194" fmla="*/ 4514172 w 9533023"/>
              <a:gd name="connsiteY194" fmla="*/ 3541854 h 6628773"/>
              <a:gd name="connsiteX195" fmla="*/ 4444724 w 9533023"/>
              <a:gd name="connsiteY195" fmla="*/ 3669175 h 6628773"/>
              <a:gd name="connsiteX196" fmla="*/ 4410000 w 9533023"/>
              <a:gd name="connsiteY196" fmla="*/ 3715474 h 6628773"/>
              <a:gd name="connsiteX197" fmla="*/ 4363701 w 9533023"/>
              <a:gd name="connsiteY197" fmla="*/ 3819646 h 6628773"/>
              <a:gd name="connsiteX198" fmla="*/ 4352127 w 9533023"/>
              <a:gd name="connsiteY198" fmla="*/ 3854370 h 6628773"/>
              <a:gd name="connsiteX199" fmla="*/ 4282679 w 9533023"/>
              <a:gd name="connsiteY199" fmla="*/ 3958542 h 6628773"/>
              <a:gd name="connsiteX200" fmla="*/ 4182172 w 9533023"/>
              <a:gd name="connsiteY200" fmla="*/ 4097583 h 6628773"/>
              <a:gd name="connsiteX201" fmla="*/ 3935438 w 9533023"/>
              <a:gd name="connsiteY201" fmla="*/ 4433104 h 6628773"/>
              <a:gd name="connsiteX202" fmla="*/ 3889139 w 9533023"/>
              <a:gd name="connsiteY202" fmla="*/ 4502552 h 6628773"/>
              <a:gd name="connsiteX203" fmla="*/ 3727094 w 9533023"/>
              <a:gd name="connsiteY203" fmla="*/ 4641449 h 6628773"/>
              <a:gd name="connsiteX204" fmla="*/ 3657646 w 9533023"/>
              <a:gd name="connsiteY204" fmla="*/ 4722471 h 6628773"/>
              <a:gd name="connsiteX205" fmla="*/ 3449301 w 9533023"/>
              <a:gd name="connsiteY205" fmla="*/ 4861368 h 6628773"/>
              <a:gd name="connsiteX206" fmla="*/ 3391428 w 9533023"/>
              <a:gd name="connsiteY206" fmla="*/ 4930816 h 6628773"/>
              <a:gd name="connsiteX207" fmla="*/ 2928441 w 9533023"/>
              <a:gd name="connsiteY207" fmla="*/ 5278056 h 6628773"/>
              <a:gd name="connsiteX208" fmla="*/ 2639074 w 9533023"/>
              <a:gd name="connsiteY208" fmla="*/ 5405378 h 6628773"/>
              <a:gd name="connsiteX209" fmla="*/ 2546476 w 9533023"/>
              <a:gd name="connsiteY209" fmla="*/ 5451676 h 6628773"/>
              <a:gd name="connsiteX210" fmla="*/ 2314982 w 9533023"/>
              <a:gd name="connsiteY210" fmla="*/ 5521124 h 6628773"/>
              <a:gd name="connsiteX211" fmla="*/ 1979317 w 9533023"/>
              <a:gd name="connsiteY211" fmla="*/ 5636871 h 6628773"/>
              <a:gd name="connsiteX212" fmla="*/ 1886719 w 9533023"/>
              <a:gd name="connsiteY212" fmla="*/ 5648446 h 6628773"/>
              <a:gd name="connsiteX213" fmla="*/ 1655225 w 9533023"/>
              <a:gd name="connsiteY213" fmla="*/ 5671595 h 6628773"/>
              <a:gd name="connsiteX214" fmla="*/ 1250112 w 9533023"/>
              <a:gd name="connsiteY214" fmla="*/ 5660021 h 6628773"/>
              <a:gd name="connsiteX215" fmla="*/ 1215387 w 9533023"/>
              <a:gd name="connsiteY215" fmla="*/ 5648446 h 6628773"/>
              <a:gd name="connsiteX216" fmla="*/ 1122790 w 9533023"/>
              <a:gd name="connsiteY216" fmla="*/ 5590573 h 6628773"/>
              <a:gd name="connsiteX217" fmla="*/ 891296 w 9533023"/>
              <a:gd name="connsiteY217" fmla="*/ 5428527 h 6628773"/>
              <a:gd name="connsiteX218" fmla="*/ 763975 w 9533023"/>
              <a:gd name="connsiteY218" fmla="*/ 5335930 h 6628773"/>
              <a:gd name="connsiteX219" fmla="*/ 729251 w 9533023"/>
              <a:gd name="connsiteY219" fmla="*/ 5312780 h 6628773"/>
              <a:gd name="connsiteX220" fmla="*/ 648228 w 9533023"/>
              <a:gd name="connsiteY220" fmla="*/ 5254907 h 6628773"/>
              <a:gd name="connsiteX221" fmla="*/ 463033 w 9533023"/>
              <a:gd name="connsiteY221" fmla="*/ 5127585 h 6628773"/>
              <a:gd name="connsiteX222" fmla="*/ 335712 w 9533023"/>
              <a:gd name="connsiteY222" fmla="*/ 4965540 h 6628773"/>
              <a:gd name="connsiteX223" fmla="*/ 277838 w 9533023"/>
              <a:gd name="connsiteY223" fmla="*/ 4757195 h 6628773"/>
              <a:gd name="connsiteX224" fmla="*/ 266263 w 9533023"/>
              <a:gd name="connsiteY224" fmla="*/ 4560426 h 6628773"/>
              <a:gd name="connsiteX225" fmla="*/ 358861 w 9533023"/>
              <a:gd name="connsiteY225" fmla="*/ 4294208 h 6628773"/>
              <a:gd name="connsiteX226" fmla="*/ 463033 w 9533023"/>
              <a:gd name="connsiteY226" fmla="*/ 4178461 h 6628773"/>
              <a:gd name="connsiteX227" fmla="*/ 810274 w 9533023"/>
              <a:gd name="connsiteY227" fmla="*/ 4039565 h 6628773"/>
              <a:gd name="connsiteX228" fmla="*/ 1099641 w 9533023"/>
              <a:gd name="connsiteY228" fmla="*/ 3981692 h 6628773"/>
              <a:gd name="connsiteX229" fmla="*/ 1365858 w 9533023"/>
              <a:gd name="connsiteY229" fmla="*/ 3946968 h 6628773"/>
              <a:gd name="connsiteX230" fmla="*/ 1635163 w 9533023"/>
              <a:gd name="connsiteY230" fmla="*/ 3896859 h 6628773"/>
              <a:gd name="connsiteX231" fmla="*/ 1909868 w 9533023"/>
              <a:gd name="connsiteY231" fmla="*/ 3831221 h 6628773"/>
              <a:gd name="connsiteX232" fmla="*/ 2048765 w 9533023"/>
              <a:gd name="connsiteY232" fmla="*/ 3819646 h 6628773"/>
              <a:gd name="connsiteX233" fmla="*/ 2777970 w 9533023"/>
              <a:gd name="connsiteY233" fmla="*/ 3819646 h 6628773"/>
              <a:gd name="connsiteX234" fmla="*/ 3032613 w 9533023"/>
              <a:gd name="connsiteY234" fmla="*/ 3784922 h 6628773"/>
              <a:gd name="connsiteX235" fmla="*/ 3495600 w 9533023"/>
              <a:gd name="connsiteY235" fmla="*/ 3669175 h 6628773"/>
              <a:gd name="connsiteX236" fmla="*/ 3622922 w 9533023"/>
              <a:gd name="connsiteY236" fmla="*/ 3576578 h 6628773"/>
              <a:gd name="connsiteX237" fmla="*/ 3646071 w 9533023"/>
              <a:gd name="connsiteY237" fmla="*/ 3553428 h 6628773"/>
              <a:gd name="connsiteX238" fmla="*/ 3738668 w 9533023"/>
              <a:gd name="connsiteY238" fmla="*/ 3437681 h 6628773"/>
              <a:gd name="connsiteX239" fmla="*/ 3808117 w 9533023"/>
              <a:gd name="connsiteY239" fmla="*/ 3298785 h 6628773"/>
              <a:gd name="connsiteX240" fmla="*/ 3877565 w 9533023"/>
              <a:gd name="connsiteY240" fmla="*/ 3171464 h 6628773"/>
              <a:gd name="connsiteX241" fmla="*/ 3912289 w 9533023"/>
              <a:gd name="connsiteY241" fmla="*/ 2997843 h 6628773"/>
              <a:gd name="connsiteX242" fmla="*/ 3947013 w 9533023"/>
              <a:gd name="connsiteY242" fmla="*/ 2766350 h 6628773"/>
              <a:gd name="connsiteX243" fmla="*/ 3923863 w 9533023"/>
              <a:gd name="connsiteY243" fmla="*/ 2558005 h 6628773"/>
              <a:gd name="connsiteX244" fmla="*/ 3877565 w 9533023"/>
              <a:gd name="connsiteY244" fmla="*/ 2465408 h 6628773"/>
              <a:gd name="connsiteX245" fmla="*/ 3784967 w 9533023"/>
              <a:gd name="connsiteY245" fmla="*/ 2361236 h 6628773"/>
              <a:gd name="connsiteX246" fmla="*/ 3692370 w 9533023"/>
              <a:gd name="connsiteY246" fmla="*/ 2291788 h 6628773"/>
              <a:gd name="connsiteX247" fmla="*/ 3646071 w 9533023"/>
              <a:gd name="connsiteY247" fmla="*/ 2268638 h 6628773"/>
              <a:gd name="connsiteX248" fmla="*/ 3472451 w 9533023"/>
              <a:gd name="connsiteY248" fmla="*/ 2187616 h 6628773"/>
              <a:gd name="connsiteX249" fmla="*/ 3345129 w 9533023"/>
              <a:gd name="connsiteY249" fmla="*/ 2164466 h 6628773"/>
              <a:gd name="connsiteX250" fmla="*/ 2858993 w 9533023"/>
              <a:gd name="connsiteY250" fmla="*/ 2245489 h 6628773"/>
              <a:gd name="connsiteX251" fmla="*/ 2801119 w 9533023"/>
              <a:gd name="connsiteY251" fmla="*/ 2291788 h 6628773"/>
              <a:gd name="connsiteX252" fmla="*/ 2766395 w 9533023"/>
              <a:gd name="connsiteY252" fmla="*/ 2361236 h 6628773"/>
              <a:gd name="connsiteX253" fmla="*/ 2789544 w 9533023"/>
              <a:gd name="connsiteY253" fmla="*/ 2766350 h 6628773"/>
              <a:gd name="connsiteX254" fmla="*/ 2858993 w 9533023"/>
              <a:gd name="connsiteY254" fmla="*/ 3136740 h 6628773"/>
              <a:gd name="connsiteX255" fmla="*/ 2882142 w 9533023"/>
              <a:gd name="connsiteY255" fmla="*/ 3171464 h 6628773"/>
              <a:gd name="connsiteX256" fmla="*/ 2963165 w 9533023"/>
              <a:gd name="connsiteY256" fmla="*/ 3356659 h 6628773"/>
              <a:gd name="connsiteX257" fmla="*/ 3159934 w 9533023"/>
              <a:gd name="connsiteY257" fmla="*/ 3634451 h 6628773"/>
              <a:gd name="connsiteX258" fmla="*/ 3472451 w 9533023"/>
              <a:gd name="connsiteY258" fmla="*/ 3865945 h 6628773"/>
              <a:gd name="connsiteX259" fmla="*/ 4190081 w 9533023"/>
              <a:gd name="connsiteY259" fmla="*/ 4259484 h 6628773"/>
              <a:gd name="connsiteX260" fmla="*/ 4761485 w 9533023"/>
              <a:gd name="connsiteY260" fmla="*/ 4514416 h 6628773"/>
              <a:gd name="connsiteX261" fmla="*/ 5081332 w 9533023"/>
              <a:gd name="connsiteY261" fmla="*/ 4687747 h 6628773"/>
              <a:gd name="connsiteX262" fmla="*/ 5150780 w 9533023"/>
              <a:gd name="connsiteY262" fmla="*/ 4734046 h 6628773"/>
              <a:gd name="connsiteX263" fmla="*/ 5405423 w 9533023"/>
              <a:gd name="connsiteY263" fmla="*/ 4872942 h 6628773"/>
              <a:gd name="connsiteX264" fmla="*/ 5625342 w 9533023"/>
              <a:gd name="connsiteY264" fmla="*/ 5058137 h 6628773"/>
              <a:gd name="connsiteX265" fmla="*/ 5671641 w 9533023"/>
              <a:gd name="connsiteY265" fmla="*/ 5092861 h 6628773"/>
              <a:gd name="connsiteX266" fmla="*/ 5787387 w 9533023"/>
              <a:gd name="connsiteY266" fmla="*/ 5278056 h 6628773"/>
              <a:gd name="connsiteX267" fmla="*/ 5891560 w 9533023"/>
              <a:gd name="connsiteY267" fmla="*/ 5428527 h 6628773"/>
              <a:gd name="connsiteX268" fmla="*/ 5926284 w 9533023"/>
              <a:gd name="connsiteY268" fmla="*/ 5497975 h 6628773"/>
              <a:gd name="connsiteX269" fmla="*/ 6042031 w 9533023"/>
              <a:gd name="connsiteY269" fmla="*/ 5613722 h 6628773"/>
              <a:gd name="connsiteX270" fmla="*/ 6076755 w 9533023"/>
              <a:gd name="connsiteY270" fmla="*/ 5671595 h 6628773"/>
              <a:gd name="connsiteX271" fmla="*/ 6227225 w 9533023"/>
              <a:gd name="connsiteY271" fmla="*/ 5914664 h 6628773"/>
              <a:gd name="connsiteX272" fmla="*/ 6227225 w 9533023"/>
              <a:gd name="connsiteY272" fmla="*/ 6111433 h 6628773"/>
              <a:gd name="connsiteX273" fmla="*/ 6076755 w 9533023"/>
              <a:gd name="connsiteY273" fmla="*/ 6319778 h 6628773"/>
              <a:gd name="connsiteX274" fmla="*/ 5868410 w 9533023"/>
              <a:gd name="connsiteY274" fmla="*/ 6447099 h 6628773"/>
              <a:gd name="connsiteX275" fmla="*/ 5706365 w 9533023"/>
              <a:gd name="connsiteY275" fmla="*/ 6528122 h 6628773"/>
              <a:gd name="connsiteX276" fmla="*/ 5544319 w 9533023"/>
              <a:gd name="connsiteY276" fmla="*/ 6585995 h 6628773"/>
              <a:gd name="connsiteX277" fmla="*/ 5213331 w 9533023"/>
              <a:gd name="connsiteY277" fmla="*/ 6628773 h 6628773"/>
              <a:gd name="connsiteX278" fmla="*/ 4722517 w 9533023"/>
              <a:gd name="connsiteY278" fmla="*/ 6597570 h 6628773"/>
              <a:gd name="connsiteX279" fmla="*/ 4491023 w 9533023"/>
              <a:gd name="connsiteY279" fmla="*/ 6551271 h 6628773"/>
              <a:gd name="connsiteX280" fmla="*/ 4176915 w 9533023"/>
              <a:gd name="connsiteY280" fmla="*/ 6500584 h 6628773"/>
              <a:gd name="connsiteX281" fmla="*/ 3907611 w 9533023"/>
              <a:gd name="connsiteY281" fmla="*/ 6427470 h 6628773"/>
              <a:gd name="connsiteX282" fmla="*/ 3773393 w 9533023"/>
              <a:gd name="connsiteY282" fmla="*/ 6389226 h 6628773"/>
              <a:gd name="connsiteX283" fmla="*/ 3676551 w 9533023"/>
              <a:gd name="connsiteY283" fmla="*/ 6327253 h 6628773"/>
              <a:gd name="connsiteX284" fmla="*/ 3611058 w 9533023"/>
              <a:gd name="connsiteY284" fmla="*/ 6162410 h 6628773"/>
              <a:gd name="connsiteX285" fmla="*/ 3634496 w 9533023"/>
              <a:gd name="connsiteY285" fmla="*/ 5960962 h 6628773"/>
              <a:gd name="connsiteX286" fmla="*/ 3696469 w 9533023"/>
              <a:gd name="connsiteY286" fmla="*/ 5826166 h 6628773"/>
              <a:gd name="connsiteX287" fmla="*/ 3761818 w 9533023"/>
              <a:gd name="connsiteY287" fmla="*/ 5683170 h 6628773"/>
              <a:gd name="connsiteX288" fmla="*/ 3784967 w 9533023"/>
              <a:gd name="connsiteY288" fmla="*/ 5648446 h 6628773"/>
              <a:gd name="connsiteX289" fmla="*/ 3865990 w 9533023"/>
              <a:gd name="connsiteY289" fmla="*/ 5509550 h 6628773"/>
              <a:gd name="connsiteX290" fmla="*/ 4004886 w 9533023"/>
              <a:gd name="connsiteY290" fmla="*/ 5393803 h 6628773"/>
              <a:gd name="connsiteX291" fmla="*/ 4097484 w 9533023"/>
              <a:gd name="connsiteY291" fmla="*/ 5359079 h 6628773"/>
              <a:gd name="connsiteX292" fmla="*/ 4340552 w 9533023"/>
              <a:gd name="connsiteY292" fmla="*/ 5289631 h 6628773"/>
              <a:gd name="connsiteX293" fmla="*/ 4491023 w 9533023"/>
              <a:gd name="connsiteY293" fmla="*/ 5278056 h 6628773"/>
              <a:gd name="connsiteX294" fmla="*/ 5254952 w 9533023"/>
              <a:gd name="connsiteY294" fmla="*/ 5266481 h 6628773"/>
              <a:gd name="connsiteX295" fmla="*/ 5764238 w 9533023"/>
              <a:gd name="connsiteY295" fmla="*/ 5254907 h 6628773"/>
              <a:gd name="connsiteX296" fmla="*/ 6944856 w 9533023"/>
              <a:gd name="connsiteY296" fmla="*/ 5197033 h 6628773"/>
              <a:gd name="connsiteX297" fmla="*/ 7488866 w 9533023"/>
              <a:gd name="connsiteY297" fmla="*/ 5116011 h 6628773"/>
              <a:gd name="connsiteX298" fmla="*/ 7639337 w 9533023"/>
              <a:gd name="connsiteY298" fmla="*/ 5081286 h 6628773"/>
              <a:gd name="connsiteX299" fmla="*/ 8090749 w 9533023"/>
              <a:gd name="connsiteY299" fmla="*/ 4907666 h 6628773"/>
              <a:gd name="connsiteX300" fmla="*/ 8368542 w 9533023"/>
              <a:gd name="connsiteY300" fmla="*/ 4791919 h 6628773"/>
              <a:gd name="connsiteX301" fmla="*/ 8727357 w 9533023"/>
              <a:gd name="connsiteY301" fmla="*/ 4572000 h 6628773"/>
              <a:gd name="connsiteX302" fmla="*/ 8831529 w 9533023"/>
              <a:gd name="connsiteY302" fmla="*/ 4479403 h 6628773"/>
              <a:gd name="connsiteX303" fmla="*/ 9109322 w 9533023"/>
              <a:gd name="connsiteY303" fmla="*/ 4120588 h 6628773"/>
              <a:gd name="connsiteX304" fmla="*/ 9259793 w 9533023"/>
              <a:gd name="connsiteY304" fmla="*/ 3865945 h 6628773"/>
              <a:gd name="connsiteX305" fmla="*/ 9282942 w 9533023"/>
              <a:gd name="connsiteY305" fmla="*/ 3773347 h 6628773"/>
              <a:gd name="connsiteX306" fmla="*/ 9387114 w 9533023"/>
              <a:gd name="connsiteY306" fmla="*/ 3576578 h 6628773"/>
              <a:gd name="connsiteX307" fmla="*/ 9444987 w 9533023"/>
              <a:gd name="connsiteY307" fmla="*/ 3449256 h 6628773"/>
              <a:gd name="connsiteX308" fmla="*/ 9456562 w 9533023"/>
              <a:gd name="connsiteY308" fmla="*/ 3275636 h 6628773"/>
              <a:gd name="connsiteX309" fmla="*/ 9502861 w 9533023"/>
              <a:gd name="connsiteY309" fmla="*/ 3067292 h 6628773"/>
              <a:gd name="connsiteX310" fmla="*/ 9529676 w 9533023"/>
              <a:gd name="connsiteY310" fmla="*/ 2970016 h 6628773"/>
              <a:gd name="connsiteX311" fmla="*/ 9526010 w 9533023"/>
              <a:gd name="connsiteY311" fmla="*/ 2870522 h 6628773"/>
              <a:gd name="connsiteX312" fmla="*/ 9456562 w 9533023"/>
              <a:gd name="connsiteY312" fmla="*/ 2534856 h 6628773"/>
              <a:gd name="connsiteX313" fmla="*/ 9425359 w 9533023"/>
              <a:gd name="connsiteY313" fmla="*/ 2477127 h 6628773"/>
              <a:gd name="connsiteX314" fmla="*/ 9356055 w 9533023"/>
              <a:gd name="connsiteY314" fmla="*/ 2384675 h 6628773"/>
              <a:gd name="connsiteX315" fmla="*/ 9213494 w 9533023"/>
              <a:gd name="connsiteY315" fmla="*/ 2291788 h 6628773"/>
              <a:gd name="connsiteX316" fmla="*/ 9140236 w 9533023"/>
              <a:gd name="connsiteY316" fmla="*/ 2291643 h 6628773"/>
              <a:gd name="connsiteX317" fmla="*/ 9005294 w 9533023"/>
              <a:gd name="connsiteY317" fmla="*/ 2299697 h 6628773"/>
              <a:gd name="connsiteX318" fmla="*/ 8900977 w 9533023"/>
              <a:gd name="connsiteY318" fmla="*/ 2361236 h 6628773"/>
              <a:gd name="connsiteX319" fmla="*/ 8738932 w 9533023"/>
              <a:gd name="connsiteY319" fmla="*/ 2569580 h 6628773"/>
              <a:gd name="connsiteX320" fmla="*/ 8692633 w 9533023"/>
              <a:gd name="connsiteY320" fmla="*/ 2650603 h 6628773"/>
              <a:gd name="connsiteX321" fmla="*/ 8638714 w 9533023"/>
              <a:gd name="connsiteY321" fmla="*/ 2816603 h 6628773"/>
              <a:gd name="connsiteX322" fmla="*/ 8611610 w 9533023"/>
              <a:gd name="connsiteY322" fmla="*/ 2905246 h 6628773"/>
              <a:gd name="connsiteX323" fmla="*/ 8588461 w 9533023"/>
              <a:gd name="connsiteY323" fmla="*/ 3229337 h 6628773"/>
              <a:gd name="connsiteX324" fmla="*/ 8576886 w 9533023"/>
              <a:gd name="connsiteY324" fmla="*/ 3321935 h 6628773"/>
              <a:gd name="connsiteX325" fmla="*/ 8495863 w 9533023"/>
              <a:gd name="connsiteY325" fmla="*/ 3588152 h 6628773"/>
              <a:gd name="connsiteX326" fmla="*/ 8449565 w 9533023"/>
              <a:gd name="connsiteY326" fmla="*/ 3796497 h 6628773"/>
              <a:gd name="connsiteX327" fmla="*/ 8264370 w 9533023"/>
              <a:gd name="connsiteY327" fmla="*/ 4259484 h 6628773"/>
              <a:gd name="connsiteX328" fmla="*/ 8102324 w 9533023"/>
              <a:gd name="connsiteY328" fmla="*/ 4572000 h 6628773"/>
              <a:gd name="connsiteX329" fmla="*/ 7836106 w 9533023"/>
              <a:gd name="connsiteY329" fmla="*/ 4896092 h 6628773"/>
              <a:gd name="connsiteX330" fmla="*/ 7743509 w 9533023"/>
              <a:gd name="connsiteY330" fmla="*/ 4977114 h 6628773"/>
              <a:gd name="connsiteX331" fmla="*/ 7326820 w 9533023"/>
              <a:gd name="connsiteY331" fmla="*/ 5243332 h 6628773"/>
              <a:gd name="connsiteX332" fmla="*/ 7168585 w 9533023"/>
              <a:gd name="connsiteY332" fmla="*/ 5304871 h 6628773"/>
              <a:gd name="connsiteX333" fmla="*/ 6868801 w 9533023"/>
              <a:gd name="connsiteY333" fmla="*/ 5427948 h 6628773"/>
              <a:gd name="connsiteX334" fmla="*/ 6493443 w 9533023"/>
              <a:gd name="connsiteY334" fmla="*/ 5578998 h 6628773"/>
              <a:gd name="connsiteX335" fmla="*/ 6342972 w 9533023"/>
              <a:gd name="connsiteY335" fmla="*/ 5648446 h 6628773"/>
              <a:gd name="connsiteX336" fmla="*/ 5949433 w 9533023"/>
              <a:gd name="connsiteY336" fmla="*/ 5717894 h 6628773"/>
              <a:gd name="connsiteX337" fmla="*/ 5486446 w 9533023"/>
              <a:gd name="connsiteY337" fmla="*/ 5706319 h 6628773"/>
              <a:gd name="connsiteX338" fmla="*/ 5393848 w 9533023"/>
              <a:gd name="connsiteY338" fmla="*/ 5683170 h 6628773"/>
              <a:gd name="connsiteX339" fmla="*/ 5104481 w 9533023"/>
              <a:gd name="connsiteY339" fmla="*/ 5613722 h 6628773"/>
              <a:gd name="connsiteX340" fmla="*/ 4907712 w 9533023"/>
              <a:gd name="connsiteY340" fmla="*/ 5567423 h 6628773"/>
              <a:gd name="connsiteX341" fmla="*/ 4745666 w 9533023"/>
              <a:gd name="connsiteY341" fmla="*/ 5521124 h 6628773"/>
              <a:gd name="connsiteX342" fmla="*/ 4051185 w 9533023"/>
              <a:gd name="connsiteY342" fmla="*/ 5324355 h 6628773"/>
              <a:gd name="connsiteX343" fmla="*/ 3495600 w 9533023"/>
              <a:gd name="connsiteY343" fmla="*/ 5046562 h 6628773"/>
              <a:gd name="connsiteX344" fmla="*/ 3414577 w 9533023"/>
              <a:gd name="connsiteY344" fmla="*/ 4942390 h 6628773"/>
              <a:gd name="connsiteX345" fmla="*/ 3345129 w 9533023"/>
              <a:gd name="connsiteY345" fmla="*/ 4757195 h 6628773"/>
              <a:gd name="connsiteX346" fmla="*/ 3287256 w 9533023"/>
              <a:gd name="connsiteY346" fmla="*/ 4595150 h 6628773"/>
              <a:gd name="connsiteX347" fmla="*/ 3183084 w 9533023"/>
              <a:gd name="connsiteY347" fmla="*/ 4421530 h 6628773"/>
              <a:gd name="connsiteX348" fmla="*/ 3148360 w 9533023"/>
              <a:gd name="connsiteY348" fmla="*/ 4363656 h 6628773"/>
              <a:gd name="connsiteX349" fmla="*/ 3090486 w 9533023"/>
              <a:gd name="connsiteY349" fmla="*/ 4236335 h 6628773"/>
              <a:gd name="connsiteX350" fmla="*/ 2893717 w 9533023"/>
              <a:gd name="connsiteY350" fmla="*/ 3993266 h 6628773"/>
              <a:gd name="connsiteX351" fmla="*/ 2615924 w 9533023"/>
              <a:gd name="connsiteY351" fmla="*/ 3680750 h 6628773"/>
              <a:gd name="connsiteX352" fmla="*/ 2280258 w 9533023"/>
              <a:gd name="connsiteY352" fmla="*/ 3414532 h 6628773"/>
              <a:gd name="connsiteX353" fmla="*/ 2152937 w 9533023"/>
              <a:gd name="connsiteY353" fmla="*/ 3345084 h 6628773"/>
              <a:gd name="connsiteX354" fmla="*/ 2095063 w 9533023"/>
              <a:gd name="connsiteY354" fmla="*/ 3310360 h 6628773"/>
              <a:gd name="connsiteX355" fmla="*/ 2060339 w 9533023"/>
              <a:gd name="connsiteY355" fmla="*/ 3287211 h 6628773"/>
              <a:gd name="connsiteX356" fmla="*/ 1956167 w 9533023"/>
              <a:gd name="connsiteY356" fmla="*/ 3252486 h 6628773"/>
              <a:gd name="connsiteX357" fmla="*/ 1886719 w 9533023"/>
              <a:gd name="connsiteY357" fmla="*/ 3229337 h 6628773"/>
              <a:gd name="connsiteX358" fmla="*/ 1851995 w 9533023"/>
              <a:gd name="connsiteY358" fmla="*/ 3217762 h 6628773"/>
              <a:gd name="connsiteX359" fmla="*/ 1759398 w 9533023"/>
              <a:gd name="connsiteY359" fmla="*/ 3194613 h 6628773"/>
              <a:gd name="connsiteX360" fmla="*/ 1701524 w 9533023"/>
              <a:gd name="connsiteY360" fmla="*/ 3183038 h 6628773"/>
              <a:gd name="connsiteX361" fmla="*/ 1551053 w 9533023"/>
              <a:gd name="connsiteY361" fmla="*/ 3148314 h 6628773"/>
              <a:gd name="connsiteX362" fmla="*/ 1389008 w 9533023"/>
              <a:gd name="connsiteY362" fmla="*/ 3125165 h 6628773"/>
              <a:gd name="connsiteX363" fmla="*/ 1226962 w 9533023"/>
              <a:gd name="connsiteY363" fmla="*/ 3102016 h 6628773"/>
              <a:gd name="connsiteX364" fmla="*/ 1157514 w 9533023"/>
              <a:gd name="connsiteY364" fmla="*/ 3090441 h 6628773"/>
              <a:gd name="connsiteX365" fmla="*/ 949170 w 9533023"/>
              <a:gd name="connsiteY365" fmla="*/ 3078866 h 6628773"/>
              <a:gd name="connsiteX366" fmla="*/ 833423 w 9533023"/>
              <a:gd name="connsiteY366" fmla="*/ 3067292 h 6628773"/>
              <a:gd name="connsiteX367" fmla="*/ 625079 w 9533023"/>
              <a:gd name="connsiteY367" fmla="*/ 3044142 h 6628773"/>
              <a:gd name="connsiteX368" fmla="*/ 405160 w 9533023"/>
              <a:gd name="connsiteY368" fmla="*/ 3055717 h 6628773"/>
              <a:gd name="connsiteX369" fmla="*/ 358861 w 9533023"/>
              <a:gd name="connsiteY369" fmla="*/ 3067292 h 6628773"/>
              <a:gd name="connsiteX370" fmla="*/ 266263 w 9533023"/>
              <a:gd name="connsiteY370" fmla="*/ 3113590 h 6628773"/>
              <a:gd name="connsiteX371" fmla="*/ 243114 w 9533023"/>
              <a:gd name="connsiteY371" fmla="*/ 3148314 h 6628773"/>
              <a:gd name="connsiteX372" fmla="*/ 208390 w 9533023"/>
              <a:gd name="connsiteY372" fmla="*/ 3275636 h 6628773"/>
              <a:gd name="connsiteX373" fmla="*/ 254689 w 9533023"/>
              <a:gd name="connsiteY373" fmla="*/ 3426107 h 6628773"/>
              <a:gd name="connsiteX374" fmla="*/ 382010 w 9533023"/>
              <a:gd name="connsiteY374" fmla="*/ 3565003 h 6628773"/>
              <a:gd name="connsiteX375" fmla="*/ 512129 w 9533023"/>
              <a:gd name="connsiteY375" fmla="*/ 3641782 h 6628773"/>
              <a:gd name="connsiteX376" fmla="*/ 760599 w 9533023"/>
              <a:gd name="connsiteY376" fmla="*/ 3703899 h 6628773"/>
              <a:gd name="connsiteX377" fmla="*/ 856572 w 9533023"/>
              <a:gd name="connsiteY377" fmla="*/ 3727049 h 6628773"/>
              <a:gd name="connsiteX378" fmla="*/ 891296 w 9533023"/>
              <a:gd name="connsiteY378" fmla="*/ 3750198 h 6628773"/>
              <a:gd name="connsiteX379" fmla="*/ 1014808 w 9533023"/>
              <a:gd name="connsiteY379" fmla="*/ 3803972 h 6628773"/>
              <a:gd name="connsiteX380" fmla="*/ 1076491 w 9533023"/>
              <a:gd name="connsiteY380" fmla="*/ 3819646 h 6628773"/>
              <a:gd name="connsiteX381" fmla="*/ 1134365 w 9533023"/>
              <a:gd name="connsiteY381" fmla="*/ 3831221 h 6628773"/>
              <a:gd name="connsiteX382" fmla="*/ 1226962 w 9533023"/>
              <a:gd name="connsiteY382" fmla="*/ 3854370 h 6628773"/>
              <a:gd name="connsiteX383" fmla="*/ 1420066 w 9533023"/>
              <a:gd name="connsiteY383" fmla="*/ 3885573 h 6628773"/>
              <a:gd name="connsiteX384" fmla="*/ 1551053 w 9533023"/>
              <a:gd name="connsiteY384" fmla="*/ 3935393 h 6628773"/>
              <a:gd name="connsiteX385" fmla="*/ 1673552 w 9533023"/>
              <a:gd name="connsiteY385" fmla="*/ 3946968 h 6628773"/>
              <a:gd name="connsiteX386" fmla="*/ 1827109 w 9533023"/>
              <a:gd name="connsiteY386" fmla="*/ 3935827 h 6628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</a:cxnLst>
            <a:rect l="l" t="t" r="r" b="b"/>
            <a:pathLst>
              <a:path w="9533023" h="6628773">
                <a:moveTo>
                  <a:pt x="1770297" y="3938624"/>
                </a:moveTo>
                <a:lnTo>
                  <a:pt x="1921443" y="3912243"/>
                </a:lnTo>
                <a:lnTo>
                  <a:pt x="2511752" y="3923818"/>
                </a:lnTo>
                <a:lnTo>
                  <a:pt x="3553474" y="3912243"/>
                </a:lnTo>
                <a:cubicBezTo>
                  <a:pt x="4101757" y="3884022"/>
                  <a:pt x="3930591" y="3852420"/>
                  <a:pt x="4294253" y="3808071"/>
                </a:cubicBezTo>
                <a:cubicBezTo>
                  <a:pt x="4382672" y="3797288"/>
                  <a:pt x="4471786" y="3793236"/>
                  <a:pt x="4560471" y="3784922"/>
                </a:cubicBezTo>
                <a:cubicBezTo>
                  <a:pt x="4595256" y="3781661"/>
                  <a:pt x="4629991" y="3777802"/>
                  <a:pt x="4664643" y="3773347"/>
                </a:cubicBezTo>
                <a:cubicBezTo>
                  <a:pt x="4900072" y="3743078"/>
                  <a:pt x="5137028" y="3722477"/>
                  <a:pt x="5370699" y="3680750"/>
                </a:cubicBezTo>
                <a:lnTo>
                  <a:pt x="6018881" y="3565003"/>
                </a:lnTo>
                <a:cubicBezTo>
                  <a:pt x="6182127" y="3534246"/>
                  <a:pt x="6227089" y="3503837"/>
                  <a:pt x="6412420" y="3483980"/>
                </a:cubicBezTo>
                <a:cubicBezTo>
                  <a:pt x="6520451" y="3472405"/>
                  <a:pt x="6573245" y="3458926"/>
                  <a:pt x="6736512" y="3449256"/>
                </a:cubicBezTo>
                <a:cubicBezTo>
                  <a:pt x="6899779" y="3439586"/>
                  <a:pt x="7183719" y="3438215"/>
                  <a:pt x="7392024" y="3425962"/>
                </a:cubicBezTo>
                <a:cubicBezTo>
                  <a:pt x="7446084" y="3422782"/>
                  <a:pt x="7469575" y="3406815"/>
                  <a:pt x="7523590" y="3402957"/>
                </a:cubicBezTo>
                <a:lnTo>
                  <a:pt x="7893980" y="3345084"/>
                </a:lnTo>
                <a:cubicBezTo>
                  <a:pt x="7979713" y="3331532"/>
                  <a:pt x="7970136" y="3336805"/>
                  <a:pt x="8037988" y="3321645"/>
                </a:cubicBezTo>
                <a:cubicBezTo>
                  <a:pt x="8099141" y="3302547"/>
                  <a:pt x="8110893" y="3316100"/>
                  <a:pt x="8183347" y="3287211"/>
                </a:cubicBezTo>
                <a:cubicBezTo>
                  <a:pt x="8255801" y="3258323"/>
                  <a:pt x="8337716" y="3193315"/>
                  <a:pt x="8472714" y="3148314"/>
                </a:cubicBezTo>
                <a:cubicBezTo>
                  <a:pt x="8549879" y="3094299"/>
                  <a:pt x="8647701" y="3048491"/>
                  <a:pt x="8704208" y="2986269"/>
                </a:cubicBezTo>
                <a:cubicBezTo>
                  <a:pt x="8760715" y="2924047"/>
                  <a:pt x="8749885" y="2920369"/>
                  <a:pt x="8811756" y="2774983"/>
                </a:cubicBezTo>
                <a:cubicBezTo>
                  <a:pt x="8829245" y="2705026"/>
                  <a:pt x="8816660" y="2694482"/>
                  <a:pt x="8819955" y="2639028"/>
                </a:cubicBezTo>
                <a:cubicBezTo>
                  <a:pt x="8823250" y="2583574"/>
                  <a:pt x="8830846" y="2494297"/>
                  <a:pt x="8831529" y="2442259"/>
                </a:cubicBezTo>
                <a:cubicBezTo>
                  <a:pt x="8832212" y="2390221"/>
                  <a:pt x="8820196" y="2357667"/>
                  <a:pt x="8824054" y="2326801"/>
                </a:cubicBezTo>
                <a:cubicBezTo>
                  <a:pt x="8800905" y="2272786"/>
                  <a:pt x="8793630" y="2224317"/>
                  <a:pt x="8773656" y="2187616"/>
                </a:cubicBezTo>
                <a:cubicBezTo>
                  <a:pt x="8753682" y="2150915"/>
                  <a:pt x="8741275" y="2157560"/>
                  <a:pt x="8704208" y="2106593"/>
                </a:cubicBezTo>
                <a:cubicBezTo>
                  <a:pt x="8682799" y="2077156"/>
                  <a:pt x="8672796" y="2038987"/>
                  <a:pt x="8646334" y="2013995"/>
                </a:cubicBezTo>
                <a:cubicBezTo>
                  <a:pt x="8544280" y="1917611"/>
                  <a:pt x="8501989" y="1916275"/>
                  <a:pt x="8391691" y="1863524"/>
                </a:cubicBezTo>
                <a:cubicBezTo>
                  <a:pt x="8337211" y="1837468"/>
                  <a:pt x="8284831" y="1807029"/>
                  <a:pt x="8229646" y="1782502"/>
                </a:cubicBezTo>
                <a:cubicBezTo>
                  <a:pt x="8194922" y="1767069"/>
                  <a:pt x="8159462" y="1753197"/>
                  <a:pt x="8125474" y="1736203"/>
                </a:cubicBezTo>
                <a:cubicBezTo>
                  <a:pt x="8113031" y="1729982"/>
                  <a:pt x="8104329" y="1716072"/>
                  <a:pt x="8090749" y="1713054"/>
                </a:cubicBezTo>
                <a:cubicBezTo>
                  <a:pt x="8033754" y="1700388"/>
                  <a:pt x="7974381" y="1701355"/>
                  <a:pt x="7917129" y="1689904"/>
                </a:cubicBezTo>
                <a:cubicBezTo>
                  <a:pt x="7858396" y="1678157"/>
                  <a:pt x="7801934" y="1656798"/>
                  <a:pt x="7743509" y="1643605"/>
                </a:cubicBezTo>
                <a:cubicBezTo>
                  <a:pt x="7555300" y="1601106"/>
                  <a:pt x="7546073" y="1613377"/>
                  <a:pt x="7349970" y="1574157"/>
                </a:cubicBezTo>
                <a:cubicBezTo>
                  <a:pt x="6954231" y="1495010"/>
                  <a:pt x="7352143" y="1556960"/>
                  <a:pt x="6956431" y="1493135"/>
                </a:cubicBezTo>
                <a:cubicBezTo>
                  <a:pt x="6902563" y="1484447"/>
                  <a:pt x="6848912" y="1471980"/>
                  <a:pt x="6794385" y="1469985"/>
                </a:cubicBezTo>
                <a:cubicBezTo>
                  <a:pt x="6532172" y="1460392"/>
                  <a:pt x="6269666" y="1462269"/>
                  <a:pt x="6007306" y="1458411"/>
                </a:cubicBezTo>
                <a:lnTo>
                  <a:pt x="5694549" y="1466175"/>
                </a:lnTo>
                <a:cubicBezTo>
                  <a:pt x="5682355" y="1466595"/>
                  <a:pt x="5571287" y="1480925"/>
                  <a:pt x="5335975" y="1481560"/>
                </a:cubicBezTo>
                <a:lnTo>
                  <a:pt x="4282679" y="1469985"/>
                </a:lnTo>
                <a:lnTo>
                  <a:pt x="3183084" y="1481560"/>
                </a:lnTo>
                <a:cubicBezTo>
                  <a:pt x="3063416" y="1481560"/>
                  <a:pt x="2943916" y="1467810"/>
                  <a:pt x="2824268" y="1469985"/>
                </a:cubicBezTo>
                <a:cubicBezTo>
                  <a:pt x="2519299" y="1475530"/>
                  <a:pt x="2214668" y="1493134"/>
                  <a:pt x="1909868" y="1504709"/>
                </a:cubicBezTo>
                <a:cubicBezTo>
                  <a:pt x="1691878" y="1516284"/>
                  <a:pt x="1626288" y="1527858"/>
                  <a:pt x="1516329" y="1539433"/>
                </a:cubicBezTo>
                <a:cubicBezTo>
                  <a:pt x="1406370" y="1551008"/>
                  <a:pt x="1324833" y="1558065"/>
                  <a:pt x="1250112" y="1574157"/>
                </a:cubicBezTo>
                <a:cubicBezTo>
                  <a:pt x="1175391" y="1590249"/>
                  <a:pt x="1152305" y="1609122"/>
                  <a:pt x="1068003" y="1635985"/>
                </a:cubicBezTo>
                <a:cubicBezTo>
                  <a:pt x="983701" y="1662848"/>
                  <a:pt x="947755" y="1673201"/>
                  <a:pt x="891296" y="1689904"/>
                </a:cubicBezTo>
                <a:cubicBezTo>
                  <a:pt x="834837" y="1706607"/>
                  <a:pt x="783058" y="1720061"/>
                  <a:pt x="729251" y="1736203"/>
                </a:cubicBezTo>
                <a:cubicBezTo>
                  <a:pt x="705879" y="1743215"/>
                  <a:pt x="682952" y="1751636"/>
                  <a:pt x="659803" y="1759352"/>
                </a:cubicBezTo>
                <a:cubicBezTo>
                  <a:pt x="628937" y="1772856"/>
                  <a:pt x="580709" y="1796006"/>
                  <a:pt x="544056" y="1817226"/>
                </a:cubicBezTo>
                <a:cubicBezTo>
                  <a:pt x="507403" y="1838446"/>
                  <a:pt x="475932" y="1865646"/>
                  <a:pt x="439884" y="1886674"/>
                </a:cubicBezTo>
                <a:cubicBezTo>
                  <a:pt x="429345" y="1892822"/>
                  <a:pt x="415699" y="1892101"/>
                  <a:pt x="405160" y="1898249"/>
                </a:cubicBezTo>
                <a:cubicBezTo>
                  <a:pt x="369112" y="1919277"/>
                  <a:pt x="334548" y="1942891"/>
                  <a:pt x="300987" y="1967697"/>
                </a:cubicBezTo>
                <a:cubicBezTo>
                  <a:pt x="216089" y="2030447"/>
                  <a:pt x="138480" y="2086857"/>
                  <a:pt x="69494" y="2164466"/>
                </a:cubicBezTo>
                <a:cubicBezTo>
                  <a:pt x="58528" y="2176803"/>
                  <a:pt x="13616" y="2253738"/>
                  <a:pt x="11620" y="2257064"/>
                </a:cubicBezTo>
                <a:cubicBezTo>
                  <a:pt x="811" y="2332729"/>
                  <a:pt x="-7952" y="2335770"/>
                  <a:pt x="11620" y="2407535"/>
                </a:cubicBezTo>
                <a:cubicBezTo>
                  <a:pt x="17087" y="2427580"/>
                  <a:pt x="18689" y="2452251"/>
                  <a:pt x="34770" y="2465408"/>
                </a:cubicBezTo>
                <a:cubicBezTo>
                  <a:pt x="156152" y="2564720"/>
                  <a:pt x="317590" y="2648104"/>
                  <a:pt x="463033" y="2708476"/>
                </a:cubicBezTo>
                <a:cubicBezTo>
                  <a:pt x="600676" y="2765611"/>
                  <a:pt x="738340" y="2823395"/>
                  <a:pt x="879722" y="2870522"/>
                </a:cubicBezTo>
                <a:cubicBezTo>
                  <a:pt x="976464" y="2902769"/>
                  <a:pt x="1470448" y="2984874"/>
                  <a:pt x="1481605" y="2986269"/>
                </a:cubicBezTo>
                <a:cubicBezTo>
                  <a:pt x="1658378" y="3008366"/>
                  <a:pt x="1836267" y="3021024"/>
                  <a:pt x="2014041" y="3032568"/>
                </a:cubicBezTo>
                <a:cubicBezTo>
                  <a:pt x="2099768" y="3038135"/>
                  <a:pt x="2785954" y="3054735"/>
                  <a:pt x="2824268" y="3055717"/>
                </a:cubicBezTo>
                <a:cubicBezTo>
                  <a:pt x="3055762" y="3051859"/>
                  <a:pt x="3287390" y="3052928"/>
                  <a:pt x="3518749" y="3044142"/>
                </a:cubicBezTo>
                <a:cubicBezTo>
                  <a:pt x="3592407" y="3041345"/>
                  <a:pt x="3665249" y="3027548"/>
                  <a:pt x="3738668" y="3020993"/>
                </a:cubicBezTo>
                <a:lnTo>
                  <a:pt x="4166932" y="2986269"/>
                </a:lnTo>
                <a:lnTo>
                  <a:pt x="4699367" y="3009418"/>
                </a:lnTo>
                <a:cubicBezTo>
                  <a:pt x="4803523" y="3013698"/>
                  <a:pt x="4908010" y="3012215"/>
                  <a:pt x="5011884" y="3020993"/>
                </a:cubicBezTo>
                <a:cubicBezTo>
                  <a:pt x="5182132" y="3035380"/>
                  <a:pt x="5351408" y="3059575"/>
                  <a:pt x="5521170" y="3078866"/>
                </a:cubicBezTo>
                <a:cubicBezTo>
                  <a:pt x="5582902" y="3094299"/>
                  <a:pt x="5645999" y="3105043"/>
                  <a:pt x="5706365" y="3125165"/>
                </a:cubicBezTo>
                <a:cubicBezTo>
                  <a:pt x="5775588" y="3148239"/>
                  <a:pt x="5935108" y="3233353"/>
                  <a:pt x="5984157" y="3275636"/>
                </a:cubicBezTo>
                <a:cubicBezTo>
                  <a:pt x="6052378" y="3334447"/>
                  <a:pt x="6112877" y="3402239"/>
                  <a:pt x="6169352" y="3472405"/>
                </a:cubicBezTo>
                <a:cubicBezTo>
                  <a:pt x="6240501" y="3560803"/>
                  <a:pt x="6366122" y="3750198"/>
                  <a:pt x="6366122" y="3750198"/>
                </a:cubicBezTo>
                <a:cubicBezTo>
                  <a:pt x="6400846" y="3858228"/>
                  <a:pt x="6442773" y="3964203"/>
                  <a:pt x="6470294" y="4074289"/>
                </a:cubicBezTo>
                <a:cubicBezTo>
                  <a:pt x="6519668" y="4271787"/>
                  <a:pt x="6510826" y="4503254"/>
                  <a:pt x="6516593" y="4699322"/>
                </a:cubicBezTo>
                <a:cubicBezTo>
                  <a:pt x="6505018" y="4799636"/>
                  <a:pt x="6494791" y="4900115"/>
                  <a:pt x="6481868" y="5000264"/>
                </a:cubicBezTo>
                <a:cubicBezTo>
                  <a:pt x="6479350" y="5019775"/>
                  <a:pt x="6477463" y="5039817"/>
                  <a:pt x="6470294" y="5058137"/>
                </a:cubicBezTo>
                <a:cubicBezTo>
                  <a:pt x="6439928" y="5135738"/>
                  <a:pt x="6364707" y="5328411"/>
                  <a:pt x="6285099" y="5393803"/>
                </a:cubicBezTo>
                <a:cubicBezTo>
                  <a:pt x="6215562" y="5450922"/>
                  <a:pt x="6129525" y="5484386"/>
                  <a:pt x="6053605" y="5532699"/>
                </a:cubicBezTo>
                <a:cubicBezTo>
                  <a:pt x="6044398" y="5538558"/>
                  <a:pt x="6040855" y="5552540"/>
                  <a:pt x="6030456" y="5555849"/>
                </a:cubicBezTo>
                <a:cubicBezTo>
                  <a:pt x="5954661" y="5579966"/>
                  <a:pt x="5878299" y="5608055"/>
                  <a:pt x="5798962" y="5613722"/>
                </a:cubicBezTo>
                <a:cubicBezTo>
                  <a:pt x="5370892" y="5644298"/>
                  <a:pt x="5583102" y="5632862"/>
                  <a:pt x="5162355" y="5648446"/>
                </a:cubicBezTo>
                <a:cubicBezTo>
                  <a:pt x="5004168" y="5633013"/>
                  <a:pt x="4838848" y="5651583"/>
                  <a:pt x="4687793" y="5602147"/>
                </a:cubicBezTo>
                <a:cubicBezTo>
                  <a:pt x="4615193" y="5578387"/>
                  <a:pt x="4575460" y="5498101"/>
                  <a:pt x="4525747" y="5440102"/>
                </a:cubicBezTo>
                <a:cubicBezTo>
                  <a:pt x="4505503" y="5416485"/>
                  <a:pt x="4496400" y="5385160"/>
                  <a:pt x="4479448" y="5359079"/>
                </a:cubicBezTo>
                <a:cubicBezTo>
                  <a:pt x="4325247" y="5121846"/>
                  <a:pt x="4407480" y="5299854"/>
                  <a:pt x="4305828" y="5011838"/>
                </a:cubicBezTo>
                <a:cubicBezTo>
                  <a:pt x="4296911" y="4904841"/>
                  <a:pt x="4281830" y="4807313"/>
                  <a:pt x="4305828" y="4699322"/>
                </a:cubicBezTo>
                <a:cubicBezTo>
                  <a:pt x="4337482" y="4556878"/>
                  <a:pt x="4344634" y="4599581"/>
                  <a:pt x="4386851" y="4525702"/>
                </a:cubicBezTo>
                <a:cubicBezTo>
                  <a:pt x="4454770" y="4406844"/>
                  <a:pt x="4448695" y="4372704"/>
                  <a:pt x="4572046" y="4294208"/>
                </a:cubicBezTo>
                <a:cubicBezTo>
                  <a:pt x="4630739" y="4256858"/>
                  <a:pt x="4768510" y="4216693"/>
                  <a:pt x="4838263" y="4201611"/>
                </a:cubicBezTo>
                <a:cubicBezTo>
                  <a:pt x="5097254" y="4145613"/>
                  <a:pt x="5063760" y="4152120"/>
                  <a:pt x="5243377" y="4132162"/>
                </a:cubicBezTo>
                <a:cubicBezTo>
                  <a:pt x="5423141" y="4042280"/>
                  <a:pt x="5516870" y="4073606"/>
                  <a:pt x="5602193" y="4051140"/>
                </a:cubicBezTo>
                <a:cubicBezTo>
                  <a:pt x="5687516" y="4028674"/>
                  <a:pt x="5733455" y="4002677"/>
                  <a:pt x="5755316" y="3997366"/>
                </a:cubicBezTo>
                <a:cubicBezTo>
                  <a:pt x="5899780" y="3962272"/>
                  <a:pt x="5911719" y="3947395"/>
                  <a:pt x="6076755" y="3923818"/>
                </a:cubicBezTo>
                <a:cubicBezTo>
                  <a:pt x="6196360" y="3877519"/>
                  <a:pt x="6314859" y="3828254"/>
                  <a:pt x="6435570" y="3784922"/>
                </a:cubicBezTo>
                <a:cubicBezTo>
                  <a:pt x="6465515" y="3774173"/>
                  <a:pt x="6498627" y="3773589"/>
                  <a:pt x="6528167" y="3761773"/>
                </a:cubicBezTo>
                <a:cubicBezTo>
                  <a:pt x="6711144" y="3688582"/>
                  <a:pt x="6951254" y="3583708"/>
                  <a:pt x="7072177" y="3530279"/>
                </a:cubicBezTo>
                <a:cubicBezTo>
                  <a:pt x="7193100" y="3476851"/>
                  <a:pt x="7159558" y="3488552"/>
                  <a:pt x="7253707" y="3441202"/>
                </a:cubicBezTo>
                <a:cubicBezTo>
                  <a:pt x="7276856" y="3414194"/>
                  <a:pt x="7322014" y="3361296"/>
                  <a:pt x="7365065" y="3318269"/>
                </a:cubicBezTo>
                <a:cubicBezTo>
                  <a:pt x="7408116" y="3275242"/>
                  <a:pt x="7472090" y="3228726"/>
                  <a:pt x="7512015" y="3183038"/>
                </a:cubicBezTo>
                <a:cubicBezTo>
                  <a:pt x="7551940" y="3137350"/>
                  <a:pt x="7579728" y="3093912"/>
                  <a:pt x="7604613" y="3044142"/>
                </a:cubicBezTo>
                <a:cubicBezTo>
                  <a:pt x="7665515" y="2922338"/>
                  <a:pt x="7731053" y="2726406"/>
                  <a:pt x="7778233" y="2592730"/>
                </a:cubicBezTo>
                <a:cubicBezTo>
                  <a:pt x="7815336" y="2221707"/>
                  <a:pt x="7782060" y="2575038"/>
                  <a:pt x="7824532" y="1736203"/>
                </a:cubicBezTo>
                <a:cubicBezTo>
                  <a:pt x="7827465" y="1678275"/>
                  <a:pt x="7832248" y="1620456"/>
                  <a:pt x="7836106" y="1562583"/>
                </a:cubicBezTo>
                <a:cubicBezTo>
                  <a:pt x="7812957" y="1496993"/>
                  <a:pt x="7790428" y="1431181"/>
                  <a:pt x="7766658" y="1365813"/>
                </a:cubicBezTo>
                <a:cubicBezTo>
                  <a:pt x="7759558" y="1346287"/>
                  <a:pt x="7752473" y="1326684"/>
                  <a:pt x="7743509" y="1307940"/>
                </a:cubicBezTo>
                <a:cubicBezTo>
                  <a:pt x="7710009" y="1237893"/>
                  <a:pt x="7683707" y="1188334"/>
                  <a:pt x="7639337" y="1099595"/>
                </a:cubicBezTo>
                <a:cubicBezTo>
                  <a:pt x="7594967" y="1010856"/>
                  <a:pt x="7535165" y="881605"/>
                  <a:pt x="7477291" y="775504"/>
                </a:cubicBezTo>
                <a:cubicBezTo>
                  <a:pt x="7419418" y="669403"/>
                  <a:pt x="7414113" y="666351"/>
                  <a:pt x="7292096" y="462988"/>
                </a:cubicBezTo>
                <a:cubicBezTo>
                  <a:pt x="7196892" y="304314"/>
                  <a:pt x="7172226" y="306585"/>
                  <a:pt x="7118476" y="254643"/>
                </a:cubicBezTo>
                <a:cubicBezTo>
                  <a:pt x="7064726" y="202701"/>
                  <a:pt x="7037116" y="189921"/>
                  <a:pt x="6969597" y="151339"/>
                </a:cubicBezTo>
                <a:cubicBezTo>
                  <a:pt x="6902078" y="112757"/>
                  <a:pt x="6807889" y="59803"/>
                  <a:pt x="6713362" y="23150"/>
                </a:cubicBezTo>
                <a:lnTo>
                  <a:pt x="6528167" y="0"/>
                </a:lnTo>
                <a:lnTo>
                  <a:pt x="6198964" y="19195"/>
                </a:lnTo>
                <a:cubicBezTo>
                  <a:pt x="6098650" y="38486"/>
                  <a:pt x="5968724" y="84881"/>
                  <a:pt x="5926284" y="115747"/>
                </a:cubicBezTo>
                <a:cubicBezTo>
                  <a:pt x="5899276" y="142755"/>
                  <a:pt x="5851962" y="172584"/>
                  <a:pt x="5822401" y="196770"/>
                </a:cubicBezTo>
                <a:cubicBezTo>
                  <a:pt x="5809047" y="207696"/>
                  <a:pt x="5820230" y="200628"/>
                  <a:pt x="5798962" y="219919"/>
                </a:cubicBezTo>
                <a:cubicBezTo>
                  <a:pt x="5777694" y="239210"/>
                  <a:pt x="5729038" y="281123"/>
                  <a:pt x="5694790" y="312517"/>
                </a:cubicBezTo>
                <a:cubicBezTo>
                  <a:pt x="5682724" y="323578"/>
                  <a:pt x="5670009" y="334238"/>
                  <a:pt x="5660066" y="347241"/>
                </a:cubicBezTo>
                <a:cubicBezTo>
                  <a:pt x="5619744" y="399970"/>
                  <a:pt x="5574005" y="449914"/>
                  <a:pt x="5544319" y="509286"/>
                </a:cubicBezTo>
                <a:cubicBezTo>
                  <a:pt x="5446996" y="703934"/>
                  <a:pt x="5494096" y="600122"/>
                  <a:pt x="5405423" y="821803"/>
                </a:cubicBezTo>
                <a:cubicBezTo>
                  <a:pt x="5401565" y="887393"/>
                  <a:pt x="5388677" y="953073"/>
                  <a:pt x="5393848" y="1018573"/>
                </a:cubicBezTo>
                <a:cubicBezTo>
                  <a:pt x="5397468" y="1064430"/>
                  <a:pt x="5438853" y="1246256"/>
                  <a:pt x="5463296" y="1331089"/>
                </a:cubicBezTo>
                <a:cubicBezTo>
                  <a:pt x="5487739" y="1415922"/>
                  <a:pt x="5515726" y="1468709"/>
                  <a:pt x="5540509" y="1527569"/>
                </a:cubicBezTo>
                <a:cubicBezTo>
                  <a:pt x="5623230" y="1724029"/>
                  <a:pt x="5647856" y="1707218"/>
                  <a:pt x="5683215" y="1759352"/>
                </a:cubicBezTo>
                <a:cubicBezTo>
                  <a:pt x="5718574" y="1811486"/>
                  <a:pt x="5730740" y="1812363"/>
                  <a:pt x="5752663" y="1840375"/>
                </a:cubicBezTo>
                <a:cubicBezTo>
                  <a:pt x="5828260" y="1936970"/>
                  <a:pt x="5873160" y="2008023"/>
                  <a:pt x="5949433" y="2083443"/>
                </a:cubicBezTo>
                <a:cubicBezTo>
                  <a:pt x="6025706" y="2158863"/>
                  <a:pt x="6115773" y="2223449"/>
                  <a:pt x="6210300" y="2292897"/>
                </a:cubicBezTo>
                <a:cubicBezTo>
                  <a:pt x="6304827" y="2362345"/>
                  <a:pt x="6448182" y="2450160"/>
                  <a:pt x="6516593" y="2500132"/>
                </a:cubicBezTo>
                <a:cubicBezTo>
                  <a:pt x="6585004" y="2550104"/>
                  <a:pt x="6582903" y="2565806"/>
                  <a:pt x="6620765" y="2592730"/>
                </a:cubicBezTo>
                <a:cubicBezTo>
                  <a:pt x="6799980" y="2720172"/>
                  <a:pt x="7169398" y="2958723"/>
                  <a:pt x="7373119" y="3078866"/>
                </a:cubicBezTo>
                <a:cubicBezTo>
                  <a:pt x="7410275" y="3100779"/>
                  <a:pt x="7453764" y="3111667"/>
                  <a:pt x="7488866" y="3136740"/>
                </a:cubicBezTo>
                <a:cubicBezTo>
                  <a:pt x="7616357" y="3227805"/>
                  <a:pt x="7734800" y="3330935"/>
                  <a:pt x="7859256" y="3426107"/>
                </a:cubicBezTo>
                <a:cubicBezTo>
                  <a:pt x="8046348" y="3569177"/>
                  <a:pt x="8039773" y="3530394"/>
                  <a:pt x="8137048" y="3657600"/>
                </a:cubicBezTo>
                <a:cubicBezTo>
                  <a:pt x="8168926" y="3699286"/>
                  <a:pt x="8198780" y="3742481"/>
                  <a:pt x="8229646" y="3784922"/>
                </a:cubicBezTo>
                <a:cubicBezTo>
                  <a:pt x="8233504" y="3800355"/>
                  <a:pt x="8235634" y="3816326"/>
                  <a:pt x="8241220" y="3831221"/>
                </a:cubicBezTo>
                <a:cubicBezTo>
                  <a:pt x="8258831" y="3878184"/>
                  <a:pt x="8288213" y="3921154"/>
                  <a:pt x="8299094" y="3970117"/>
                </a:cubicBezTo>
                <a:cubicBezTo>
                  <a:pt x="8311676" y="4026738"/>
                  <a:pt x="8306810" y="4085864"/>
                  <a:pt x="8310668" y="4143737"/>
                </a:cubicBezTo>
                <a:cubicBezTo>
                  <a:pt x="8291610" y="4429628"/>
                  <a:pt x="8295155" y="4291263"/>
                  <a:pt x="8275366" y="4479837"/>
                </a:cubicBezTo>
                <a:cubicBezTo>
                  <a:pt x="8272917" y="4503178"/>
                  <a:pt x="8246911" y="4529632"/>
                  <a:pt x="8218071" y="4583575"/>
                </a:cubicBezTo>
                <a:cubicBezTo>
                  <a:pt x="8189231" y="4637518"/>
                  <a:pt x="8139107" y="4749402"/>
                  <a:pt x="8102324" y="4803494"/>
                </a:cubicBezTo>
                <a:cubicBezTo>
                  <a:pt x="8049359" y="4881383"/>
                  <a:pt x="8011458" y="4973299"/>
                  <a:pt x="7940279" y="5034988"/>
                </a:cubicBezTo>
                <a:cubicBezTo>
                  <a:pt x="7882405" y="5085145"/>
                  <a:pt x="7826183" y="5137273"/>
                  <a:pt x="7766658" y="5185459"/>
                </a:cubicBezTo>
                <a:cubicBezTo>
                  <a:pt x="7745034" y="5202964"/>
                  <a:pt x="7720992" y="5217318"/>
                  <a:pt x="7697210" y="5231757"/>
                </a:cubicBezTo>
                <a:cubicBezTo>
                  <a:pt x="7612934" y="5282924"/>
                  <a:pt x="7529259" y="5335270"/>
                  <a:pt x="7442567" y="5382228"/>
                </a:cubicBezTo>
                <a:cubicBezTo>
                  <a:pt x="7238579" y="5492722"/>
                  <a:pt x="7061095" y="5586635"/>
                  <a:pt x="6829109" y="5625297"/>
                </a:cubicBezTo>
                <a:cubicBezTo>
                  <a:pt x="6683166" y="5649619"/>
                  <a:pt x="6783013" y="5634536"/>
                  <a:pt x="6528167" y="5660021"/>
                </a:cubicBezTo>
                <a:cubicBezTo>
                  <a:pt x="6443286" y="5656163"/>
                  <a:pt x="6358260" y="5654723"/>
                  <a:pt x="6273524" y="5648446"/>
                </a:cubicBezTo>
                <a:cubicBezTo>
                  <a:pt x="6253905" y="5646993"/>
                  <a:pt x="6234875" y="5641050"/>
                  <a:pt x="6215651" y="5636871"/>
                </a:cubicBezTo>
                <a:cubicBezTo>
                  <a:pt x="6146132" y="5621758"/>
                  <a:pt x="6076145" y="5608531"/>
                  <a:pt x="6007306" y="5590573"/>
                </a:cubicBezTo>
                <a:cubicBezTo>
                  <a:pt x="5987202" y="5585328"/>
                  <a:pt x="5969272" y="5573595"/>
                  <a:pt x="5949433" y="5567423"/>
                </a:cubicBezTo>
                <a:cubicBezTo>
                  <a:pt x="5795583" y="5519558"/>
                  <a:pt x="5639302" y="5479479"/>
                  <a:pt x="5486446" y="5428527"/>
                </a:cubicBezTo>
                <a:lnTo>
                  <a:pt x="5139205" y="5312780"/>
                </a:lnTo>
                <a:cubicBezTo>
                  <a:pt x="5084917" y="5294273"/>
                  <a:pt x="5024883" y="5286723"/>
                  <a:pt x="4977160" y="5254907"/>
                </a:cubicBezTo>
                <a:cubicBezTo>
                  <a:pt x="4965585" y="5247190"/>
                  <a:pt x="4952998" y="5240810"/>
                  <a:pt x="4942436" y="5231757"/>
                </a:cubicBezTo>
                <a:cubicBezTo>
                  <a:pt x="4856252" y="5157885"/>
                  <a:pt x="4846307" y="5147205"/>
                  <a:pt x="4791965" y="5092861"/>
                </a:cubicBezTo>
                <a:cubicBezTo>
                  <a:pt x="4772674" y="5050421"/>
                  <a:pt x="4745738" y="5018776"/>
                  <a:pt x="4734091" y="4965540"/>
                </a:cubicBezTo>
                <a:cubicBezTo>
                  <a:pt x="4722444" y="4912304"/>
                  <a:pt x="4711875" y="4841626"/>
                  <a:pt x="4722083" y="4773448"/>
                </a:cubicBezTo>
                <a:cubicBezTo>
                  <a:pt x="4732291" y="4705270"/>
                  <a:pt x="4779836" y="4603549"/>
                  <a:pt x="4795341" y="4556471"/>
                </a:cubicBezTo>
                <a:cubicBezTo>
                  <a:pt x="4810846" y="4509393"/>
                  <a:pt x="4799705" y="4512785"/>
                  <a:pt x="4815114" y="4490978"/>
                </a:cubicBezTo>
                <a:cubicBezTo>
                  <a:pt x="4830523" y="4469171"/>
                  <a:pt x="4876564" y="4438730"/>
                  <a:pt x="4887793" y="4425629"/>
                </a:cubicBezTo>
                <a:cubicBezTo>
                  <a:pt x="4946497" y="4357140"/>
                  <a:pt x="4906321" y="4410638"/>
                  <a:pt x="4930861" y="4386805"/>
                </a:cubicBezTo>
                <a:cubicBezTo>
                  <a:pt x="4955401" y="4362972"/>
                  <a:pt x="4996175" y="4312659"/>
                  <a:pt x="5035033" y="4282633"/>
                </a:cubicBezTo>
                <a:cubicBezTo>
                  <a:pt x="5144713" y="4197880"/>
                  <a:pt x="5149085" y="4211427"/>
                  <a:pt x="5231803" y="4166886"/>
                </a:cubicBezTo>
                <a:cubicBezTo>
                  <a:pt x="5266778" y="4148053"/>
                  <a:pt x="5301663" y="4129028"/>
                  <a:pt x="5335975" y="4109013"/>
                </a:cubicBezTo>
                <a:cubicBezTo>
                  <a:pt x="5368342" y="4090132"/>
                  <a:pt x="5455144" y="4023015"/>
                  <a:pt x="5463296" y="4016416"/>
                </a:cubicBezTo>
                <a:cubicBezTo>
                  <a:pt x="5514364" y="3975075"/>
                  <a:pt x="5569369" y="3937527"/>
                  <a:pt x="5613767" y="3889094"/>
                </a:cubicBezTo>
                <a:cubicBezTo>
                  <a:pt x="5710055" y="3784053"/>
                  <a:pt x="5740324" y="3741549"/>
                  <a:pt x="5845261" y="3657600"/>
                </a:cubicBezTo>
                <a:cubicBezTo>
                  <a:pt x="5866986" y="3640220"/>
                  <a:pt x="5891560" y="3626735"/>
                  <a:pt x="5914709" y="3611302"/>
                </a:cubicBezTo>
                <a:cubicBezTo>
                  <a:pt x="5963000" y="3538865"/>
                  <a:pt x="5939215" y="3577625"/>
                  <a:pt x="6053316" y="3484270"/>
                </a:cubicBezTo>
                <a:cubicBezTo>
                  <a:pt x="6176456" y="3383518"/>
                  <a:pt x="6113359" y="3424226"/>
                  <a:pt x="6157777" y="3391383"/>
                </a:cubicBezTo>
                <a:cubicBezTo>
                  <a:pt x="6202195" y="3358540"/>
                  <a:pt x="6273524" y="3320006"/>
                  <a:pt x="6319823" y="3287211"/>
                </a:cubicBezTo>
                <a:cubicBezTo>
                  <a:pt x="6366122" y="3254416"/>
                  <a:pt x="6395059" y="3225479"/>
                  <a:pt x="6435570" y="3194613"/>
                </a:cubicBezTo>
                <a:cubicBezTo>
                  <a:pt x="6476081" y="3163747"/>
                  <a:pt x="6521366" y="3134103"/>
                  <a:pt x="6562891" y="3102016"/>
                </a:cubicBezTo>
                <a:cubicBezTo>
                  <a:pt x="6606282" y="3068487"/>
                  <a:pt x="6640884" y="3033741"/>
                  <a:pt x="6690213" y="2997843"/>
                </a:cubicBezTo>
                <a:cubicBezTo>
                  <a:pt x="6739542" y="2961945"/>
                  <a:pt x="6814496" y="2923283"/>
                  <a:pt x="6858866" y="2886630"/>
                </a:cubicBezTo>
                <a:cubicBezTo>
                  <a:pt x="6903236" y="2849977"/>
                  <a:pt x="6913163" y="2890568"/>
                  <a:pt x="6956431" y="2777924"/>
                </a:cubicBezTo>
                <a:cubicBezTo>
                  <a:pt x="6999699" y="2665280"/>
                  <a:pt x="7149342" y="2368952"/>
                  <a:pt x="7118476" y="2210765"/>
                </a:cubicBezTo>
                <a:cubicBezTo>
                  <a:pt x="7087610" y="2052578"/>
                  <a:pt x="6888912" y="1925256"/>
                  <a:pt x="6771236" y="1828800"/>
                </a:cubicBezTo>
                <a:cubicBezTo>
                  <a:pt x="6653560" y="1732344"/>
                  <a:pt x="6522379" y="1672542"/>
                  <a:pt x="6412420" y="1632031"/>
                </a:cubicBezTo>
                <a:cubicBezTo>
                  <a:pt x="6302461" y="1591520"/>
                  <a:pt x="6200218" y="1587661"/>
                  <a:pt x="6111479" y="1585732"/>
                </a:cubicBezTo>
                <a:lnTo>
                  <a:pt x="5879985" y="1620456"/>
                </a:lnTo>
                <a:cubicBezTo>
                  <a:pt x="5860559" y="1623564"/>
                  <a:pt x="5839891" y="1623609"/>
                  <a:pt x="5822112" y="1632031"/>
                </a:cubicBezTo>
                <a:cubicBezTo>
                  <a:pt x="5765889" y="1658663"/>
                  <a:pt x="5714577" y="1694647"/>
                  <a:pt x="5660066" y="1724628"/>
                </a:cubicBezTo>
                <a:cubicBezTo>
                  <a:pt x="5637388" y="1737101"/>
                  <a:pt x="5611549" y="1744129"/>
                  <a:pt x="5590618" y="1759352"/>
                </a:cubicBezTo>
                <a:cubicBezTo>
                  <a:pt x="5526292" y="1806135"/>
                  <a:pt x="5468691" y="1861619"/>
                  <a:pt x="5405423" y="1909823"/>
                </a:cubicBezTo>
                <a:cubicBezTo>
                  <a:pt x="5387528" y="1923457"/>
                  <a:pt x="5366088" y="1931802"/>
                  <a:pt x="5347549" y="1944547"/>
                </a:cubicBezTo>
                <a:cubicBezTo>
                  <a:pt x="5246656" y="2013911"/>
                  <a:pt x="5112885" y="2111353"/>
                  <a:pt x="5046608" y="2210765"/>
                </a:cubicBezTo>
                <a:cubicBezTo>
                  <a:pt x="5038891" y="2222340"/>
                  <a:pt x="5030467" y="2233473"/>
                  <a:pt x="5023458" y="2245489"/>
                </a:cubicBezTo>
                <a:cubicBezTo>
                  <a:pt x="4853353" y="2537097"/>
                  <a:pt x="4939949" y="2405476"/>
                  <a:pt x="4861413" y="2523281"/>
                </a:cubicBezTo>
                <a:cubicBezTo>
                  <a:pt x="4853696" y="2565722"/>
                  <a:pt x="4846128" y="2560812"/>
                  <a:pt x="4830643" y="2601073"/>
                </a:cubicBezTo>
                <a:cubicBezTo>
                  <a:pt x="4825649" y="2614057"/>
                  <a:pt x="4813844" y="2636560"/>
                  <a:pt x="4803539" y="2673752"/>
                </a:cubicBezTo>
                <a:cubicBezTo>
                  <a:pt x="4793234" y="2710944"/>
                  <a:pt x="4783339" y="2774839"/>
                  <a:pt x="4768815" y="2824223"/>
                </a:cubicBezTo>
                <a:cubicBezTo>
                  <a:pt x="4763946" y="2840776"/>
                  <a:pt x="4753382" y="2855089"/>
                  <a:pt x="4745666" y="2870522"/>
                </a:cubicBezTo>
                <a:cubicBezTo>
                  <a:pt x="4734091" y="2924537"/>
                  <a:pt x="4725727" y="2979342"/>
                  <a:pt x="4710942" y="3032568"/>
                </a:cubicBezTo>
                <a:cubicBezTo>
                  <a:pt x="4706324" y="3049193"/>
                  <a:pt x="4694742" y="3063073"/>
                  <a:pt x="4687793" y="3078866"/>
                </a:cubicBezTo>
                <a:cubicBezTo>
                  <a:pt x="4585660" y="3310985"/>
                  <a:pt x="4601115" y="3276447"/>
                  <a:pt x="4525747" y="3472405"/>
                </a:cubicBezTo>
                <a:cubicBezTo>
                  <a:pt x="4521889" y="3495555"/>
                  <a:pt x="4523108" y="3520153"/>
                  <a:pt x="4514172" y="3541854"/>
                </a:cubicBezTo>
                <a:cubicBezTo>
                  <a:pt x="4495765" y="3586556"/>
                  <a:pt x="4469596" y="3627721"/>
                  <a:pt x="4444724" y="3669175"/>
                </a:cubicBezTo>
                <a:cubicBezTo>
                  <a:pt x="4434799" y="3685717"/>
                  <a:pt x="4419146" y="3698489"/>
                  <a:pt x="4410000" y="3715474"/>
                </a:cubicBezTo>
                <a:cubicBezTo>
                  <a:pt x="4391985" y="3748931"/>
                  <a:pt x="4378316" y="3784570"/>
                  <a:pt x="4363701" y="3819646"/>
                </a:cubicBezTo>
                <a:cubicBezTo>
                  <a:pt x="4359008" y="3830908"/>
                  <a:pt x="4358275" y="3843831"/>
                  <a:pt x="4352127" y="3854370"/>
                </a:cubicBezTo>
                <a:cubicBezTo>
                  <a:pt x="4331099" y="3890418"/>
                  <a:pt x="4311005" y="3918007"/>
                  <a:pt x="4282679" y="3958542"/>
                </a:cubicBezTo>
                <a:cubicBezTo>
                  <a:pt x="4254353" y="3999077"/>
                  <a:pt x="4254036" y="4041877"/>
                  <a:pt x="4182172" y="4097583"/>
                </a:cubicBezTo>
                <a:cubicBezTo>
                  <a:pt x="3961791" y="4428154"/>
                  <a:pt x="3984277" y="4365609"/>
                  <a:pt x="3935438" y="4433104"/>
                </a:cubicBezTo>
                <a:cubicBezTo>
                  <a:pt x="3886599" y="4500599"/>
                  <a:pt x="3908812" y="4482879"/>
                  <a:pt x="3889139" y="4502552"/>
                </a:cubicBezTo>
                <a:cubicBezTo>
                  <a:pt x="3838834" y="4552857"/>
                  <a:pt x="3778672" y="4592450"/>
                  <a:pt x="3727094" y="4641449"/>
                </a:cubicBezTo>
                <a:cubicBezTo>
                  <a:pt x="3701305" y="4665948"/>
                  <a:pt x="3685535" y="4700392"/>
                  <a:pt x="3657646" y="4722471"/>
                </a:cubicBezTo>
                <a:cubicBezTo>
                  <a:pt x="3592204" y="4774279"/>
                  <a:pt x="3515031" y="4809927"/>
                  <a:pt x="3449301" y="4861368"/>
                </a:cubicBezTo>
                <a:cubicBezTo>
                  <a:pt x="3425571" y="4879940"/>
                  <a:pt x="3413773" y="4910599"/>
                  <a:pt x="3391428" y="4930816"/>
                </a:cubicBezTo>
                <a:cubicBezTo>
                  <a:pt x="3304096" y="5009831"/>
                  <a:pt x="3005882" y="5239336"/>
                  <a:pt x="2928441" y="5278056"/>
                </a:cubicBezTo>
                <a:cubicBezTo>
                  <a:pt x="2754458" y="5365047"/>
                  <a:pt x="2985468" y="5251426"/>
                  <a:pt x="2639074" y="5405378"/>
                </a:cubicBezTo>
                <a:cubicBezTo>
                  <a:pt x="2607539" y="5419393"/>
                  <a:pt x="2578975" y="5440069"/>
                  <a:pt x="2546476" y="5451676"/>
                </a:cubicBezTo>
                <a:cubicBezTo>
                  <a:pt x="2470607" y="5478772"/>
                  <a:pt x="2391680" y="5496471"/>
                  <a:pt x="2314982" y="5521124"/>
                </a:cubicBezTo>
                <a:cubicBezTo>
                  <a:pt x="2073061" y="5598885"/>
                  <a:pt x="2433348" y="5511622"/>
                  <a:pt x="1979317" y="5636871"/>
                </a:cubicBezTo>
                <a:cubicBezTo>
                  <a:pt x="1949331" y="5645143"/>
                  <a:pt x="1917648" y="5645132"/>
                  <a:pt x="1886719" y="5648446"/>
                </a:cubicBezTo>
                <a:lnTo>
                  <a:pt x="1655225" y="5671595"/>
                </a:lnTo>
                <a:cubicBezTo>
                  <a:pt x="1520187" y="5667737"/>
                  <a:pt x="1385018" y="5667121"/>
                  <a:pt x="1250112" y="5660021"/>
                </a:cubicBezTo>
                <a:cubicBezTo>
                  <a:pt x="1237928" y="5659380"/>
                  <a:pt x="1225734" y="5654913"/>
                  <a:pt x="1215387" y="5648446"/>
                </a:cubicBezTo>
                <a:cubicBezTo>
                  <a:pt x="1107548" y="5581046"/>
                  <a:pt x="1200922" y="5616616"/>
                  <a:pt x="1122790" y="5590573"/>
                </a:cubicBezTo>
                <a:cubicBezTo>
                  <a:pt x="922456" y="5440320"/>
                  <a:pt x="1153475" y="5610911"/>
                  <a:pt x="891296" y="5428527"/>
                </a:cubicBezTo>
                <a:cubicBezTo>
                  <a:pt x="848217" y="5398559"/>
                  <a:pt x="806677" y="5366432"/>
                  <a:pt x="763975" y="5335930"/>
                </a:cubicBezTo>
                <a:cubicBezTo>
                  <a:pt x="752655" y="5327844"/>
                  <a:pt x="740647" y="5320758"/>
                  <a:pt x="729251" y="5312780"/>
                </a:cubicBezTo>
                <a:cubicBezTo>
                  <a:pt x="702061" y="5293747"/>
                  <a:pt x="677914" y="5269750"/>
                  <a:pt x="648228" y="5254907"/>
                </a:cubicBezTo>
                <a:cubicBezTo>
                  <a:pt x="557754" y="5209669"/>
                  <a:pt x="590282" y="5229384"/>
                  <a:pt x="463033" y="5127585"/>
                </a:cubicBezTo>
                <a:cubicBezTo>
                  <a:pt x="416187" y="5090108"/>
                  <a:pt x="357839" y="4995964"/>
                  <a:pt x="335712" y="4965540"/>
                </a:cubicBezTo>
                <a:cubicBezTo>
                  <a:pt x="313045" y="4897542"/>
                  <a:pt x="288746" y="4827003"/>
                  <a:pt x="277838" y="4757195"/>
                </a:cubicBezTo>
                <a:cubicBezTo>
                  <a:pt x="267695" y="4692280"/>
                  <a:pt x="270121" y="4626016"/>
                  <a:pt x="266263" y="4560426"/>
                </a:cubicBezTo>
                <a:cubicBezTo>
                  <a:pt x="281479" y="4469135"/>
                  <a:pt x="293145" y="4367226"/>
                  <a:pt x="358861" y="4294208"/>
                </a:cubicBezTo>
                <a:cubicBezTo>
                  <a:pt x="393585" y="4255626"/>
                  <a:pt x="422156" y="4210452"/>
                  <a:pt x="463033" y="4178461"/>
                </a:cubicBezTo>
                <a:cubicBezTo>
                  <a:pt x="588215" y="4080493"/>
                  <a:pt x="658938" y="4074156"/>
                  <a:pt x="810274" y="4039565"/>
                </a:cubicBezTo>
                <a:cubicBezTo>
                  <a:pt x="859790" y="4028247"/>
                  <a:pt x="1016877" y="3993108"/>
                  <a:pt x="1099641" y="3981692"/>
                </a:cubicBezTo>
                <a:cubicBezTo>
                  <a:pt x="1188292" y="3969464"/>
                  <a:pt x="1276090" y="3963671"/>
                  <a:pt x="1365858" y="3946968"/>
                </a:cubicBezTo>
                <a:lnTo>
                  <a:pt x="1635163" y="3896859"/>
                </a:lnTo>
                <a:cubicBezTo>
                  <a:pt x="1759303" y="3868645"/>
                  <a:pt x="1713651" y="3847573"/>
                  <a:pt x="1909868" y="3831221"/>
                </a:cubicBezTo>
                <a:lnTo>
                  <a:pt x="2048765" y="3819646"/>
                </a:lnTo>
                <a:cubicBezTo>
                  <a:pt x="2305279" y="3825903"/>
                  <a:pt x="2527956" y="3842375"/>
                  <a:pt x="2777970" y="3819646"/>
                </a:cubicBezTo>
                <a:cubicBezTo>
                  <a:pt x="2863285" y="3811890"/>
                  <a:pt x="2948770" y="3802502"/>
                  <a:pt x="3032613" y="3784922"/>
                </a:cubicBezTo>
                <a:cubicBezTo>
                  <a:pt x="3188306" y="3752277"/>
                  <a:pt x="3495600" y="3669175"/>
                  <a:pt x="3495600" y="3669175"/>
                </a:cubicBezTo>
                <a:cubicBezTo>
                  <a:pt x="3583938" y="3580837"/>
                  <a:pt x="3494382" y="3662271"/>
                  <a:pt x="3622922" y="3576578"/>
                </a:cubicBezTo>
                <a:cubicBezTo>
                  <a:pt x="3632002" y="3570525"/>
                  <a:pt x="3638821" y="3561584"/>
                  <a:pt x="3646071" y="3553428"/>
                </a:cubicBezTo>
                <a:cubicBezTo>
                  <a:pt x="3665391" y="3531692"/>
                  <a:pt x="3718932" y="3474686"/>
                  <a:pt x="3738668" y="3437681"/>
                </a:cubicBezTo>
                <a:cubicBezTo>
                  <a:pt x="3763027" y="3392007"/>
                  <a:pt x="3784173" y="3344678"/>
                  <a:pt x="3808117" y="3298785"/>
                </a:cubicBezTo>
                <a:cubicBezTo>
                  <a:pt x="3830479" y="3255925"/>
                  <a:pt x="3877565" y="3171464"/>
                  <a:pt x="3877565" y="3171464"/>
                </a:cubicBezTo>
                <a:cubicBezTo>
                  <a:pt x="3889140" y="3113590"/>
                  <a:pt x="3902891" y="3056110"/>
                  <a:pt x="3912289" y="2997843"/>
                </a:cubicBezTo>
                <a:cubicBezTo>
                  <a:pt x="3957965" y="2714650"/>
                  <a:pt x="3915093" y="2894026"/>
                  <a:pt x="3947013" y="2766350"/>
                </a:cubicBezTo>
                <a:cubicBezTo>
                  <a:pt x="3939296" y="2696902"/>
                  <a:pt x="3939575" y="2626091"/>
                  <a:pt x="3923863" y="2558005"/>
                </a:cubicBezTo>
                <a:cubicBezTo>
                  <a:pt x="3916103" y="2524380"/>
                  <a:pt x="3894090" y="2495703"/>
                  <a:pt x="3877565" y="2465408"/>
                </a:cubicBezTo>
                <a:cubicBezTo>
                  <a:pt x="3855293" y="2424575"/>
                  <a:pt x="3819449" y="2390792"/>
                  <a:pt x="3784967" y="2361236"/>
                </a:cubicBezTo>
                <a:cubicBezTo>
                  <a:pt x="3755673" y="2336127"/>
                  <a:pt x="3724472" y="2313190"/>
                  <a:pt x="3692370" y="2291788"/>
                </a:cubicBezTo>
                <a:cubicBezTo>
                  <a:pt x="3678013" y="2282217"/>
                  <a:pt x="3660867" y="2277515"/>
                  <a:pt x="3646071" y="2268638"/>
                </a:cubicBezTo>
                <a:cubicBezTo>
                  <a:pt x="3550770" y="2211458"/>
                  <a:pt x="3596962" y="2218744"/>
                  <a:pt x="3472451" y="2187616"/>
                </a:cubicBezTo>
                <a:cubicBezTo>
                  <a:pt x="3430602" y="2177154"/>
                  <a:pt x="3387570" y="2172183"/>
                  <a:pt x="3345129" y="2164466"/>
                </a:cubicBezTo>
                <a:cubicBezTo>
                  <a:pt x="3275023" y="2172964"/>
                  <a:pt x="2985465" y="2182253"/>
                  <a:pt x="2858993" y="2245489"/>
                </a:cubicBezTo>
                <a:cubicBezTo>
                  <a:pt x="2836896" y="2256537"/>
                  <a:pt x="2820410" y="2276355"/>
                  <a:pt x="2801119" y="2291788"/>
                </a:cubicBezTo>
                <a:cubicBezTo>
                  <a:pt x="2789544" y="2314937"/>
                  <a:pt x="2773064" y="2336228"/>
                  <a:pt x="2766395" y="2361236"/>
                </a:cubicBezTo>
                <a:cubicBezTo>
                  <a:pt x="2734275" y="2481686"/>
                  <a:pt x="2777966" y="2673725"/>
                  <a:pt x="2789544" y="2766350"/>
                </a:cubicBezTo>
                <a:cubicBezTo>
                  <a:pt x="2805466" y="2893722"/>
                  <a:pt x="2823401" y="3012167"/>
                  <a:pt x="2858993" y="3136740"/>
                </a:cubicBezTo>
                <a:cubicBezTo>
                  <a:pt x="2862815" y="3150116"/>
                  <a:pt x="2876187" y="3158892"/>
                  <a:pt x="2882142" y="3171464"/>
                </a:cubicBezTo>
                <a:cubicBezTo>
                  <a:pt x="2910987" y="3232359"/>
                  <a:pt x="2935282" y="3295318"/>
                  <a:pt x="2963165" y="3356659"/>
                </a:cubicBezTo>
                <a:cubicBezTo>
                  <a:pt x="3007535" y="3454273"/>
                  <a:pt x="3082960" y="3577433"/>
                  <a:pt x="3159934" y="3634451"/>
                </a:cubicBezTo>
                <a:cubicBezTo>
                  <a:pt x="3264106" y="3711616"/>
                  <a:pt x="3359284" y="3802704"/>
                  <a:pt x="3472451" y="3865945"/>
                </a:cubicBezTo>
                <a:cubicBezTo>
                  <a:pt x="3494624" y="3878336"/>
                  <a:pt x="3975242" y="4151405"/>
                  <a:pt x="4190081" y="4259484"/>
                </a:cubicBezTo>
                <a:cubicBezTo>
                  <a:pt x="4404920" y="4367563"/>
                  <a:pt x="4429017" y="4341533"/>
                  <a:pt x="4761485" y="4514416"/>
                </a:cubicBezTo>
                <a:cubicBezTo>
                  <a:pt x="4857941" y="4564573"/>
                  <a:pt x="5016449" y="4651142"/>
                  <a:pt x="5081332" y="4687747"/>
                </a:cubicBezTo>
                <a:cubicBezTo>
                  <a:pt x="5146215" y="4724352"/>
                  <a:pt x="5126624" y="4720242"/>
                  <a:pt x="5150780" y="4734046"/>
                </a:cubicBezTo>
                <a:cubicBezTo>
                  <a:pt x="5234728" y="4782016"/>
                  <a:pt x="5322011" y="4824046"/>
                  <a:pt x="5405423" y="4872942"/>
                </a:cubicBezTo>
                <a:cubicBezTo>
                  <a:pt x="5491407" y="4923347"/>
                  <a:pt x="5549307" y="4991606"/>
                  <a:pt x="5625342" y="5058137"/>
                </a:cubicBezTo>
                <a:cubicBezTo>
                  <a:pt x="5639860" y="5070840"/>
                  <a:pt x="5656208" y="5081286"/>
                  <a:pt x="5671641" y="5092861"/>
                </a:cubicBezTo>
                <a:cubicBezTo>
                  <a:pt x="5710223" y="5154593"/>
                  <a:pt x="5745950" y="5218203"/>
                  <a:pt x="5787387" y="5278056"/>
                </a:cubicBezTo>
                <a:cubicBezTo>
                  <a:pt x="5822111" y="5328213"/>
                  <a:pt x="5858984" y="5376949"/>
                  <a:pt x="5891560" y="5428527"/>
                </a:cubicBezTo>
                <a:cubicBezTo>
                  <a:pt x="5905381" y="5450410"/>
                  <a:pt x="5909963" y="5477888"/>
                  <a:pt x="5926284" y="5497975"/>
                </a:cubicBezTo>
                <a:cubicBezTo>
                  <a:pt x="5960691" y="5540323"/>
                  <a:pt x="6006296" y="5572489"/>
                  <a:pt x="6042031" y="5613722"/>
                </a:cubicBezTo>
                <a:cubicBezTo>
                  <a:pt x="6056765" y="5630723"/>
                  <a:pt x="6064051" y="5653028"/>
                  <a:pt x="6076755" y="5671595"/>
                </a:cubicBezTo>
                <a:cubicBezTo>
                  <a:pt x="6218955" y="5879427"/>
                  <a:pt x="6162203" y="5762945"/>
                  <a:pt x="6227225" y="5914664"/>
                </a:cubicBezTo>
                <a:cubicBezTo>
                  <a:pt x="6233616" y="5965787"/>
                  <a:pt x="6252926" y="6061867"/>
                  <a:pt x="6227225" y="6111433"/>
                </a:cubicBezTo>
                <a:cubicBezTo>
                  <a:pt x="6187791" y="6187484"/>
                  <a:pt x="6139315" y="6261254"/>
                  <a:pt x="6076755" y="6319778"/>
                </a:cubicBezTo>
                <a:cubicBezTo>
                  <a:pt x="6017319" y="6375380"/>
                  <a:pt x="5939347" y="6407197"/>
                  <a:pt x="5868410" y="6447099"/>
                </a:cubicBezTo>
                <a:cubicBezTo>
                  <a:pt x="5815775" y="6476706"/>
                  <a:pt x="5763237" y="6507811"/>
                  <a:pt x="5706365" y="6528122"/>
                </a:cubicBezTo>
                <a:cubicBezTo>
                  <a:pt x="5652350" y="6547413"/>
                  <a:pt x="5626491" y="6569220"/>
                  <a:pt x="5544319" y="6585995"/>
                </a:cubicBezTo>
                <a:cubicBezTo>
                  <a:pt x="5462147" y="6602770"/>
                  <a:pt x="5341789" y="6622133"/>
                  <a:pt x="5213331" y="6628773"/>
                </a:cubicBezTo>
                <a:cubicBezTo>
                  <a:pt x="4888318" y="6617146"/>
                  <a:pt x="4842902" y="6610487"/>
                  <a:pt x="4722517" y="6597570"/>
                </a:cubicBezTo>
                <a:cubicBezTo>
                  <a:pt x="4602132" y="6584653"/>
                  <a:pt x="4581957" y="6567435"/>
                  <a:pt x="4491023" y="6551271"/>
                </a:cubicBezTo>
                <a:cubicBezTo>
                  <a:pt x="4400089" y="6535107"/>
                  <a:pt x="4328378" y="6526727"/>
                  <a:pt x="4176915" y="6500584"/>
                </a:cubicBezTo>
                <a:lnTo>
                  <a:pt x="3907611" y="6427470"/>
                </a:lnTo>
                <a:cubicBezTo>
                  <a:pt x="3840357" y="6408910"/>
                  <a:pt x="3811903" y="6405929"/>
                  <a:pt x="3773393" y="6389226"/>
                </a:cubicBezTo>
                <a:cubicBezTo>
                  <a:pt x="3734883" y="6372523"/>
                  <a:pt x="3739285" y="6386265"/>
                  <a:pt x="3676551" y="6327253"/>
                </a:cubicBezTo>
                <a:cubicBezTo>
                  <a:pt x="3630590" y="6288815"/>
                  <a:pt x="3618067" y="6223458"/>
                  <a:pt x="3611058" y="6162410"/>
                </a:cubicBezTo>
                <a:cubicBezTo>
                  <a:pt x="3604049" y="6101362"/>
                  <a:pt x="3620261" y="6017003"/>
                  <a:pt x="3634496" y="5960962"/>
                </a:cubicBezTo>
                <a:cubicBezTo>
                  <a:pt x="3648731" y="5904921"/>
                  <a:pt x="3696469" y="5826166"/>
                  <a:pt x="3696469" y="5826166"/>
                </a:cubicBezTo>
                <a:cubicBezTo>
                  <a:pt x="3711902" y="5772151"/>
                  <a:pt x="3747068" y="5712790"/>
                  <a:pt x="3761818" y="5683170"/>
                </a:cubicBezTo>
                <a:cubicBezTo>
                  <a:pt x="3776568" y="5653550"/>
                  <a:pt x="3777810" y="5660375"/>
                  <a:pt x="3784967" y="5648446"/>
                </a:cubicBezTo>
                <a:cubicBezTo>
                  <a:pt x="3812544" y="5602484"/>
                  <a:pt x="3835080" y="5553340"/>
                  <a:pt x="3865990" y="5509550"/>
                </a:cubicBezTo>
                <a:cubicBezTo>
                  <a:pt x="3891583" y="5473293"/>
                  <a:pt x="3969483" y="5412684"/>
                  <a:pt x="4004886" y="5393803"/>
                </a:cubicBezTo>
                <a:cubicBezTo>
                  <a:pt x="4033973" y="5378290"/>
                  <a:pt x="4066398" y="5370050"/>
                  <a:pt x="4097484" y="5359079"/>
                </a:cubicBezTo>
                <a:cubicBezTo>
                  <a:pt x="4169348" y="5333715"/>
                  <a:pt x="4267302" y="5301351"/>
                  <a:pt x="4340552" y="5289631"/>
                </a:cubicBezTo>
                <a:cubicBezTo>
                  <a:pt x="4390225" y="5281683"/>
                  <a:pt x="4440734" y="5279329"/>
                  <a:pt x="4491023" y="5278056"/>
                </a:cubicBezTo>
                <a:cubicBezTo>
                  <a:pt x="4745614" y="5271610"/>
                  <a:pt x="5000322" y="5271111"/>
                  <a:pt x="5254952" y="5266481"/>
                </a:cubicBezTo>
                <a:lnTo>
                  <a:pt x="5764238" y="5254907"/>
                </a:lnTo>
                <a:cubicBezTo>
                  <a:pt x="6393488" y="5232633"/>
                  <a:pt x="6439002" y="5227692"/>
                  <a:pt x="6944856" y="5197033"/>
                </a:cubicBezTo>
                <a:cubicBezTo>
                  <a:pt x="7126193" y="5170026"/>
                  <a:pt x="7310224" y="5157237"/>
                  <a:pt x="7488866" y="5116011"/>
                </a:cubicBezTo>
                <a:cubicBezTo>
                  <a:pt x="7539023" y="5104436"/>
                  <a:pt x="7590694" y="5098124"/>
                  <a:pt x="7639337" y="5081286"/>
                </a:cubicBezTo>
                <a:cubicBezTo>
                  <a:pt x="7791684" y="5028550"/>
                  <a:pt x="7940900" y="4967130"/>
                  <a:pt x="8090749" y="4907666"/>
                </a:cubicBezTo>
                <a:cubicBezTo>
                  <a:pt x="8183990" y="4870666"/>
                  <a:pt x="8280477" y="4839955"/>
                  <a:pt x="8368542" y="4791919"/>
                </a:cubicBezTo>
                <a:cubicBezTo>
                  <a:pt x="8517371" y="4710739"/>
                  <a:pt x="8568198" y="4687253"/>
                  <a:pt x="8727357" y="4572000"/>
                </a:cubicBezTo>
                <a:cubicBezTo>
                  <a:pt x="8764986" y="4544751"/>
                  <a:pt x="8797753" y="4511303"/>
                  <a:pt x="8831529" y="4479403"/>
                </a:cubicBezTo>
                <a:cubicBezTo>
                  <a:pt x="8966179" y="4352234"/>
                  <a:pt x="8996248" y="4311944"/>
                  <a:pt x="9109322" y="4120588"/>
                </a:cubicBezTo>
                <a:lnTo>
                  <a:pt x="9259793" y="3865945"/>
                </a:lnTo>
                <a:cubicBezTo>
                  <a:pt x="9267509" y="3835079"/>
                  <a:pt x="9270129" y="3802469"/>
                  <a:pt x="9282942" y="3773347"/>
                </a:cubicBezTo>
                <a:cubicBezTo>
                  <a:pt x="9312831" y="3705418"/>
                  <a:pt x="9356404" y="3644140"/>
                  <a:pt x="9387114" y="3576578"/>
                </a:cubicBezTo>
                <a:lnTo>
                  <a:pt x="9444987" y="3449256"/>
                </a:lnTo>
                <a:cubicBezTo>
                  <a:pt x="9448845" y="3391383"/>
                  <a:pt x="9451063" y="3333377"/>
                  <a:pt x="9456562" y="3275636"/>
                </a:cubicBezTo>
                <a:cubicBezTo>
                  <a:pt x="9462537" y="3212896"/>
                  <a:pt x="9489786" y="3119590"/>
                  <a:pt x="9502861" y="3067292"/>
                </a:cubicBezTo>
                <a:cubicBezTo>
                  <a:pt x="9506719" y="3013277"/>
                  <a:pt x="9523349" y="3023798"/>
                  <a:pt x="9529676" y="2970016"/>
                </a:cubicBezTo>
                <a:cubicBezTo>
                  <a:pt x="9531102" y="2957899"/>
                  <a:pt x="9538196" y="2943049"/>
                  <a:pt x="9526010" y="2870522"/>
                </a:cubicBezTo>
                <a:cubicBezTo>
                  <a:pt x="9513824" y="2797995"/>
                  <a:pt x="9473337" y="2600422"/>
                  <a:pt x="9456562" y="2534856"/>
                </a:cubicBezTo>
                <a:cubicBezTo>
                  <a:pt x="9439787" y="2469290"/>
                  <a:pt x="9442110" y="2502157"/>
                  <a:pt x="9425359" y="2477127"/>
                </a:cubicBezTo>
                <a:cubicBezTo>
                  <a:pt x="9408608" y="2452097"/>
                  <a:pt x="9391366" y="2415565"/>
                  <a:pt x="9356055" y="2384675"/>
                </a:cubicBezTo>
                <a:cubicBezTo>
                  <a:pt x="9320744" y="2353785"/>
                  <a:pt x="9249464" y="2307293"/>
                  <a:pt x="9213494" y="2291788"/>
                </a:cubicBezTo>
                <a:cubicBezTo>
                  <a:pt x="9177524" y="2276283"/>
                  <a:pt x="9163385" y="2295501"/>
                  <a:pt x="9140236" y="2291643"/>
                </a:cubicBezTo>
                <a:cubicBezTo>
                  <a:pt x="8939558" y="2316728"/>
                  <a:pt x="9045170" y="2288098"/>
                  <a:pt x="9005294" y="2299697"/>
                </a:cubicBezTo>
                <a:cubicBezTo>
                  <a:pt x="8965418" y="2311296"/>
                  <a:pt x="8945371" y="2316256"/>
                  <a:pt x="8900977" y="2361236"/>
                </a:cubicBezTo>
                <a:cubicBezTo>
                  <a:pt x="8856583" y="2406216"/>
                  <a:pt x="8781886" y="2494411"/>
                  <a:pt x="8738932" y="2569580"/>
                </a:cubicBezTo>
                <a:cubicBezTo>
                  <a:pt x="8723499" y="2596588"/>
                  <a:pt x="8709336" y="2609433"/>
                  <a:pt x="8692633" y="2650603"/>
                </a:cubicBezTo>
                <a:cubicBezTo>
                  <a:pt x="8675930" y="2691773"/>
                  <a:pt x="8671510" y="2705097"/>
                  <a:pt x="8638714" y="2816603"/>
                </a:cubicBezTo>
                <a:cubicBezTo>
                  <a:pt x="8630423" y="2844792"/>
                  <a:pt x="8623185" y="2878238"/>
                  <a:pt x="8611610" y="2905246"/>
                </a:cubicBezTo>
                <a:cubicBezTo>
                  <a:pt x="8584127" y="3152605"/>
                  <a:pt x="8618267" y="2826972"/>
                  <a:pt x="8588461" y="3229337"/>
                </a:cubicBezTo>
                <a:cubicBezTo>
                  <a:pt x="8586163" y="3260358"/>
                  <a:pt x="8584659" y="3291816"/>
                  <a:pt x="8576886" y="3321935"/>
                </a:cubicBezTo>
                <a:cubicBezTo>
                  <a:pt x="8553708" y="3411750"/>
                  <a:pt x="8515985" y="3497603"/>
                  <a:pt x="8495863" y="3588152"/>
                </a:cubicBezTo>
                <a:cubicBezTo>
                  <a:pt x="8480430" y="3657600"/>
                  <a:pt x="8467419" y="3727631"/>
                  <a:pt x="8449565" y="3796497"/>
                </a:cubicBezTo>
                <a:cubicBezTo>
                  <a:pt x="8418476" y="3916415"/>
                  <a:pt x="8270791" y="4247101"/>
                  <a:pt x="8264370" y="4259484"/>
                </a:cubicBezTo>
                <a:cubicBezTo>
                  <a:pt x="8210355" y="4363656"/>
                  <a:pt x="8171342" y="4477100"/>
                  <a:pt x="8102324" y="4572000"/>
                </a:cubicBezTo>
                <a:cubicBezTo>
                  <a:pt x="8022855" y="4681270"/>
                  <a:pt x="7936807" y="4807979"/>
                  <a:pt x="7836106" y="4896092"/>
                </a:cubicBezTo>
                <a:cubicBezTo>
                  <a:pt x="7805240" y="4923099"/>
                  <a:pt x="7776812" y="4953177"/>
                  <a:pt x="7743509" y="4977114"/>
                </a:cubicBezTo>
                <a:cubicBezTo>
                  <a:pt x="7742387" y="4977920"/>
                  <a:pt x="7422641" y="5188706"/>
                  <a:pt x="7326820" y="5243332"/>
                </a:cubicBezTo>
                <a:cubicBezTo>
                  <a:pt x="7230999" y="5297958"/>
                  <a:pt x="7244921" y="5274102"/>
                  <a:pt x="7168585" y="5304871"/>
                </a:cubicBezTo>
                <a:lnTo>
                  <a:pt x="6868801" y="5427948"/>
                </a:lnTo>
                <a:lnTo>
                  <a:pt x="6493443" y="5578998"/>
                </a:lnTo>
                <a:cubicBezTo>
                  <a:pt x="6405805" y="5615748"/>
                  <a:pt x="6395839" y="5632426"/>
                  <a:pt x="6342972" y="5648446"/>
                </a:cubicBezTo>
                <a:cubicBezTo>
                  <a:pt x="6241292" y="5679258"/>
                  <a:pt x="6062273" y="5701774"/>
                  <a:pt x="5949433" y="5717894"/>
                </a:cubicBezTo>
                <a:cubicBezTo>
                  <a:pt x="5795104" y="5714036"/>
                  <a:pt x="5640523" y="5715949"/>
                  <a:pt x="5486446" y="5706319"/>
                </a:cubicBezTo>
                <a:cubicBezTo>
                  <a:pt x="5454692" y="5704334"/>
                  <a:pt x="5424938" y="5689929"/>
                  <a:pt x="5393848" y="5683170"/>
                </a:cubicBezTo>
                <a:cubicBezTo>
                  <a:pt x="4846623" y="5564209"/>
                  <a:pt x="5504788" y="5717506"/>
                  <a:pt x="5104481" y="5613722"/>
                </a:cubicBezTo>
                <a:cubicBezTo>
                  <a:pt x="5039257" y="5596812"/>
                  <a:pt x="4972955" y="5584260"/>
                  <a:pt x="4907712" y="5567423"/>
                </a:cubicBezTo>
                <a:cubicBezTo>
                  <a:pt x="4853317" y="5553386"/>
                  <a:pt x="4800073" y="5535114"/>
                  <a:pt x="4745666" y="5521124"/>
                </a:cubicBezTo>
                <a:cubicBezTo>
                  <a:pt x="4452358" y="5445702"/>
                  <a:pt x="4387676" y="5451990"/>
                  <a:pt x="4051185" y="5324355"/>
                </a:cubicBezTo>
                <a:cubicBezTo>
                  <a:pt x="3917389" y="5273605"/>
                  <a:pt x="3602800" y="5184390"/>
                  <a:pt x="3495600" y="5046562"/>
                </a:cubicBezTo>
                <a:lnTo>
                  <a:pt x="3414577" y="4942390"/>
                </a:lnTo>
                <a:cubicBezTo>
                  <a:pt x="3370325" y="4787506"/>
                  <a:pt x="3417263" y="4937530"/>
                  <a:pt x="3345129" y="4757195"/>
                </a:cubicBezTo>
                <a:cubicBezTo>
                  <a:pt x="3323979" y="4704319"/>
                  <a:pt x="3313766" y="4645960"/>
                  <a:pt x="3287256" y="4595150"/>
                </a:cubicBezTo>
                <a:cubicBezTo>
                  <a:pt x="3256037" y="4535313"/>
                  <a:pt x="3217808" y="4479403"/>
                  <a:pt x="3183084" y="4421530"/>
                </a:cubicBezTo>
                <a:cubicBezTo>
                  <a:pt x="3171509" y="4402239"/>
                  <a:pt x="3157670" y="4384137"/>
                  <a:pt x="3148360" y="4363656"/>
                </a:cubicBezTo>
                <a:cubicBezTo>
                  <a:pt x="3129069" y="4321216"/>
                  <a:pt x="3115616" y="4275601"/>
                  <a:pt x="3090486" y="4236335"/>
                </a:cubicBezTo>
                <a:cubicBezTo>
                  <a:pt x="2926993" y="3980877"/>
                  <a:pt x="3015221" y="4160333"/>
                  <a:pt x="2893717" y="3993266"/>
                </a:cubicBezTo>
                <a:cubicBezTo>
                  <a:pt x="2790887" y="3851877"/>
                  <a:pt x="2769824" y="3809000"/>
                  <a:pt x="2615924" y="3680750"/>
                </a:cubicBezTo>
                <a:cubicBezTo>
                  <a:pt x="2382959" y="3486613"/>
                  <a:pt x="2471580" y="3552709"/>
                  <a:pt x="2280258" y="3414532"/>
                </a:cubicBezTo>
                <a:cubicBezTo>
                  <a:pt x="2187870" y="3347807"/>
                  <a:pt x="2230677" y="3364520"/>
                  <a:pt x="2152937" y="3345084"/>
                </a:cubicBezTo>
                <a:cubicBezTo>
                  <a:pt x="2133646" y="3333509"/>
                  <a:pt x="2114141" y="3322283"/>
                  <a:pt x="2095063" y="3310360"/>
                </a:cubicBezTo>
                <a:cubicBezTo>
                  <a:pt x="2083266" y="3302987"/>
                  <a:pt x="2073180" y="3292561"/>
                  <a:pt x="2060339" y="3287211"/>
                </a:cubicBezTo>
                <a:cubicBezTo>
                  <a:pt x="2026552" y="3273133"/>
                  <a:pt x="1990891" y="3264061"/>
                  <a:pt x="1956167" y="3252486"/>
                </a:cubicBezTo>
                <a:lnTo>
                  <a:pt x="1886719" y="3229337"/>
                </a:lnTo>
                <a:cubicBezTo>
                  <a:pt x="1875144" y="3225479"/>
                  <a:pt x="1863959" y="3220155"/>
                  <a:pt x="1851995" y="3217762"/>
                </a:cubicBezTo>
                <a:cubicBezTo>
                  <a:pt x="1638723" y="3175110"/>
                  <a:pt x="1901741" y="3230199"/>
                  <a:pt x="1759398" y="3194613"/>
                </a:cubicBezTo>
                <a:cubicBezTo>
                  <a:pt x="1740312" y="3189841"/>
                  <a:pt x="1720729" y="3187306"/>
                  <a:pt x="1701524" y="3183038"/>
                </a:cubicBezTo>
                <a:cubicBezTo>
                  <a:pt x="1627808" y="3166657"/>
                  <a:pt x="1654896" y="3166374"/>
                  <a:pt x="1551053" y="3148314"/>
                </a:cubicBezTo>
                <a:cubicBezTo>
                  <a:pt x="1497297" y="3138965"/>
                  <a:pt x="1443023" y="3132881"/>
                  <a:pt x="1389008" y="3125165"/>
                </a:cubicBezTo>
                <a:cubicBezTo>
                  <a:pt x="1334993" y="3117449"/>
                  <a:pt x="1280783" y="3110986"/>
                  <a:pt x="1226962" y="3102016"/>
                </a:cubicBezTo>
                <a:cubicBezTo>
                  <a:pt x="1203813" y="3098158"/>
                  <a:pt x="1180902" y="3092390"/>
                  <a:pt x="1157514" y="3090441"/>
                </a:cubicBezTo>
                <a:cubicBezTo>
                  <a:pt x="1088199" y="3084665"/>
                  <a:pt x="1018548" y="3083822"/>
                  <a:pt x="949170" y="3078866"/>
                </a:cubicBezTo>
                <a:cubicBezTo>
                  <a:pt x="910494" y="3076103"/>
                  <a:pt x="872005" y="3071150"/>
                  <a:pt x="833423" y="3067292"/>
                </a:cubicBezTo>
                <a:cubicBezTo>
                  <a:pt x="751805" y="3050968"/>
                  <a:pt x="729746" y="3044142"/>
                  <a:pt x="625079" y="3044142"/>
                </a:cubicBezTo>
                <a:cubicBezTo>
                  <a:pt x="551671" y="3044142"/>
                  <a:pt x="478466" y="3051859"/>
                  <a:pt x="405160" y="3055717"/>
                </a:cubicBezTo>
                <a:cubicBezTo>
                  <a:pt x="389727" y="3059575"/>
                  <a:pt x="373545" y="3061174"/>
                  <a:pt x="358861" y="3067292"/>
                </a:cubicBezTo>
                <a:cubicBezTo>
                  <a:pt x="327006" y="3080565"/>
                  <a:pt x="266263" y="3113590"/>
                  <a:pt x="266263" y="3113590"/>
                </a:cubicBezTo>
                <a:cubicBezTo>
                  <a:pt x="258547" y="3125165"/>
                  <a:pt x="248764" y="3135602"/>
                  <a:pt x="243114" y="3148314"/>
                </a:cubicBezTo>
                <a:cubicBezTo>
                  <a:pt x="221754" y="3196374"/>
                  <a:pt x="218292" y="3226126"/>
                  <a:pt x="208390" y="3275636"/>
                </a:cubicBezTo>
                <a:cubicBezTo>
                  <a:pt x="244053" y="3453953"/>
                  <a:pt x="225752" y="3377879"/>
                  <a:pt x="254689" y="3426107"/>
                </a:cubicBezTo>
                <a:cubicBezTo>
                  <a:pt x="283626" y="3474335"/>
                  <a:pt x="339103" y="3529057"/>
                  <a:pt x="382010" y="3565003"/>
                </a:cubicBezTo>
                <a:cubicBezTo>
                  <a:pt x="424917" y="3600949"/>
                  <a:pt x="449031" y="3618633"/>
                  <a:pt x="512129" y="3641782"/>
                </a:cubicBezTo>
                <a:cubicBezTo>
                  <a:pt x="575227" y="3664931"/>
                  <a:pt x="689222" y="3684608"/>
                  <a:pt x="760599" y="3703899"/>
                </a:cubicBezTo>
                <a:cubicBezTo>
                  <a:pt x="831976" y="3723190"/>
                  <a:pt x="834789" y="3719333"/>
                  <a:pt x="856572" y="3727049"/>
                </a:cubicBezTo>
                <a:cubicBezTo>
                  <a:pt x="878355" y="3734766"/>
                  <a:pt x="864924" y="3737378"/>
                  <a:pt x="891296" y="3750198"/>
                </a:cubicBezTo>
                <a:cubicBezTo>
                  <a:pt x="917668" y="3763018"/>
                  <a:pt x="983942" y="3792397"/>
                  <a:pt x="1014808" y="3803972"/>
                </a:cubicBezTo>
                <a:cubicBezTo>
                  <a:pt x="1045674" y="3815547"/>
                  <a:pt x="1056565" y="3815105"/>
                  <a:pt x="1076491" y="3819646"/>
                </a:cubicBezTo>
                <a:cubicBezTo>
                  <a:pt x="1096417" y="3824187"/>
                  <a:pt x="1115195" y="3826797"/>
                  <a:pt x="1134365" y="3831221"/>
                </a:cubicBezTo>
                <a:cubicBezTo>
                  <a:pt x="1165366" y="3838375"/>
                  <a:pt x="1179345" y="3845311"/>
                  <a:pt x="1226962" y="3854370"/>
                </a:cubicBezTo>
                <a:cubicBezTo>
                  <a:pt x="1274579" y="3863429"/>
                  <a:pt x="1232804" y="3848120"/>
                  <a:pt x="1420066" y="3885573"/>
                </a:cubicBezTo>
                <a:cubicBezTo>
                  <a:pt x="1458648" y="3893290"/>
                  <a:pt x="1508805" y="3925161"/>
                  <a:pt x="1551053" y="3935393"/>
                </a:cubicBezTo>
                <a:cubicBezTo>
                  <a:pt x="1593301" y="3945625"/>
                  <a:pt x="1657953" y="3943848"/>
                  <a:pt x="1673552" y="3946968"/>
                </a:cubicBezTo>
                <a:cubicBezTo>
                  <a:pt x="1760173" y="3964292"/>
                  <a:pt x="1779785" y="3912164"/>
                  <a:pt x="1827109" y="3935827"/>
                </a:cubicBezTo>
              </a:path>
            </a:pathLst>
          </a:cu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2" name="Group 511">
            <a:extLst>
              <a:ext uri="{FF2B5EF4-FFF2-40B4-BE49-F238E27FC236}">
                <a16:creationId xmlns:a16="http://schemas.microsoft.com/office/drawing/2014/main" id="{F3B359E3-8AA6-4B02-A85E-7F7E6F7F2BCE}"/>
              </a:ext>
            </a:extLst>
          </p:cNvPr>
          <p:cNvGrpSpPr/>
          <p:nvPr/>
        </p:nvGrpSpPr>
        <p:grpSpPr>
          <a:xfrm>
            <a:off x="2184106" y="1920211"/>
            <a:ext cx="377854" cy="128338"/>
            <a:chOff x="2393635" y="3866248"/>
            <a:chExt cx="634312" cy="215444"/>
          </a:xfrm>
        </p:grpSpPr>
        <p:sp>
          <p:nvSpPr>
            <p:cNvPr id="513" name="Rectangle 512">
              <a:extLst>
                <a:ext uri="{FF2B5EF4-FFF2-40B4-BE49-F238E27FC236}">
                  <a16:creationId xmlns:a16="http://schemas.microsoft.com/office/drawing/2014/main" id="{523611F1-DAFD-423D-86E4-2D038CCE8461}"/>
                </a:ext>
              </a:extLst>
            </p:cNvPr>
            <p:cNvSpPr/>
            <p:nvPr/>
          </p:nvSpPr>
          <p:spPr>
            <a:xfrm>
              <a:off x="2885551" y="3907205"/>
              <a:ext cx="142396" cy="1409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4" name="Left Arrow 339">
              <a:extLst>
                <a:ext uri="{FF2B5EF4-FFF2-40B4-BE49-F238E27FC236}">
                  <a16:creationId xmlns:a16="http://schemas.microsoft.com/office/drawing/2014/main" id="{10F69648-0A1A-494A-A85F-1FAE236AC0F5}"/>
                </a:ext>
              </a:extLst>
            </p:cNvPr>
            <p:cNvSpPr/>
            <p:nvPr/>
          </p:nvSpPr>
          <p:spPr>
            <a:xfrm rot="10800000">
              <a:off x="2569567" y="3866248"/>
              <a:ext cx="299076" cy="21544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15" name="Rectangle 514">
              <a:extLst>
                <a:ext uri="{FF2B5EF4-FFF2-40B4-BE49-F238E27FC236}">
                  <a16:creationId xmlns:a16="http://schemas.microsoft.com/office/drawing/2014/main" id="{D8CA0929-BBB7-40DB-B748-233F6BAF4EC4}"/>
                </a:ext>
              </a:extLst>
            </p:cNvPr>
            <p:cNvSpPr/>
            <p:nvPr/>
          </p:nvSpPr>
          <p:spPr>
            <a:xfrm>
              <a:off x="2393635" y="3903486"/>
              <a:ext cx="142396" cy="1409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6" name="Arc 515">
            <a:extLst>
              <a:ext uri="{FF2B5EF4-FFF2-40B4-BE49-F238E27FC236}">
                <a16:creationId xmlns:a16="http://schemas.microsoft.com/office/drawing/2014/main" id="{FE0717B8-3B4F-4861-9C0E-3B1CC96CB316}"/>
              </a:ext>
            </a:extLst>
          </p:cNvPr>
          <p:cNvSpPr/>
          <p:nvPr/>
        </p:nvSpPr>
        <p:spPr>
          <a:xfrm rot="3600000" flipH="1" flipV="1">
            <a:off x="2086574" y="1971488"/>
            <a:ext cx="528805" cy="548493"/>
          </a:xfrm>
          <a:prstGeom prst="arc">
            <a:avLst>
              <a:gd name="adj1" fmla="val 17598567"/>
              <a:gd name="adj2" fmla="val 20763823"/>
            </a:avLst>
          </a:prstGeom>
          <a:ln w="28575">
            <a:solidFill>
              <a:srgbClr val="FF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7" name="Oval 516">
            <a:extLst>
              <a:ext uri="{FF2B5EF4-FFF2-40B4-BE49-F238E27FC236}">
                <a16:creationId xmlns:a16="http://schemas.microsoft.com/office/drawing/2014/main" id="{63E70F3F-68A8-4C31-A955-1AB6ABB44531}"/>
              </a:ext>
            </a:extLst>
          </p:cNvPr>
          <p:cNvSpPr/>
          <p:nvPr/>
        </p:nvSpPr>
        <p:spPr>
          <a:xfrm rot="16200000">
            <a:off x="3720315" y="1969268"/>
            <a:ext cx="615809" cy="615809"/>
          </a:xfrm>
          <a:prstGeom prst="ellipse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18" name="Group 517">
            <a:extLst>
              <a:ext uri="{FF2B5EF4-FFF2-40B4-BE49-F238E27FC236}">
                <a16:creationId xmlns:a16="http://schemas.microsoft.com/office/drawing/2014/main" id="{F8B7D39F-1021-4533-BD52-A12D07E7C39E}"/>
              </a:ext>
            </a:extLst>
          </p:cNvPr>
          <p:cNvGrpSpPr/>
          <p:nvPr/>
        </p:nvGrpSpPr>
        <p:grpSpPr>
          <a:xfrm>
            <a:off x="3831161" y="1921101"/>
            <a:ext cx="377854" cy="128338"/>
            <a:chOff x="2393635" y="3866248"/>
            <a:chExt cx="634312" cy="215444"/>
          </a:xfrm>
        </p:grpSpPr>
        <p:sp>
          <p:nvSpPr>
            <p:cNvPr id="519" name="Rectangle 518">
              <a:extLst>
                <a:ext uri="{FF2B5EF4-FFF2-40B4-BE49-F238E27FC236}">
                  <a16:creationId xmlns:a16="http://schemas.microsoft.com/office/drawing/2014/main" id="{27C7980E-7C38-4D23-9D3D-714E114E5D87}"/>
                </a:ext>
              </a:extLst>
            </p:cNvPr>
            <p:cNvSpPr/>
            <p:nvPr/>
          </p:nvSpPr>
          <p:spPr>
            <a:xfrm>
              <a:off x="2885551" y="3907205"/>
              <a:ext cx="142396" cy="1409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0" name="Left Arrow 339">
              <a:extLst>
                <a:ext uri="{FF2B5EF4-FFF2-40B4-BE49-F238E27FC236}">
                  <a16:creationId xmlns:a16="http://schemas.microsoft.com/office/drawing/2014/main" id="{2F0D6DAB-F2BB-4C57-BA60-D565FECBFC6F}"/>
                </a:ext>
              </a:extLst>
            </p:cNvPr>
            <p:cNvSpPr/>
            <p:nvPr/>
          </p:nvSpPr>
          <p:spPr>
            <a:xfrm rot="10800000">
              <a:off x="2569567" y="3866248"/>
              <a:ext cx="299076" cy="215444"/>
            </a:xfrm>
            <a:prstGeom prst="leftArrow">
              <a:avLst>
                <a:gd name="adj1" fmla="val 63916"/>
                <a:gd name="adj2" fmla="val 5000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  <p:sp>
          <p:nvSpPr>
            <p:cNvPr id="521" name="Rectangle 520">
              <a:extLst>
                <a:ext uri="{FF2B5EF4-FFF2-40B4-BE49-F238E27FC236}">
                  <a16:creationId xmlns:a16="http://schemas.microsoft.com/office/drawing/2014/main" id="{898091BB-F89E-4595-B794-1C3DDF5C2E5F}"/>
                </a:ext>
              </a:extLst>
            </p:cNvPr>
            <p:cNvSpPr/>
            <p:nvPr/>
          </p:nvSpPr>
          <p:spPr>
            <a:xfrm>
              <a:off x="2393635" y="3903486"/>
              <a:ext cx="142396" cy="14096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2" name="Arc 521">
            <a:extLst>
              <a:ext uri="{FF2B5EF4-FFF2-40B4-BE49-F238E27FC236}">
                <a16:creationId xmlns:a16="http://schemas.microsoft.com/office/drawing/2014/main" id="{82EFE9CE-B45E-458D-8E73-8A4224F2768C}"/>
              </a:ext>
            </a:extLst>
          </p:cNvPr>
          <p:cNvSpPr/>
          <p:nvPr/>
        </p:nvSpPr>
        <p:spPr>
          <a:xfrm rot="3600000" flipH="1" flipV="1">
            <a:off x="3733629" y="1972378"/>
            <a:ext cx="528805" cy="548493"/>
          </a:xfrm>
          <a:prstGeom prst="arc">
            <a:avLst>
              <a:gd name="adj1" fmla="val 17598567"/>
              <a:gd name="adj2" fmla="val 20763823"/>
            </a:avLst>
          </a:prstGeom>
          <a:ln w="28575">
            <a:solidFill>
              <a:srgbClr val="FF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23" name="Straight Arrow Connector 522">
            <a:extLst>
              <a:ext uri="{FF2B5EF4-FFF2-40B4-BE49-F238E27FC236}">
                <a16:creationId xmlns:a16="http://schemas.microsoft.com/office/drawing/2014/main" id="{E9708988-331D-4D26-A186-E6378ADE118B}"/>
              </a:ext>
            </a:extLst>
          </p:cNvPr>
          <p:cNvCxnSpPr>
            <a:cxnSpLocks/>
            <a:stCxn id="497" idx="2"/>
            <a:endCxn id="517" idx="2"/>
          </p:cNvCxnSpPr>
          <p:nvPr/>
        </p:nvCxnSpPr>
        <p:spPr>
          <a:xfrm>
            <a:off x="2381165" y="2584187"/>
            <a:ext cx="1647055" cy="890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4" name="Straight Arrow Connector 523">
            <a:extLst>
              <a:ext uri="{FF2B5EF4-FFF2-40B4-BE49-F238E27FC236}">
                <a16:creationId xmlns:a16="http://schemas.microsoft.com/office/drawing/2014/main" id="{67699577-2A90-49E1-819A-7947644050A5}"/>
              </a:ext>
            </a:extLst>
          </p:cNvPr>
          <p:cNvCxnSpPr>
            <a:cxnSpLocks/>
          </p:cNvCxnSpPr>
          <p:nvPr/>
        </p:nvCxnSpPr>
        <p:spPr>
          <a:xfrm>
            <a:off x="2387396" y="2583156"/>
            <a:ext cx="831595" cy="0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5" name="Rectangle 524">
            <a:extLst>
              <a:ext uri="{FF2B5EF4-FFF2-40B4-BE49-F238E27FC236}">
                <a16:creationId xmlns:a16="http://schemas.microsoft.com/office/drawing/2014/main" id="{5642261F-BF9E-464E-8890-034C516F0346}"/>
              </a:ext>
            </a:extLst>
          </p:cNvPr>
          <p:cNvSpPr/>
          <p:nvPr/>
        </p:nvSpPr>
        <p:spPr>
          <a:xfrm>
            <a:off x="2841662" y="2187437"/>
            <a:ext cx="601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90 min </a:t>
            </a:r>
          </a:p>
          <a:p>
            <a:pPr algn="ctr"/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mating</a:t>
            </a:r>
            <a:endParaRPr lang="en-US" sz="800" dirty="0"/>
          </a:p>
        </p:txBody>
      </p:sp>
      <p:sp>
        <p:nvSpPr>
          <p:cNvPr id="526" name="Rectangle 525">
            <a:extLst>
              <a:ext uri="{FF2B5EF4-FFF2-40B4-BE49-F238E27FC236}">
                <a16:creationId xmlns:a16="http://schemas.microsoft.com/office/drawing/2014/main" id="{61DA1F94-E5C2-48E2-B022-D412870820DC}"/>
              </a:ext>
            </a:extLst>
          </p:cNvPr>
          <p:cNvSpPr/>
          <p:nvPr/>
        </p:nvSpPr>
        <p:spPr>
          <a:xfrm>
            <a:off x="860285" y="3132398"/>
            <a:ext cx="140165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Induced donor pool</a:t>
            </a:r>
            <a:endParaRPr lang="en-US" sz="1000" dirty="0"/>
          </a:p>
        </p:txBody>
      </p:sp>
      <p:sp>
        <p:nvSpPr>
          <p:cNvPr id="527" name="Rectangle 526">
            <a:extLst>
              <a:ext uri="{FF2B5EF4-FFF2-40B4-BE49-F238E27FC236}">
                <a16:creationId xmlns:a16="http://schemas.microsoft.com/office/drawing/2014/main" id="{16C7E9DB-EF58-4CA1-BA1A-E0E1726F2B21}"/>
              </a:ext>
            </a:extLst>
          </p:cNvPr>
          <p:cNvSpPr/>
          <p:nvPr/>
        </p:nvSpPr>
        <p:spPr>
          <a:xfrm>
            <a:off x="3906174" y="3148365"/>
            <a:ext cx="1775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Recipient strain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Nal</a:t>
            </a:r>
            <a:r>
              <a:rPr lang="en-US" sz="1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Rif</a:t>
            </a:r>
            <a:r>
              <a:rPr lang="en-US" sz="1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1000" baseline="30000" dirty="0"/>
          </a:p>
        </p:txBody>
      </p:sp>
      <p:sp>
        <p:nvSpPr>
          <p:cNvPr id="528" name="Rectangle 527">
            <a:extLst>
              <a:ext uri="{FF2B5EF4-FFF2-40B4-BE49-F238E27FC236}">
                <a16:creationId xmlns:a16="http://schemas.microsoft.com/office/drawing/2014/main" id="{7E7A4FF8-A68B-4C80-B07C-D0D781243459}"/>
              </a:ext>
            </a:extLst>
          </p:cNvPr>
          <p:cNvSpPr/>
          <p:nvPr/>
        </p:nvSpPr>
        <p:spPr>
          <a:xfrm>
            <a:off x="3053856" y="1122267"/>
            <a:ext cx="179548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Transposition frequency =</a:t>
            </a:r>
            <a:endParaRPr lang="en-US" sz="1000" dirty="0"/>
          </a:p>
        </p:txBody>
      </p:sp>
      <p:sp>
        <p:nvSpPr>
          <p:cNvPr id="529" name="Rectangle 528">
            <a:extLst>
              <a:ext uri="{FF2B5EF4-FFF2-40B4-BE49-F238E27FC236}">
                <a16:creationId xmlns:a16="http://schemas.microsoft.com/office/drawing/2014/main" id="{A3F8C47C-F540-49BD-9A5A-C950353E4956}"/>
              </a:ext>
            </a:extLst>
          </p:cNvPr>
          <p:cNvSpPr/>
          <p:nvPr/>
        </p:nvSpPr>
        <p:spPr>
          <a:xfrm>
            <a:off x="4630032" y="936944"/>
            <a:ext cx="1473589" cy="5254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Kan</a:t>
            </a:r>
            <a:r>
              <a:rPr lang="en-US" sz="1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Spec</a:t>
            </a:r>
            <a:r>
              <a:rPr lang="en-US" sz="1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Nal</a:t>
            </a:r>
            <a:r>
              <a:rPr lang="en-US" sz="1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Rif</a:t>
            </a:r>
            <a:r>
              <a:rPr lang="en-US" sz="1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Spec</a:t>
            </a:r>
            <a:r>
              <a:rPr lang="en-US" sz="1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Nal</a:t>
            </a:r>
            <a:r>
              <a:rPr lang="en-US" sz="1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Rif</a:t>
            </a:r>
            <a:r>
              <a:rPr lang="en-US" sz="1000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0" name="Straight Arrow Connector 529">
            <a:extLst>
              <a:ext uri="{FF2B5EF4-FFF2-40B4-BE49-F238E27FC236}">
                <a16:creationId xmlns:a16="http://schemas.microsoft.com/office/drawing/2014/main" id="{D1FEA02A-4051-4F7C-A50B-4A1259F31123}"/>
              </a:ext>
            </a:extLst>
          </p:cNvPr>
          <p:cNvCxnSpPr>
            <a:cxnSpLocks/>
          </p:cNvCxnSpPr>
          <p:nvPr/>
        </p:nvCxnSpPr>
        <p:spPr>
          <a:xfrm>
            <a:off x="4664274" y="1233660"/>
            <a:ext cx="1378387" cy="0"/>
          </a:xfrm>
          <a:prstGeom prst="straightConnector1">
            <a:avLst/>
          </a:prstGeom>
          <a:ln w="63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1" name="文字方塊 59">
            <a:extLst>
              <a:ext uri="{FF2B5EF4-FFF2-40B4-BE49-F238E27FC236}">
                <a16:creationId xmlns:a16="http://schemas.microsoft.com/office/drawing/2014/main" id="{AA85E267-8A80-49A4-B39D-E2F42FD91B64}"/>
              </a:ext>
            </a:extLst>
          </p:cNvPr>
          <p:cNvSpPr txBox="1"/>
          <p:nvPr/>
        </p:nvSpPr>
        <p:spPr>
          <a:xfrm>
            <a:off x="-56441" y="3339463"/>
            <a:ext cx="31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2" name="TextBox 531">
            <a:extLst>
              <a:ext uri="{FF2B5EF4-FFF2-40B4-BE49-F238E27FC236}">
                <a16:creationId xmlns:a16="http://schemas.microsoft.com/office/drawing/2014/main" id="{B4496637-BEE2-4C81-BB50-7CBCEF8B3DCA}"/>
              </a:ext>
            </a:extLst>
          </p:cNvPr>
          <p:cNvSpPr txBox="1"/>
          <p:nvPr/>
        </p:nvSpPr>
        <p:spPr>
          <a:xfrm>
            <a:off x="2083850" y="4025832"/>
            <a:ext cx="2455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a</a:t>
            </a:r>
          </a:p>
        </p:txBody>
      </p:sp>
      <p:cxnSp>
        <p:nvCxnSpPr>
          <p:cNvPr id="533" name="Straight Connector 532">
            <a:extLst>
              <a:ext uri="{FF2B5EF4-FFF2-40B4-BE49-F238E27FC236}">
                <a16:creationId xmlns:a16="http://schemas.microsoft.com/office/drawing/2014/main" id="{497FAC5C-45AA-43AA-B0EA-5F1BF509E996}"/>
              </a:ext>
            </a:extLst>
          </p:cNvPr>
          <p:cNvCxnSpPr>
            <a:cxnSpLocks/>
          </p:cNvCxnSpPr>
          <p:nvPr/>
        </p:nvCxnSpPr>
        <p:spPr>
          <a:xfrm>
            <a:off x="28169" y="4412250"/>
            <a:ext cx="284051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4" name="Rectangle 533">
            <a:extLst>
              <a:ext uri="{FF2B5EF4-FFF2-40B4-BE49-F238E27FC236}">
                <a16:creationId xmlns:a16="http://schemas.microsoft.com/office/drawing/2014/main" id="{1AE7524E-DB8B-4F99-BD0F-A33187DA0278}"/>
              </a:ext>
            </a:extLst>
          </p:cNvPr>
          <p:cNvSpPr/>
          <p:nvPr/>
        </p:nvSpPr>
        <p:spPr>
          <a:xfrm>
            <a:off x="452312" y="4203062"/>
            <a:ext cx="69298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protospacer</a:t>
            </a:r>
            <a:endParaRPr lang="en-US" sz="700" dirty="0"/>
          </a:p>
        </p:txBody>
      </p:sp>
      <p:sp>
        <p:nvSpPr>
          <p:cNvPr id="535" name="Rectangle 534">
            <a:extLst>
              <a:ext uri="{FF2B5EF4-FFF2-40B4-BE49-F238E27FC236}">
                <a16:creationId xmlns:a16="http://schemas.microsoft.com/office/drawing/2014/main" id="{5A5E06A3-7361-4A90-BE1F-C9A313E5307C}"/>
              </a:ext>
            </a:extLst>
          </p:cNvPr>
          <p:cNvSpPr/>
          <p:nvPr/>
        </p:nvSpPr>
        <p:spPr>
          <a:xfrm>
            <a:off x="2115653" y="4322941"/>
            <a:ext cx="142396" cy="1861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6" name="Left Arrow 339">
            <a:extLst>
              <a:ext uri="{FF2B5EF4-FFF2-40B4-BE49-F238E27FC236}">
                <a16:creationId xmlns:a16="http://schemas.microsoft.com/office/drawing/2014/main" id="{A7D57006-7E1F-49DD-8D22-253C777BC749}"/>
              </a:ext>
            </a:extLst>
          </p:cNvPr>
          <p:cNvSpPr/>
          <p:nvPr/>
        </p:nvSpPr>
        <p:spPr>
          <a:xfrm rot="10800000">
            <a:off x="1354843" y="4270658"/>
            <a:ext cx="586106" cy="285600"/>
          </a:xfrm>
          <a:prstGeom prst="leftArrow">
            <a:avLst>
              <a:gd name="adj1" fmla="val 63916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37" name="Rectangle 536">
            <a:extLst>
              <a:ext uri="{FF2B5EF4-FFF2-40B4-BE49-F238E27FC236}">
                <a16:creationId xmlns:a16="http://schemas.microsoft.com/office/drawing/2014/main" id="{9470F426-11C1-46DF-B20A-928E74FB5D7E}"/>
              </a:ext>
            </a:extLst>
          </p:cNvPr>
          <p:cNvSpPr/>
          <p:nvPr/>
        </p:nvSpPr>
        <p:spPr>
          <a:xfrm>
            <a:off x="1413789" y="4304787"/>
            <a:ext cx="42614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kanR</a:t>
            </a:r>
            <a:endParaRPr lang="en-US" sz="800" i="1" dirty="0"/>
          </a:p>
        </p:txBody>
      </p:sp>
      <p:sp>
        <p:nvSpPr>
          <p:cNvPr id="538" name="Rectangle 537">
            <a:extLst>
              <a:ext uri="{FF2B5EF4-FFF2-40B4-BE49-F238E27FC236}">
                <a16:creationId xmlns:a16="http://schemas.microsoft.com/office/drawing/2014/main" id="{EC158525-4025-483B-854E-A4B7812E0D53}"/>
              </a:ext>
            </a:extLst>
          </p:cNvPr>
          <p:cNvSpPr/>
          <p:nvPr/>
        </p:nvSpPr>
        <p:spPr>
          <a:xfrm>
            <a:off x="2064255" y="4306336"/>
            <a:ext cx="22375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539" name="Rectangle 538">
            <a:extLst>
              <a:ext uri="{FF2B5EF4-FFF2-40B4-BE49-F238E27FC236}">
                <a16:creationId xmlns:a16="http://schemas.microsoft.com/office/drawing/2014/main" id="{F3923883-48C6-4DA7-B79F-7494C946CE4D}"/>
              </a:ext>
            </a:extLst>
          </p:cNvPr>
          <p:cNvSpPr/>
          <p:nvPr/>
        </p:nvSpPr>
        <p:spPr>
          <a:xfrm>
            <a:off x="1039328" y="4322941"/>
            <a:ext cx="142396" cy="1861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0" name="Rectangle 539">
            <a:extLst>
              <a:ext uri="{FF2B5EF4-FFF2-40B4-BE49-F238E27FC236}">
                <a16:creationId xmlns:a16="http://schemas.microsoft.com/office/drawing/2014/main" id="{D81FD7E7-44A8-4A34-A8B0-598CF00024E0}"/>
              </a:ext>
            </a:extLst>
          </p:cNvPr>
          <p:cNvSpPr/>
          <p:nvPr/>
        </p:nvSpPr>
        <p:spPr>
          <a:xfrm>
            <a:off x="982308" y="4308241"/>
            <a:ext cx="22375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541" name="Rectangle 540">
            <a:extLst>
              <a:ext uri="{FF2B5EF4-FFF2-40B4-BE49-F238E27FC236}">
                <a16:creationId xmlns:a16="http://schemas.microsoft.com/office/drawing/2014/main" id="{8B2BFF9B-6717-4FD7-851F-DF201A6F78D8}"/>
              </a:ext>
            </a:extLst>
          </p:cNvPr>
          <p:cNvSpPr/>
          <p:nvPr/>
        </p:nvSpPr>
        <p:spPr>
          <a:xfrm>
            <a:off x="686185" y="4392565"/>
            <a:ext cx="130942" cy="45720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2" name="Straight Arrow Connector 541">
            <a:extLst>
              <a:ext uri="{FF2B5EF4-FFF2-40B4-BE49-F238E27FC236}">
                <a16:creationId xmlns:a16="http://schemas.microsoft.com/office/drawing/2014/main" id="{F43C70BB-F755-4C92-AC11-3E0BBB5102BB}"/>
              </a:ext>
            </a:extLst>
          </p:cNvPr>
          <p:cNvCxnSpPr>
            <a:cxnSpLocks/>
          </p:cNvCxnSpPr>
          <p:nvPr/>
        </p:nvCxnSpPr>
        <p:spPr>
          <a:xfrm flipH="1">
            <a:off x="1948430" y="4228462"/>
            <a:ext cx="513702" cy="0"/>
          </a:xfrm>
          <a:prstGeom prst="straightConnector1">
            <a:avLst/>
          </a:prstGeom>
          <a:ln cap="flat">
            <a:solidFill>
              <a:schemeClr val="tx1"/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3" name="Straight Arrow Connector 542">
            <a:extLst>
              <a:ext uri="{FF2B5EF4-FFF2-40B4-BE49-F238E27FC236}">
                <a16:creationId xmlns:a16="http://schemas.microsoft.com/office/drawing/2014/main" id="{2A0A3D4D-F260-41BC-9600-825767703FB0}"/>
              </a:ext>
            </a:extLst>
          </p:cNvPr>
          <p:cNvCxnSpPr>
            <a:cxnSpLocks/>
          </p:cNvCxnSpPr>
          <p:nvPr/>
        </p:nvCxnSpPr>
        <p:spPr>
          <a:xfrm flipH="1">
            <a:off x="2331690" y="4922425"/>
            <a:ext cx="147480" cy="0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4" name="Rectangle 543">
            <a:extLst>
              <a:ext uri="{FF2B5EF4-FFF2-40B4-BE49-F238E27FC236}">
                <a16:creationId xmlns:a16="http://schemas.microsoft.com/office/drawing/2014/main" id="{ED15A595-8F78-44BE-8184-62BB7CB5AD59}"/>
              </a:ext>
            </a:extLst>
          </p:cNvPr>
          <p:cNvSpPr/>
          <p:nvPr/>
        </p:nvSpPr>
        <p:spPr>
          <a:xfrm>
            <a:off x="2301295" y="4871503"/>
            <a:ext cx="105393" cy="46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5" name="Straight Arrow Connector 544">
            <a:extLst>
              <a:ext uri="{FF2B5EF4-FFF2-40B4-BE49-F238E27FC236}">
                <a16:creationId xmlns:a16="http://schemas.microsoft.com/office/drawing/2014/main" id="{CB097CDB-DBCB-4C99-B427-A0723FED11B8}"/>
              </a:ext>
            </a:extLst>
          </p:cNvPr>
          <p:cNvCxnSpPr>
            <a:cxnSpLocks/>
          </p:cNvCxnSpPr>
          <p:nvPr/>
        </p:nvCxnSpPr>
        <p:spPr>
          <a:xfrm rot="10800000" flipH="1">
            <a:off x="230578" y="4896021"/>
            <a:ext cx="147480" cy="0"/>
          </a:xfrm>
          <a:prstGeom prst="straightConnector1">
            <a:avLst/>
          </a:prstGeom>
          <a:ln w="9525">
            <a:solidFill>
              <a:srgbClr val="C00000"/>
            </a:solidFill>
            <a:headEnd type="none" w="med" len="med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6" name="Rectangle 545">
            <a:extLst>
              <a:ext uri="{FF2B5EF4-FFF2-40B4-BE49-F238E27FC236}">
                <a16:creationId xmlns:a16="http://schemas.microsoft.com/office/drawing/2014/main" id="{A2E14EE5-6BA1-42D0-92F6-C9DB44DA4197}"/>
              </a:ext>
            </a:extLst>
          </p:cNvPr>
          <p:cNvSpPr/>
          <p:nvPr/>
        </p:nvSpPr>
        <p:spPr>
          <a:xfrm rot="10800000">
            <a:off x="303060" y="4902268"/>
            <a:ext cx="105393" cy="46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7" name="TextBox 546">
            <a:extLst>
              <a:ext uri="{FF2B5EF4-FFF2-40B4-BE49-F238E27FC236}">
                <a16:creationId xmlns:a16="http://schemas.microsoft.com/office/drawing/2014/main" id="{84CF4CED-06E0-47CD-B02A-24BB7247F7E0}"/>
              </a:ext>
            </a:extLst>
          </p:cNvPr>
          <p:cNvSpPr txBox="1"/>
          <p:nvPr/>
        </p:nvSpPr>
        <p:spPr>
          <a:xfrm>
            <a:off x="671116" y="4495531"/>
            <a:ext cx="2455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b</a:t>
            </a:r>
          </a:p>
        </p:txBody>
      </p:sp>
      <p:cxnSp>
        <p:nvCxnSpPr>
          <p:cNvPr id="548" name="Straight Connector 547">
            <a:extLst>
              <a:ext uri="{FF2B5EF4-FFF2-40B4-BE49-F238E27FC236}">
                <a16:creationId xmlns:a16="http://schemas.microsoft.com/office/drawing/2014/main" id="{AF6947B0-6668-4E3F-96FB-4690F9B1A428}"/>
              </a:ext>
            </a:extLst>
          </p:cNvPr>
          <p:cNvCxnSpPr>
            <a:cxnSpLocks/>
          </p:cNvCxnSpPr>
          <p:nvPr/>
        </p:nvCxnSpPr>
        <p:spPr>
          <a:xfrm>
            <a:off x="25861" y="4908410"/>
            <a:ext cx="2840512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9" name="Rectangle 548">
            <a:extLst>
              <a:ext uri="{FF2B5EF4-FFF2-40B4-BE49-F238E27FC236}">
                <a16:creationId xmlns:a16="http://schemas.microsoft.com/office/drawing/2014/main" id="{F963FC6F-56BB-4587-B31D-FBE23219E6F1}"/>
              </a:ext>
            </a:extLst>
          </p:cNvPr>
          <p:cNvSpPr/>
          <p:nvPr/>
        </p:nvSpPr>
        <p:spPr>
          <a:xfrm>
            <a:off x="450004" y="4699222"/>
            <a:ext cx="69298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protospacer</a:t>
            </a:r>
            <a:endParaRPr lang="en-US" sz="700" dirty="0"/>
          </a:p>
        </p:txBody>
      </p:sp>
      <p:sp>
        <p:nvSpPr>
          <p:cNvPr id="550" name="Rectangle 549">
            <a:extLst>
              <a:ext uri="{FF2B5EF4-FFF2-40B4-BE49-F238E27FC236}">
                <a16:creationId xmlns:a16="http://schemas.microsoft.com/office/drawing/2014/main" id="{FF72CAE4-7709-4176-B255-2D8980463C5F}"/>
              </a:ext>
            </a:extLst>
          </p:cNvPr>
          <p:cNvSpPr/>
          <p:nvPr/>
        </p:nvSpPr>
        <p:spPr>
          <a:xfrm>
            <a:off x="2113345" y="4819101"/>
            <a:ext cx="142396" cy="1861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1" name="Left Arrow 339">
            <a:extLst>
              <a:ext uri="{FF2B5EF4-FFF2-40B4-BE49-F238E27FC236}">
                <a16:creationId xmlns:a16="http://schemas.microsoft.com/office/drawing/2014/main" id="{26DFCB58-CF8C-444C-A7D1-48CB44068A95}"/>
              </a:ext>
            </a:extLst>
          </p:cNvPr>
          <p:cNvSpPr/>
          <p:nvPr/>
        </p:nvSpPr>
        <p:spPr>
          <a:xfrm>
            <a:off x="1352535" y="4766818"/>
            <a:ext cx="586106" cy="285600"/>
          </a:xfrm>
          <a:prstGeom prst="leftArrow">
            <a:avLst>
              <a:gd name="adj1" fmla="val 63916"/>
              <a:gd name="adj2" fmla="val 50000"/>
            </a:avLst>
          </a:prstGeom>
          <a:solidFill>
            <a:schemeClr val="accent2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52" name="Rectangle 551">
            <a:extLst>
              <a:ext uri="{FF2B5EF4-FFF2-40B4-BE49-F238E27FC236}">
                <a16:creationId xmlns:a16="http://schemas.microsoft.com/office/drawing/2014/main" id="{890BB618-991B-4EC7-9963-4F6D3C50F319}"/>
              </a:ext>
            </a:extLst>
          </p:cNvPr>
          <p:cNvSpPr/>
          <p:nvPr/>
        </p:nvSpPr>
        <p:spPr>
          <a:xfrm>
            <a:off x="1458935" y="4802496"/>
            <a:ext cx="42614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i="1" dirty="0" err="1">
                <a:latin typeface="Arial" panose="020B0604020202020204" pitchFamily="34" charset="0"/>
                <a:cs typeface="Arial" panose="020B0604020202020204" pitchFamily="34" charset="0"/>
              </a:rPr>
              <a:t>kanR</a:t>
            </a:r>
            <a:endParaRPr lang="en-US" sz="800" i="1" dirty="0"/>
          </a:p>
        </p:txBody>
      </p:sp>
      <p:sp>
        <p:nvSpPr>
          <p:cNvPr id="553" name="Rectangle 552">
            <a:extLst>
              <a:ext uri="{FF2B5EF4-FFF2-40B4-BE49-F238E27FC236}">
                <a16:creationId xmlns:a16="http://schemas.microsoft.com/office/drawing/2014/main" id="{8A6273E0-2A51-4791-85D9-064B5D3929A1}"/>
              </a:ext>
            </a:extLst>
          </p:cNvPr>
          <p:cNvSpPr/>
          <p:nvPr/>
        </p:nvSpPr>
        <p:spPr>
          <a:xfrm>
            <a:off x="2054327" y="4802496"/>
            <a:ext cx="22375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p:sp>
        <p:nvSpPr>
          <p:cNvPr id="554" name="Rectangle 553">
            <a:extLst>
              <a:ext uri="{FF2B5EF4-FFF2-40B4-BE49-F238E27FC236}">
                <a16:creationId xmlns:a16="http://schemas.microsoft.com/office/drawing/2014/main" id="{A65DFDED-8E52-4245-BC01-29DF72E74D87}"/>
              </a:ext>
            </a:extLst>
          </p:cNvPr>
          <p:cNvSpPr/>
          <p:nvPr/>
        </p:nvSpPr>
        <p:spPr>
          <a:xfrm>
            <a:off x="1037020" y="4819101"/>
            <a:ext cx="142396" cy="1861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5" name="Rectangle 554">
            <a:extLst>
              <a:ext uri="{FF2B5EF4-FFF2-40B4-BE49-F238E27FC236}">
                <a16:creationId xmlns:a16="http://schemas.microsoft.com/office/drawing/2014/main" id="{A7B27D7B-DDBF-4743-80FE-8B962605502D}"/>
              </a:ext>
            </a:extLst>
          </p:cNvPr>
          <p:cNvSpPr/>
          <p:nvPr/>
        </p:nvSpPr>
        <p:spPr>
          <a:xfrm>
            <a:off x="989525" y="4804401"/>
            <a:ext cx="22375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</a:p>
        </p:txBody>
      </p:sp>
      <p:sp>
        <p:nvSpPr>
          <p:cNvPr id="556" name="Rectangle 555">
            <a:extLst>
              <a:ext uri="{FF2B5EF4-FFF2-40B4-BE49-F238E27FC236}">
                <a16:creationId xmlns:a16="http://schemas.microsoft.com/office/drawing/2014/main" id="{0990CF96-5053-4025-A975-33CC698A60B4}"/>
              </a:ext>
            </a:extLst>
          </p:cNvPr>
          <p:cNvSpPr/>
          <p:nvPr/>
        </p:nvSpPr>
        <p:spPr>
          <a:xfrm>
            <a:off x="683877" y="4888725"/>
            <a:ext cx="130942" cy="45720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7" name="Straight Arrow Connector 556">
            <a:extLst>
              <a:ext uri="{FF2B5EF4-FFF2-40B4-BE49-F238E27FC236}">
                <a16:creationId xmlns:a16="http://schemas.microsoft.com/office/drawing/2014/main" id="{8261E14B-0207-4847-A70B-8E58EF29C871}"/>
              </a:ext>
            </a:extLst>
          </p:cNvPr>
          <p:cNvCxnSpPr>
            <a:cxnSpLocks/>
          </p:cNvCxnSpPr>
          <p:nvPr/>
        </p:nvCxnSpPr>
        <p:spPr>
          <a:xfrm flipH="1">
            <a:off x="237492" y="4712428"/>
            <a:ext cx="1091876" cy="0"/>
          </a:xfrm>
          <a:prstGeom prst="straightConnector1">
            <a:avLst/>
          </a:prstGeom>
          <a:ln cap="flat">
            <a:solidFill>
              <a:schemeClr val="tx1"/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8" name="TextBox 557">
            <a:extLst>
              <a:ext uri="{FF2B5EF4-FFF2-40B4-BE49-F238E27FC236}">
                <a16:creationId xmlns:a16="http://schemas.microsoft.com/office/drawing/2014/main" id="{C9107656-DF47-4907-8D45-069ACA7CBF85}"/>
              </a:ext>
            </a:extLst>
          </p:cNvPr>
          <p:cNvSpPr txBox="1"/>
          <p:nvPr/>
        </p:nvSpPr>
        <p:spPr>
          <a:xfrm>
            <a:off x="2872901" y="3734787"/>
            <a:ext cx="62388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u="sng" dirty="0">
                <a:latin typeface="Arial" panose="020B0604020202020204" pitchFamily="34" charset="0"/>
                <a:cs typeface="Arial" panose="020B0604020202020204" pitchFamily="34" charset="0"/>
              </a:rPr>
              <a:t>Primer pair</a:t>
            </a:r>
          </a:p>
        </p:txBody>
      </p:sp>
      <p:pic>
        <p:nvPicPr>
          <p:cNvPr id="559" name="Picture 558" descr="A screen shot of a computer&#10;&#10;Description automatically generated">
            <a:extLst>
              <a:ext uri="{FF2B5EF4-FFF2-40B4-BE49-F238E27FC236}">
                <a16:creationId xmlns:a16="http://schemas.microsoft.com/office/drawing/2014/main" id="{D9B12634-600A-4BA2-9CBC-85AD19A861F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384" t="25594" r="18899" b="68883"/>
          <a:stretch/>
        </p:blipFill>
        <p:spPr>
          <a:xfrm>
            <a:off x="3133020" y="3925740"/>
            <a:ext cx="1921476" cy="117287"/>
          </a:xfrm>
          <a:prstGeom prst="rect">
            <a:avLst/>
          </a:prstGeom>
        </p:spPr>
      </p:pic>
      <p:pic>
        <p:nvPicPr>
          <p:cNvPr id="560" name="Picture 559" descr="A picture containing electronics, sitting, laptop, monitor&#10;&#10;Description automatically generated">
            <a:extLst>
              <a:ext uri="{FF2B5EF4-FFF2-40B4-BE49-F238E27FC236}">
                <a16:creationId xmlns:a16="http://schemas.microsoft.com/office/drawing/2014/main" id="{7DE2AFE3-919D-4B2A-8864-28D794AEA4A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081" t="33679" r="33342" b="59168"/>
          <a:stretch/>
        </p:blipFill>
        <p:spPr>
          <a:xfrm>
            <a:off x="4364466" y="3812022"/>
            <a:ext cx="433610" cy="107563"/>
          </a:xfrm>
          <a:prstGeom prst="rect">
            <a:avLst/>
          </a:prstGeom>
        </p:spPr>
      </p:pic>
      <p:sp>
        <p:nvSpPr>
          <p:cNvPr id="561" name="TextBox 560">
            <a:extLst>
              <a:ext uri="{FF2B5EF4-FFF2-40B4-BE49-F238E27FC236}">
                <a16:creationId xmlns:a16="http://schemas.microsoft.com/office/drawing/2014/main" id="{03D6D1DD-B052-4C15-8131-14D4F9C7E616}"/>
              </a:ext>
            </a:extLst>
          </p:cNvPr>
          <p:cNvSpPr txBox="1"/>
          <p:nvPr/>
        </p:nvSpPr>
        <p:spPr>
          <a:xfrm>
            <a:off x="4675838" y="3705716"/>
            <a:ext cx="126348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*second PCR reaction and gel</a:t>
            </a:r>
          </a:p>
        </p:txBody>
      </p:sp>
      <p:sp>
        <p:nvSpPr>
          <p:cNvPr id="562" name="TextBox 561">
            <a:extLst>
              <a:ext uri="{FF2B5EF4-FFF2-40B4-BE49-F238E27FC236}">
                <a16:creationId xmlns:a16="http://schemas.microsoft.com/office/drawing/2014/main" id="{BE3E3AF0-BAA6-4A88-B814-B151B46A4D15}"/>
              </a:ext>
            </a:extLst>
          </p:cNvPr>
          <p:cNvSpPr txBox="1"/>
          <p:nvPr/>
        </p:nvSpPr>
        <p:spPr>
          <a:xfrm>
            <a:off x="2848433" y="3420345"/>
            <a:ext cx="13740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Tn6900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transposition</a:t>
            </a:r>
          </a:p>
        </p:txBody>
      </p:sp>
      <p:sp>
        <p:nvSpPr>
          <p:cNvPr id="563" name="TextBox 562">
            <a:extLst>
              <a:ext uri="{FF2B5EF4-FFF2-40B4-BE49-F238E27FC236}">
                <a16:creationId xmlns:a16="http://schemas.microsoft.com/office/drawing/2014/main" id="{D0FE9DD6-0002-4A0E-8F99-2AC24E0AC536}"/>
              </a:ext>
            </a:extLst>
          </p:cNvPr>
          <p:cNvSpPr txBox="1"/>
          <p:nvPr/>
        </p:nvSpPr>
        <p:spPr>
          <a:xfrm>
            <a:off x="2956650" y="3868066"/>
            <a:ext cx="2503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564" name="Straight Arrow Connector 563">
            <a:extLst>
              <a:ext uri="{FF2B5EF4-FFF2-40B4-BE49-F238E27FC236}">
                <a16:creationId xmlns:a16="http://schemas.microsoft.com/office/drawing/2014/main" id="{A15548F6-649E-4E1D-AFC4-B64714ECDC51}"/>
              </a:ext>
            </a:extLst>
          </p:cNvPr>
          <p:cNvCxnSpPr>
            <a:cxnSpLocks/>
          </p:cNvCxnSpPr>
          <p:nvPr/>
        </p:nvCxnSpPr>
        <p:spPr>
          <a:xfrm flipH="1">
            <a:off x="3133020" y="4078759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5" name="TextBox 564">
            <a:extLst>
              <a:ext uri="{FF2B5EF4-FFF2-40B4-BE49-F238E27FC236}">
                <a16:creationId xmlns:a16="http://schemas.microsoft.com/office/drawing/2014/main" id="{730A4FF2-3848-458C-8341-5F550C5DA872}"/>
              </a:ext>
            </a:extLst>
          </p:cNvPr>
          <p:cNvSpPr txBox="1"/>
          <p:nvPr/>
        </p:nvSpPr>
        <p:spPr>
          <a:xfrm>
            <a:off x="3396384" y="4042859"/>
            <a:ext cx="3145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1-9</a:t>
            </a:r>
          </a:p>
        </p:txBody>
      </p:sp>
      <p:sp>
        <p:nvSpPr>
          <p:cNvPr id="566" name="TextBox 565">
            <a:extLst>
              <a:ext uri="{FF2B5EF4-FFF2-40B4-BE49-F238E27FC236}">
                <a16:creationId xmlns:a16="http://schemas.microsoft.com/office/drawing/2014/main" id="{3D85061C-9493-4BA3-B97F-FE3A0E02731D}"/>
              </a:ext>
            </a:extLst>
          </p:cNvPr>
          <p:cNvSpPr txBox="1"/>
          <p:nvPr/>
        </p:nvSpPr>
        <p:spPr>
          <a:xfrm>
            <a:off x="2928337" y="4048781"/>
            <a:ext cx="4379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typical</a:t>
            </a:r>
          </a:p>
        </p:txBody>
      </p:sp>
      <p:sp>
        <p:nvSpPr>
          <p:cNvPr id="567" name="TextBox 566">
            <a:extLst>
              <a:ext uri="{FF2B5EF4-FFF2-40B4-BE49-F238E27FC236}">
                <a16:creationId xmlns:a16="http://schemas.microsoft.com/office/drawing/2014/main" id="{30F0DCCC-26FB-4FA1-8209-1EF83A9CFA58}"/>
              </a:ext>
            </a:extLst>
          </p:cNvPr>
          <p:cNvSpPr txBox="1"/>
          <p:nvPr/>
        </p:nvSpPr>
        <p:spPr>
          <a:xfrm>
            <a:off x="2856629" y="3587222"/>
            <a:ext cx="20649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typical = 24/24 (100%), atypical 24/24 (100%)</a:t>
            </a:r>
          </a:p>
        </p:txBody>
      </p:sp>
      <p:cxnSp>
        <p:nvCxnSpPr>
          <p:cNvPr id="568" name="Straight Arrow Connector 567">
            <a:extLst>
              <a:ext uri="{FF2B5EF4-FFF2-40B4-BE49-F238E27FC236}">
                <a16:creationId xmlns:a16="http://schemas.microsoft.com/office/drawing/2014/main" id="{CA961726-ACA7-47C5-A512-2828FDF65D11}"/>
              </a:ext>
            </a:extLst>
          </p:cNvPr>
          <p:cNvCxnSpPr>
            <a:cxnSpLocks/>
          </p:cNvCxnSpPr>
          <p:nvPr/>
        </p:nvCxnSpPr>
        <p:spPr>
          <a:xfrm flipH="1">
            <a:off x="4154432" y="4081899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9" name="TextBox 568">
            <a:extLst>
              <a:ext uri="{FF2B5EF4-FFF2-40B4-BE49-F238E27FC236}">
                <a16:creationId xmlns:a16="http://schemas.microsoft.com/office/drawing/2014/main" id="{46D8076D-C9F8-4C34-8EAC-9A8D667AF707}"/>
              </a:ext>
            </a:extLst>
          </p:cNvPr>
          <p:cNvSpPr txBox="1"/>
          <p:nvPr/>
        </p:nvSpPr>
        <p:spPr>
          <a:xfrm>
            <a:off x="4398746" y="4045999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9-16</a:t>
            </a:r>
          </a:p>
        </p:txBody>
      </p:sp>
      <p:pic>
        <p:nvPicPr>
          <p:cNvPr id="570" name="Picture 569" descr="A screen shot of a computer&#10;&#10;Description automatically generated">
            <a:extLst>
              <a:ext uri="{FF2B5EF4-FFF2-40B4-BE49-F238E27FC236}">
                <a16:creationId xmlns:a16="http://schemas.microsoft.com/office/drawing/2014/main" id="{9A29276F-7AB0-4C6E-82CC-81C0B04470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10" t="71046" r="50534" b="23278"/>
          <a:stretch/>
        </p:blipFill>
        <p:spPr>
          <a:xfrm>
            <a:off x="5158420" y="3921192"/>
            <a:ext cx="1021411" cy="119003"/>
          </a:xfrm>
          <a:prstGeom prst="rect">
            <a:avLst/>
          </a:prstGeom>
        </p:spPr>
      </p:pic>
      <p:cxnSp>
        <p:nvCxnSpPr>
          <p:cNvPr id="571" name="Straight Arrow Connector 570">
            <a:extLst>
              <a:ext uri="{FF2B5EF4-FFF2-40B4-BE49-F238E27FC236}">
                <a16:creationId xmlns:a16="http://schemas.microsoft.com/office/drawing/2014/main" id="{224236C1-81DD-40CD-A62B-9BE816A00C42}"/>
              </a:ext>
            </a:extLst>
          </p:cNvPr>
          <p:cNvCxnSpPr>
            <a:cxnSpLocks/>
          </p:cNvCxnSpPr>
          <p:nvPr/>
        </p:nvCxnSpPr>
        <p:spPr>
          <a:xfrm flipH="1">
            <a:off x="5153345" y="4080741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2" name="TextBox 571">
            <a:extLst>
              <a:ext uri="{FF2B5EF4-FFF2-40B4-BE49-F238E27FC236}">
                <a16:creationId xmlns:a16="http://schemas.microsoft.com/office/drawing/2014/main" id="{6229B55C-0A27-405F-84D4-056412100809}"/>
              </a:ext>
            </a:extLst>
          </p:cNvPr>
          <p:cNvSpPr txBox="1"/>
          <p:nvPr/>
        </p:nvSpPr>
        <p:spPr>
          <a:xfrm>
            <a:off x="5372259" y="4044841"/>
            <a:ext cx="4138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17-24</a:t>
            </a:r>
          </a:p>
        </p:txBody>
      </p:sp>
      <p:pic>
        <p:nvPicPr>
          <p:cNvPr id="573" name="Picture 572" descr="A screen shot of a computer&#10;&#10;Description automatically generated">
            <a:extLst>
              <a:ext uri="{FF2B5EF4-FFF2-40B4-BE49-F238E27FC236}">
                <a16:creationId xmlns:a16="http://schemas.microsoft.com/office/drawing/2014/main" id="{33C58A00-05F9-47AD-B31D-C1A536F0DE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731" t="71046" r="19447" b="23278"/>
          <a:stretch/>
        </p:blipFill>
        <p:spPr>
          <a:xfrm>
            <a:off x="3011919" y="4253552"/>
            <a:ext cx="1003645" cy="119003"/>
          </a:xfrm>
          <a:prstGeom prst="rect">
            <a:avLst/>
          </a:prstGeom>
        </p:spPr>
      </p:pic>
      <p:pic>
        <p:nvPicPr>
          <p:cNvPr id="574" name="Picture 573" descr="A picture containing monitor, sitting, computer, table&#10;&#10;Description automatically generated">
            <a:extLst>
              <a:ext uri="{FF2B5EF4-FFF2-40B4-BE49-F238E27FC236}">
                <a16:creationId xmlns:a16="http://schemas.microsoft.com/office/drawing/2014/main" id="{4B195D9A-6CD6-45D5-B5A6-352C1E0A08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662" t="53025" r="17795" b="41466"/>
          <a:stretch/>
        </p:blipFill>
        <p:spPr>
          <a:xfrm>
            <a:off x="4140632" y="4252543"/>
            <a:ext cx="1949725" cy="119002"/>
          </a:xfrm>
          <a:prstGeom prst="rect">
            <a:avLst/>
          </a:prstGeom>
        </p:spPr>
      </p:pic>
      <p:cxnSp>
        <p:nvCxnSpPr>
          <p:cNvPr id="575" name="Straight Arrow Connector 574">
            <a:extLst>
              <a:ext uri="{FF2B5EF4-FFF2-40B4-BE49-F238E27FC236}">
                <a16:creationId xmlns:a16="http://schemas.microsoft.com/office/drawing/2014/main" id="{BB8069C5-AEB0-4A5A-9391-708AB50BD2B3}"/>
              </a:ext>
            </a:extLst>
          </p:cNvPr>
          <p:cNvCxnSpPr>
            <a:cxnSpLocks/>
          </p:cNvCxnSpPr>
          <p:nvPr/>
        </p:nvCxnSpPr>
        <p:spPr>
          <a:xfrm flipH="1">
            <a:off x="3128496" y="4406072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6" name="TextBox 575">
            <a:extLst>
              <a:ext uri="{FF2B5EF4-FFF2-40B4-BE49-F238E27FC236}">
                <a16:creationId xmlns:a16="http://schemas.microsoft.com/office/drawing/2014/main" id="{47377AF0-67B5-4BA7-9E89-86E94D9B6D34}"/>
              </a:ext>
            </a:extLst>
          </p:cNvPr>
          <p:cNvSpPr txBox="1"/>
          <p:nvPr/>
        </p:nvSpPr>
        <p:spPr>
          <a:xfrm>
            <a:off x="3391860" y="4370172"/>
            <a:ext cx="3145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1-9</a:t>
            </a:r>
          </a:p>
        </p:txBody>
      </p:sp>
      <p:sp>
        <p:nvSpPr>
          <p:cNvPr id="577" name="TextBox 576">
            <a:extLst>
              <a:ext uri="{FF2B5EF4-FFF2-40B4-BE49-F238E27FC236}">
                <a16:creationId xmlns:a16="http://schemas.microsoft.com/office/drawing/2014/main" id="{BE532914-21B2-4D14-86D3-D8487BF92AA2}"/>
              </a:ext>
            </a:extLst>
          </p:cNvPr>
          <p:cNvSpPr txBox="1"/>
          <p:nvPr/>
        </p:nvSpPr>
        <p:spPr>
          <a:xfrm>
            <a:off x="2923813" y="4376094"/>
            <a:ext cx="4876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atypical</a:t>
            </a:r>
          </a:p>
        </p:txBody>
      </p:sp>
      <p:cxnSp>
        <p:nvCxnSpPr>
          <p:cNvPr id="578" name="Straight Arrow Connector 577">
            <a:extLst>
              <a:ext uri="{FF2B5EF4-FFF2-40B4-BE49-F238E27FC236}">
                <a16:creationId xmlns:a16="http://schemas.microsoft.com/office/drawing/2014/main" id="{D3033C0B-E036-47AF-8133-73D9BACC95BC}"/>
              </a:ext>
            </a:extLst>
          </p:cNvPr>
          <p:cNvCxnSpPr>
            <a:cxnSpLocks/>
          </p:cNvCxnSpPr>
          <p:nvPr/>
        </p:nvCxnSpPr>
        <p:spPr>
          <a:xfrm flipH="1">
            <a:off x="4149908" y="4409212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9" name="TextBox 578">
            <a:extLst>
              <a:ext uri="{FF2B5EF4-FFF2-40B4-BE49-F238E27FC236}">
                <a16:creationId xmlns:a16="http://schemas.microsoft.com/office/drawing/2014/main" id="{39134122-CCDC-4D9A-A4A3-978EB0C3A6FB}"/>
              </a:ext>
            </a:extLst>
          </p:cNvPr>
          <p:cNvSpPr txBox="1"/>
          <p:nvPr/>
        </p:nvSpPr>
        <p:spPr>
          <a:xfrm>
            <a:off x="4394222" y="4373312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9-16</a:t>
            </a:r>
          </a:p>
        </p:txBody>
      </p:sp>
      <p:cxnSp>
        <p:nvCxnSpPr>
          <p:cNvPr id="580" name="Straight Arrow Connector 579">
            <a:extLst>
              <a:ext uri="{FF2B5EF4-FFF2-40B4-BE49-F238E27FC236}">
                <a16:creationId xmlns:a16="http://schemas.microsoft.com/office/drawing/2014/main" id="{D30C61BE-FAFA-4EAA-840C-3317ADA93006}"/>
              </a:ext>
            </a:extLst>
          </p:cNvPr>
          <p:cNvCxnSpPr>
            <a:cxnSpLocks/>
          </p:cNvCxnSpPr>
          <p:nvPr/>
        </p:nvCxnSpPr>
        <p:spPr>
          <a:xfrm flipH="1">
            <a:off x="5148821" y="4408054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1" name="TextBox 580">
            <a:extLst>
              <a:ext uri="{FF2B5EF4-FFF2-40B4-BE49-F238E27FC236}">
                <a16:creationId xmlns:a16="http://schemas.microsoft.com/office/drawing/2014/main" id="{A38307F5-7A96-4799-860B-36DE23F8F9B1}"/>
              </a:ext>
            </a:extLst>
          </p:cNvPr>
          <p:cNvSpPr txBox="1"/>
          <p:nvPr/>
        </p:nvSpPr>
        <p:spPr>
          <a:xfrm>
            <a:off x="5367735" y="4372154"/>
            <a:ext cx="4138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17-24</a:t>
            </a:r>
          </a:p>
        </p:txBody>
      </p:sp>
      <p:sp>
        <p:nvSpPr>
          <p:cNvPr id="582" name="TextBox 581">
            <a:extLst>
              <a:ext uri="{FF2B5EF4-FFF2-40B4-BE49-F238E27FC236}">
                <a16:creationId xmlns:a16="http://schemas.microsoft.com/office/drawing/2014/main" id="{B46EF2A1-6169-4AD6-9C50-E26FCD4034AB}"/>
              </a:ext>
            </a:extLst>
          </p:cNvPr>
          <p:cNvSpPr txBox="1"/>
          <p:nvPr/>
        </p:nvSpPr>
        <p:spPr>
          <a:xfrm>
            <a:off x="2872901" y="4994989"/>
            <a:ext cx="62388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u="sng" dirty="0">
                <a:latin typeface="Arial" panose="020B0604020202020204" pitchFamily="34" charset="0"/>
                <a:cs typeface="Arial" panose="020B0604020202020204" pitchFamily="34" charset="0"/>
              </a:rPr>
              <a:t>Primer pair</a:t>
            </a:r>
          </a:p>
        </p:txBody>
      </p:sp>
      <p:sp>
        <p:nvSpPr>
          <p:cNvPr id="583" name="TextBox 582">
            <a:extLst>
              <a:ext uri="{FF2B5EF4-FFF2-40B4-BE49-F238E27FC236}">
                <a16:creationId xmlns:a16="http://schemas.microsoft.com/office/drawing/2014/main" id="{B01D8742-677A-4939-AC3A-25E7E27352EC}"/>
              </a:ext>
            </a:extLst>
          </p:cNvPr>
          <p:cNvSpPr txBox="1"/>
          <p:nvPr/>
        </p:nvSpPr>
        <p:spPr>
          <a:xfrm>
            <a:off x="2848433" y="4680547"/>
            <a:ext cx="13740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Tn6677 transposition</a:t>
            </a:r>
          </a:p>
        </p:txBody>
      </p:sp>
      <p:sp>
        <p:nvSpPr>
          <p:cNvPr id="584" name="TextBox 583">
            <a:extLst>
              <a:ext uri="{FF2B5EF4-FFF2-40B4-BE49-F238E27FC236}">
                <a16:creationId xmlns:a16="http://schemas.microsoft.com/office/drawing/2014/main" id="{E243C08F-BDF1-41F6-850A-F89915D60799}"/>
              </a:ext>
            </a:extLst>
          </p:cNvPr>
          <p:cNvSpPr txBox="1"/>
          <p:nvPr/>
        </p:nvSpPr>
        <p:spPr>
          <a:xfrm>
            <a:off x="2956650" y="5128268"/>
            <a:ext cx="2503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585" name="Straight Arrow Connector 584">
            <a:extLst>
              <a:ext uri="{FF2B5EF4-FFF2-40B4-BE49-F238E27FC236}">
                <a16:creationId xmlns:a16="http://schemas.microsoft.com/office/drawing/2014/main" id="{CCC12BC2-BA5C-4CFE-B593-51B1F996A81F}"/>
              </a:ext>
            </a:extLst>
          </p:cNvPr>
          <p:cNvCxnSpPr>
            <a:cxnSpLocks/>
          </p:cNvCxnSpPr>
          <p:nvPr/>
        </p:nvCxnSpPr>
        <p:spPr>
          <a:xfrm flipH="1">
            <a:off x="3133020" y="5456734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6" name="TextBox 585">
            <a:extLst>
              <a:ext uri="{FF2B5EF4-FFF2-40B4-BE49-F238E27FC236}">
                <a16:creationId xmlns:a16="http://schemas.microsoft.com/office/drawing/2014/main" id="{55F0609A-605B-4293-9AA4-BA7E1FA14CA4}"/>
              </a:ext>
            </a:extLst>
          </p:cNvPr>
          <p:cNvSpPr txBox="1"/>
          <p:nvPr/>
        </p:nvSpPr>
        <p:spPr>
          <a:xfrm>
            <a:off x="3396384" y="5420834"/>
            <a:ext cx="3145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1-9</a:t>
            </a:r>
          </a:p>
        </p:txBody>
      </p:sp>
      <p:sp>
        <p:nvSpPr>
          <p:cNvPr id="587" name="TextBox 586">
            <a:extLst>
              <a:ext uri="{FF2B5EF4-FFF2-40B4-BE49-F238E27FC236}">
                <a16:creationId xmlns:a16="http://schemas.microsoft.com/office/drawing/2014/main" id="{04950154-7406-4E00-AC24-F6CA8695D3E8}"/>
              </a:ext>
            </a:extLst>
          </p:cNvPr>
          <p:cNvSpPr txBox="1"/>
          <p:nvPr/>
        </p:nvSpPr>
        <p:spPr>
          <a:xfrm>
            <a:off x="2928337" y="5426756"/>
            <a:ext cx="43794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typical</a:t>
            </a:r>
          </a:p>
        </p:txBody>
      </p:sp>
      <p:sp>
        <p:nvSpPr>
          <p:cNvPr id="588" name="TextBox 587">
            <a:extLst>
              <a:ext uri="{FF2B5EF4-FFF2-40B4-BE49-F238E27FC236}">
                <a16:creationId xmlns:a16="http://schemas.microsoft.com/office/drawing/2014/main" id="{ED6199A3-02B6-43A0-90E9-C3CB6E02278E}"/>
              </a:ext>
            </a:extLst>
          </p:cNvPr>
          <p:cNvSpPr txBox="1"/>
          <p:nvPr/>
        </p:nvSpPr>
        <p:spPr>
          <a:xfrm>
            <a:off x="2856629" y="4847424"/>
            <a:ext cx="211628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typical = 19/24 (79.1%), atypical 19/24 (79.1%)</a:t>
            </a:r>
          </a:p>
        </p:txBody>
      </p:sp>
      <p:cxnSp>
        <p:nvCxnSpPr>
          <p:cNvPr id="589" name="Straight Arrow Connector 588">
            <a:extLst>
              <a:ext uri="{FF2B5EF4-FFF2-40B4-BE49-F238E27FC236}">
                <a16:creationId xmlns:a16="http://schemas.microsoft.com/office/drawing/2014/main" id="{9CBA6435-346B-4C1D-887C-34C27FF2670E}"/>
              </a:ext>
            </a:extLst>
          </p:cNvPr>
          <p:cNvCxnSpPr>
            <a:cxnSpLocks/>
          </p:cNvCxnSpPr>
          <p:nvPr/>
        </p:nvCxnSpPr>
        <p:spPr>
          <a:xfrm flipH="1">
            <a:off x="4154432" y="5459874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0" name="TextBox 589">
            <a:extLst>
              <a:ext uri="{FF2B5EF4-FFF2-40B4-BE49-F238E27FC236}">
                <a16:creationId xmlns:a16="http://schemas.microsoft.com/office/drawing/2014/main" id="{64163459-4B26-49F8-B7A9-E6FA841720C3}"/>
              </a:ext>
            </a:extLst>
          </p:cNvPr>
          <p:cNvSpPr txBox="1"/>
          <p:nvPr/>
        </p:nvSpPr>
        <p:spPr>
          <a:xfrm>
            <a:off x="4398746" y="5423974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9-16</a:t>
            </a:r>
          </a:p>
        </p:txBody>
      </p:sp>
      <p:cxnSp>
        <p:nvCxnSpPr>
          <p:cNvPr id="591" name="Straight Arrow Connector 590">
            <a:extLst>
              <a:ext uri="{FF2B5EF4-FFF2-40B4-BE49-F238E27FC236}">
                <a16:creationId xmlns:a16="http://schemas.microsoft.com/office/drawing/2014/main" id="{F1EBF558-5AF7-4841-96E9-35F2C2D9917B}"/>
              </a:ext>
            </a:extLst>
          </p:cNvPr>
          <p:cNvCxnSpPr>
            <a:cxnSpLocks/>
          </p:cNvCxnSpPr>
          <p:nvPr/>
        </p:nvCxnSpPr>
        <p:spPr>
          <a:xfrm flipH="1">
            <a:off x="5153345" y="5458716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2" name="TextBox 591">
            <a:extLst>
              <a:ext uri="{FF2B5EF4-FFF2-40B4-BE49-F238E27FC236}">
                <a16:creationId xmlns:a16="http://schemas.microsoft.com/office/drawing/2014/main" id="{08E28394-F998-4DDF-B71B-E0561182A725}"/>
              </a:ext>
            </a:extLst>
          </p:cNvPr>
          <p:cNvSpPr txBox="1"/>
          <p:nvPr/>
        </p:nvSpPr>
        <p:spPr>
          <a:xfrm>
            <a:off x="5372259" y="5422816"/>
            <a:ext cx="4138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17-24</a:t>
            </a:r>
          </a:p>
        </p:txBody>
      </p:sp>
      <p:cxnSp>
        <p:nvCxnSpPr>
          <p:cNvPr id="593" name="Straight Arrow Connector 592">
            <a:extLst>
              <a:ext uri="{FF2B5EF4-FFF2-40B4-BE49-F238E27FC236}">
                <a16:creationId xmlns:a16="http://schemas.microsoft.com/office/drawing/2014/main" id="{8FBDEAC7-8797-4368-AED5-15C215531318}"/>
              </a:ext>
            </a:extLst>
          </p:cNvPr>
          <p:cNvCxnSpPr>
            <a:cxnSpLocks/>
          </p:cNvCxnSpPr>
          <p:nvPr/>
        </p:nvCxnSpPr>
        <p:spPr>
          <a:xfrm flipH="1">
            <a:off x="3128496" y="5941527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4" name="TextBox 593">
            <a:extLst>
              <a:ext uri="{FF2B5EF4-FFF2-40B4-BE49-F238E27FC236}">
                <a16:creationId xmlns:a16="http://schemas.microsoft.com/office/drawing/2014/main" id="{2F17B865-7713-4DDC-86CB-829023B42486}"/>
              </a:ext>
            </a:extLst>
          </p:cNvPr>
          <p:cNvSpPr txBox="1"/>
          <p:nvPr/>
        </p:nvSpPr>
        <p:spPr>
          <a:xfrm>
            <a:off x="3391860" y="5905627"/>
            <a:ext cx="31451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1-9</a:t>
            </a:r>
          </a:p>
        </p:txBody>
      </p:sp>
      <p:sp>
        <p:nvSpPr>
          <p:cNvPr id="595" name="TextBox 594">
            <a:extLst>
              <a:ext uri="{FF2B5EF4-FFF2-40B4-BE49-F238E27FC236}">
                <a16:creationId xmlns:a16="http://schemas.microsoft.com/office/drawing/2014/main" id="{3B603375-0239-4FAE-BED6-5BD04F206A74}"/>
              </a:ext>
            </a:extLst>
          </p:cNvPr>
          <p:cNvSpPr txBox="1"/>
          <p:nvPr/>
        </p:nvSpPr>
        <p:spPr>
          <a:xfrm>
            <a:off x="2923813" y="5911549"/>
            <a:ext cx="48763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atypical</a:t>
            </a:r>
          </a:p>
        </p:txBody>
      </p:sp>
      <p:cxnSp>
        <p:nvCxnSpPr>
          <p:cNvPr id="596" name="Straight Arrow Connector 595">
            <a:extLst>
              <a:ext uri="{FF2B5EF4-FFF2-40B4-BE49-F238E27FC236}">
                <a16:creationId xmlns:a16="http://schemas.microsoft.com/office/drawing/2014/main" id="{75FDFAD8-F1EC-4F10-ADC4-C576B5C51209}"/>
              </a:ext>
            </a:extLst>
          </p:cNvPr>
          <p:cNvCxnSpPr>
            <a:cxnSpLocks/>
          </p:cNvCxnSpPr>
          <p:nvPr/>
        </p:nvCxnSpPr>
        <p:spPr>
          <a:xfrm flipH="1">
            <a:off x="4149908" y="5944667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7" name="TextBox 596">
            <a:extLst>
              <a:ext uri="{FF2B5EF4-FFF2-40B4-BE49-F238E27FC236}">
                <a16:creationId xmlns:a16="http://schemas.microsoft.com/office/drawing/2014/main" id="{9D316D3E-32EF-4F54-942F-F71F9B717FE0}"/>
              </a:ext>
            </a:extLst>
          </p:cNvPr>
          <p:cNvSpPr txBox="1"/>
          <p:nvPr/>
        </p:nvSpPr>
        <p:spPr>
          <a:xfrm>
            <a:off x="4394222" y="5908767"/>
            <a:ext cx="36420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9-16</a:t>
            </a:r>
          </a:p>
        </p:txBody>
      </p:sp>
      <p:cxnSp>
        <p:nvCxnSpPr>
          <p:cNvPr id="598" name="Straight Arrow Connector 597">
            <a:extLst>
              <a:ext uri="{FF2B5EF4-FFF2-40B4-BE49-F238E27FC236}">
                <a16:creationId xmlns:a16="http://schemas.microsoft.com/office/drawing/2014/main" id="{1B4AEBE2-CAA9-4085-A0A4-B1EF581FA88C}"/>
              </a:ext>
            </a:extLst>
          </p:cNvPr>
          <p:cNvCxnSpPr>
            <a:cxnSpLocks/>
          </p:cNvCxnSpPr>
          <p:nvPr/>
        </p:nvCxnSpPr>
        <p:spPr>
          <a:xfrm flipH="1">
            <a:off x="5148821" y="5943509"/>
            <a:ext cx="888748" cy="0"/>
          </a:xfrm>
          <a:prstGeom prst="straightConnector1">
            <a:avLst/>
          </a:prstGeom>
          <a:ln cap="flat">
            <a:solidFill>
              <a:schemeClr val="tx1">
                <a:lumMod val="50000"/>
                <a:lumOff val="50000"/>
              </a:schemeClr>
            </a:solidFill>
            <a:prstDash val="dash"/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9" name="TextBox 598">
            <a:extLst>
              <a:ext uri="{FF2B5EF4-FFF2-40B4-BE49-F238E27FC236}">
                <a16:creationId xmlns:a16="http://schemas.microsoft.com/office/drawing/2014/main" id="{75CC4362-FEE4-406A-BA5A-832FCEA1FDC2}"/>
              </a:ext>
            </a:extLst>
          </p:cNvPr>
          <p:cNvSpPr txBox="1"/>
          <p:nvPr/>
        </p:nvSpPr>
        <p:spPr>
          <a:xfrm>
            <a:off x="5367735" y="5907609"/>
            <a:ext cx="4138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17-24</a:t>
            </a:r>
          </a:p>
        </p:txBody>
      </p:sp>
      <p:pic>
        <p:nvPicPr>
          <p:cNvPr id="600" name="Picture 599" descr="A picture containing monitor, sitting, white, black&#10;&#10;Description automatically generated">
            <a:extLst>
              <a:ext uri="{FF2B5EF4-FFF2-40B4-BE49-F238E27FC236}">
                <a16:creationId xmlns:a16="http://schemas.microsoft.com/office/drawing/2014/main" id="{84A657D3-B2DF-4E8A-8667-6AA417AFB86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532" t="70981" r="20884" b="23504"/>
          <a:stretch/>
        </p:blipFill>
        <p:spPr>
          <a:xfrm>
            <a:off x="3136292" y="5184874"/>
            <a:ext cx="1921476" cy="114139"/>
          </a:xfrm>
          <a:prstGeom prst="rect">
            <a:avLst/>
          </a:prstGeom>
        </p:spPr>
      </p:pic>
      <p:pic>
        <p:nvPicPr>
          <p:cNvPr id="601" name="Picture 600" descr="A picture containing sitting, monitor, black, white&#10;&#10;Description automatically generated">
            <a:extLst>
              <a:ext uri="{FF2B5EF4-FFF2-40B4-BE49-F238E27FC236}">
                <a16:creationId xmlns:a16="http://schemas.microsoft.com/office/drawing/2014/main" id="{5E42FBC4-14C6-43D6-9430-8BEF031213D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294" t="22774" r="18277" b="72026"/>
          <a:stretch/>
        </p:blipFill>
        <p:spPr>
          <a:xfrm>
            <a:off x="3136292" y="5317252"/>
            <a:ext cx="1921476" cy="107680"/>
          </a:xfrm>
          <a:prstGeom prst="rect">
            <a:avLst/>
          </a:prstGeom>
        </p:spPr>
      </p:pic>
      <p:sp>
        <p:nvSpPr>
          <p:cNvPr id="602" name="TextBox 601">
            <a:extLst>
              <a:ext uri="{FF2B5EF4-FFF2-40B4-BE49-F238E27FC236}">
                <a16:creationId xmlns:a16="http://schemas.microsoft.com/office/drawing/2014/main" id="{8D2AD5E4-A6E1-485C-8650-FCEAE7927C7D}"/>
              </a:ext>
            </a:extLst>
          </p:cNvPr>
          <p:cNvSpPr txBox="1"/>
          <p:nvPr/>
        </p:nvSpPr>
        <p:spPr>
          <a:xfrm>
            <a:off x="2956207" y="5263100"/>
            <a:ext cx="2503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03" name="TextBox 602">
            <a:extLst>
              <a:ext uri="{FF2B5EF4-FFF2-40B4-BE49-F238E27FC236}">
                <a16:creationId xmlns:a16="http://schemas.microsoft.com/office/drawing/2014/main" id="{7BEDE054-A46B-4796-8503-627FD2AD2A8C}"/>
              </a:ext>
            </a:extLst>
          </p:cNvPr>
          <p:cNvSpPr txBox="1"/>
          <p:nvPr/>
        </p:nvSpPr>
        <p:spPr>
          <a:xfrm>
            <a:off x="2834616" y="4202799"/>
            <a:ext cx="2503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604" name="Picture 603" descr="A picture containing sitting, monitor, black, white&#10;&#10;Description automatically generated">
            <a:extLst>
              <a:ext uri="{FF2B5EF4-FFF2-40B4-BE49-F238E27FC236}">
                <a16:creationId xmlns:a16="http://schemas.microsoft.com/office/drawing/2014/main" id="{C012092C-28A0-4027-B83C-94FE183C2CD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2952" t="68807" r="50518" b="26047"/>
          <a:stretch/>
        </p:blipFill>
        <p:spPr>
          <a:xfrm>
            <a:off x="5133317" y="5317252"/>
            <a:ext cx="1021411" cy="107676"/>
          </a:xfrm>
          <a:prstGeom prst="rect">
            <a:avLst/>
          </a:prstGeom>
        </p:spPr>
      </p:pic>
      <p:pic>
        <p:nvPicPr>
          <p:cNvPr id="605" name="Picture 604" descr="A screen shot of a computer&#10;&#10;Description automatically generated">
            <a:extLst>
              <a:ext uri="{FF2B5EF4-FFF2-40B4-BE49-F238E27FC236}">
                <a16:creationId xmlns:a16="http://schemas.microsoft.com/office/drawing/2014/main" id="{B2A38612-02AA-4DD7-BD64-65325E4EAE6B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826" t="28127" r="51195" b="66349"/>
          <a:stretch/>
        </p:blipFill>
        <p:spPr>
          <a:xfrm>
            <a:off x="5133317" y="5183949"/>
            <a:ext cx="1021411" cy="117345"/>
          </a:xfrm>
          <a:prstGeom prst="rect">
            <a:avLst/>
          </a:prstGeom>
        </p:spPr>
      </p:pic>
      <p:pic>
        <p:nvPicPr>
          <p:cNvPr id="606" name="Picture 605" descr="A picture containing sitting, monitor, black, white&#10;&#10;Description automatically generated">
            <a:extLst>
              <a:ext uri="{FF2B5EF4-FFF2-40B4-BE49-F238E27FC236}">
                <a16:creationId xmlns:a16="http://schemas.microsoft.com/office/drawing/2014/main" id="{209E8E53-1B3D-44BF-9748-9D2C9D98AAD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5180" t="69149" r="18592" b="25960"/>
          <a:stretch/>
        </p:blipFill>
        <p:spPr>
          <a:xfrm>
            <a:off x="3023585" y="5787729"/>
            <a:ext cx="1012959" cy="102363"/>
          </a:xfrm>
          <a:prstGeom prst="rect">
            <a:avLst/>
          </a:prstGeom>
        </p:spPr>
      </p:pic>
      <p:pic>
        <p:nvPicPr>
          <p:cNvPr id="607" name="Picture 606" descr="A screen shot of a computer&#10;&#10;Description automatically generated">
            <a:extLst>
              <a:ext uri="{FF2B5EF4-FFF2-40B4-BE49-F238E27FC236}">
                <a16:creationId xmlns:a16="http://schemas.microsoft.com/office/drawing/2014/main" id="{D1C83ECD-0FC6-4F6D-9BA8-C0F0B15DCFD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4568" t="28127" r="19632" b="66349"/>
          <a:stretch/>
        </p:blipFill>
        <p:spPr>
          <a:xfrm>
            <a:off x="3023585" y="5647288"/>
            <a:ext cx="1016354" cy="117345"/>
          </a:xfrm>
          <a:prstGeom prst="rect">
            <a:avLst/>
          </a:prstGeom>
        </p:spPr>
      </p:pic>
      <p:sp>
        <p:nvSpPr>
          <p:cNvPr id="608" name="TextBox 607">
            <a:extLst>
              <a:ext uri="{FF2B5EF4-FFF2-40B4-BE49-F238E27FC236}">
                <a16:creationId xmlns:a16="http://schemas.microsoft.com/office/drawing/2014/main" id="{C65C6B64-10E6-44CF-A1CE-8BF8724355CB}"/>
              </a:ext>
            </a:extLst>
          </p:cNvPr>
          <p:cNvSpPr txBox="1"/>
          <p:nvPr/>
        </p:nvSpPr>
        <p:spPr>
          <a:xfrm>
            <a:off x="2835059" y="5608781"/>
            <a:ext cx="2503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09" name="TextBox 608">
            <a:extLst>
              <a:ext uri="{FF2B5EF4-FFF2-40B4-BE49-F238E27FC236}">
                <a16:creationId xmlns:a16="http://schemas.microsoft.com/office/drawing/2014/main" id="{63C2395A-0960-4C1A-A32E-84EFA6E0147B}"/>
              </a:ext>
            </a:extLst>
          </p:cNvPr>
          <p:cNvSpPr txBox="1"/>
          <p:nvPr/>
        </p:nvSpPr>
        <p:spPr>
          <a:xfrm>
            <a:off x="2834616" y="5743613"/>
            <a:ext cx="25039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610" name="Picture 609" descr="A screen shot of a computer&#10;&#10;Description automatically generated">
            <a:extLst>
              <a:ext uri="{FF2B5EF4-FFF2-40B4-BE49-F238E27FC236}">
                <a16:creationId xmlns:a16="http://schemas.microsoft.com/office/drawing/2014/main" id="{91AE736D-D3D8-4163-BC08-F02131F8F46D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3234" t="74299" r="18298" b="20176"/>
          <a:stretch/>
        </p:blipFill>
        <p:spPr>
          <a:xfrm>
            <a:off x="4136980" y="5648872"/>
            <a:ext cx="1949724" cy="117704"/>
          </a:xfrm>
          <a:prstGeom prst="rect">
            <a:avLst/>
          </a:prstGeom>
        </p:spPr>
      </p:pic>
      <p:pic>
        <p:nvPicPr>
          <p:cNvPr id="611" name="Picture 610" descr="A picture containing monitor, sitting, white, black&#10;&#10;Description automatically generated">
            <a:extLst>
              <a:ext uri="{FF2B5EF4-FFF2-40B4-BE49-F238E27FC236}">
                <a16:creationId xmlns:a16="http://schemas.microsoft.com/office/drawing/2014/main" id="{25ACBB37-96EF-4E80-B6C2-8DEB3B3AACB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574" t="20555" r="21018" b="74163"/>
          <a:stretch/>
        </p:blipFill>
        <p:spPr>
          <a:xfrm>
            <a:off x="4136980" y="5790434"/>
            <a:ext cx="1949726" cy="111043"/>
          </a:xfrm>
          <a:prstGeom prst="rect">
            <a:avLst/>
          </a:prstGeom>
        </p:spPr>
      </p:pic>
      <p:pic>
        <p:nvPicPr>
          <p:cNvPr id="612" name="Picture 611">
            <a:extLst>
              <a:ext uri="{FF2B5EF4-FFF2-40B4-BE49-F238E27FC236}">
                <a16:creationId xmlns:a16="http://schemas.microsoft.com/office/drawing/2014/main" id="{FB301EEA-A91B-49D7-970F-559A8382EA2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0009" t="4388" r="89293" b="88647"/>
          <a:stretch/>
        </p:blipFill>
        <p:spPr>
          <a:xfrm>
            <a:off x="-1109621" y="6939171"/>
            <a:ext cx="59055" cy="66675"/>
          </a:xfrm>
          <a:prstGeom prst="rect">
            <a:avLst/>
          </a:prstGeom>
        </p:spPr>
      </p:pic>
      <p:sp>
        <p:nvSpPr>
          <p:cNvPr id="613" name="TextBox 612">
            <a:extLst>
              <a:ext uri="{FF2B5EF4-FFF2-40B4-BE49-F238E27FC236}">
                <a16:creationId xmlns:a16="http://schemas.microsoft.com/office/drawing/2014/main" id="{16108691-DDDA-458A-BA92-A1FF46594445}"/>
              </a:ext>
            </a:extLst>
          </p:cNvPr>
          <p:cNvSpPr txBox="1"/>
          <p:nvPr/>
        </p:nvSpPr>
        <p:spPr>
          <a:xfrm>
            <a:off x="1540610" y="7602819"/>
            <a:ext cx="7296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protospacer</a:t>
            </a:r>
          </a:p>
        </p:txBody>
      </p:sp>
      <p:pic>
        <p:nvPicPr>
          <p:cNvPr id="614" name="Picture 613">
            <a:extLst>
              <a:ext uri="{FF2B5EF4-FFF2-40B4-BE49-F238E27FC236}">
                <a16:creationId xmlns:a16="http://schemas.microsoft.com/office/drawing/2014/main" id="{227C4863-DB73-451B-826D-AF5773ECB1BC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8761" t="48174" r="21959" b="39239"/>
          <a:stretch/>
        </p:blipFill>
        <p:spPr>
          <a:xfrm>
            <a:off x="25861" y="7797932"/>
            <a:ext cx="3207011" cy="383032"/>
          </a:xfrm>
          <a:prstGeom prst="rect">
            <a:avLst/>
          </a:prstGeom>
        </p:spPr>
      </p:pic>
      <p:pic>
        <p:nvPicPr>
          <p:cNvPr id="615" name="Picture 614">
            <a:extLst>
              <a:ext uri="{FF2B5EF4-FFF2-40B4-BE49-F238E27FC236}">
                <a16:creationId xmlns:a16="http://schemas.microsoft.com/office/drawing/2014/main" id="{4E99F065-7326-4EBE-A9E3-5D7EB125122A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0180" t="40514" r="35506" b="47153"/>
          <a:stretch/>
        </p:blipFill>
        <p:spPr>
          <a:xfrm>
            <a:off x="4916988" y="7801784"/>
            <a:ext cx="1315389" cy="375328"/>
          </a:xfrm>
          <a:prstGeom prst="rect">
            <a:avLst/>
          </a:prstGeom>
        </p:spPr>
      </p:pic>
      <p:pic>
        <p:nvPicPr>
          <p:cNvPr id="616" name="Picture 615">
            <a:extLst>
              <a:ext uri="{FF2B5EF4-FFF2-40B4-BE49-F238E27FC236}">
                <a16:creationId xmlns:a16="http://schemas.microsoft.com/office/drawing/2014/main" id="{766B4D1D-E6AF-4080-9050-815176362B54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5706" t="43447" r="38779" b="44220"/>
          <a:stretch/>
        </p:blipFill>
        <p:spPr>
          <a:xfrm>
            <a:off x="3343040" y="7797933"/>
            <a:ext cx="1380435" cy="375328"/>
          </a:xfrm>
          <a:prstGeom prst="rect">
            <a:avLst/>
          </a:prstGeom>
        </p:spPr>
      </p:pic>
      <p:sp>
        <p:nvSpPr>
          <p:cNvPr id="617" name="Rectangle 616">
            <a:extLst>
              <a:ext uri="{FF2B5EF4-FFF2-40B4-BE49-F238E27FC236}">
                <a16:creationId xmlns:a16="http://schemas.microsoft.com/office/drawing/2014/main" id="{930CED6A-0675-47F7-8D70-3272D00FD5DF}"/>
              </a:ext>
            </a:extLst>
          </p:cNvPr>
          <p:cNvSpPr/>
          <p:nvPr/>
        </p:nvSpPr>
        <p:spPr>
          <a:xfrm>
            <a:off x="258069" y="7799837"/>
            <a:ext cx="2795787" cy="1235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tx1"/>
              </a:solidFill>
            </a:endParaRPr>
          </a:p>
        </p:txBody>
      </p:sp>
      <p:cxnSp>
        <p:nvCxnSpPr>
          <p:cNvPr id="618" name="Straight Connector 617">
            <a:extLst>
              <a:ext uri="{FF2B5EF4-FFF2-40B4-BE49-F238E27FC236}">
                <a16:creationId xmlns:a16="http://schemas.microsoft.com/office/drawing/2014/main" id="{1B179DA6-1FD9-4313-93F2-78882C4A4448}"/>
              </a:ext>
            </a:extLst>
          </p:cNvPr>
          <p:cNvCxnSpPr>
            <a:cxnSpLocks/>
          </p:cNvCxnSpPr>
          <p:nvPr/>
        </p:nvCxnSpPr>
        <p:spPr>
          <a:xfrm flipV="1">
            <a:off x="3144201" y="7730396"/>
            <a:ext cx="124791" cy="4992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9" name="Straight Connector 618">
            <a:extLst>
              <a:ext uri="{FF2B5EF4-FFF2-40B4-BE49-F238E27FC236}">
                <a16:creationId xmlns:a16="http://schemas.microsoft.com/office/drawing/2014/main" id="{E1B074D4-637F-4BFE-86B3-2B3EBD460AC2}"/>
              </a:ext>
            </a:extLst>
          </p:cNvPr>
          <p:cNvCxnSpPr>
            <a:cxnSpLocks/>
          </p:cNvCxnSpPr>
          <p:nvPr/>
        </p:nvCxnSpPr>
        <p:spPr>
          <a:xfrm flipV="1">
            <a:off x="3248448" y="7730396"/>
            <a:ext cx="124791" cy="49920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0" name="Straight Connector 619">
            <a:extLst>
              <a:ext uri="{FF2B5EF4-FFF2-40B4-BE49-F238E27FC236}">
                <a16:creationId xmlns:a16="http://schemas.microsoft.com/office/drawing/2014/main" id="{BF4C1095-668B-4512-9ECE-4945476601E6}"/>
              </a:ext>
            </a:extLst>
          </p:cNvPr>
          <p:cNvCxnSpPr>
            <a:cxnSpLocks/>
          </p:cNvCxnSpPr>
          <p:nvPr/>
        </p:nvCxnSpPr>
        <p:spPr>
          <a:xfrm>
            <a:off x="3441641" y="7697798"/>
            <a:ext cx="500953" cy="0"/>
          </a:xfrm>
          <a:prstGeom prst="line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1" name="Straight Connector 620">
            <a:extLst>
              <a:ext uri="{FF2B5EF4-FFF2-40B4-BE49-F238E27FC236}">
                <a16:creationId xmlns:a16="http://schemas.microsoft.com/office/drawing/2014/main" id="{C7FD869A-AE6C-4D39-AEB1-58F7C8B8A107}"/>
              </a:ext>
            </a:extLst>
          </p:cNvPr>
          <p:cNvCxnSpPr>
            <a:cxnSpLocks/>
          </p:cNvCxnSpPr>
          <p:nvPr/>
        </p:nvCxnSpPr>
        <p:spPr>
          <a:xfrm>
            <a:off x="3441641" y="7585403"/>
            <a:ext cx="0" cy="2247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2" name="Straight Connector 621">
            <a:extLst>
              <a:ext uri="{FF2B5EF4-FFF2-40B4-BE49-F238E27FC236}">
                <a16:creationId xmlns:a16="http://schemas.microsoft.com/office/drawing/2014/main" id="{E4658EA1-DD0D-4234-A082-3F40D7E06493}"/>
              </a:ext>
            </a:extLst>
          </p:cNvPr>
          <p:cNvCxnSpPr>
            <a:cxnSpLocks/>
          </p:cNvCxnSpPr>
          <p:nvPr/>
        </p:nvCxnSpPr>
        <p:spPr>
          <a:xfrm>
            <a:off x="3945559" y="7584091"/>
            <a:ext cx="0" cy="2247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3" name="TextBox 622">
            <a:extLst>
              <a:ext uri="{FF2B5EF4-FFF2-40B4-BE49-F238E27FC236}">
                <a16:creationId xmlns:a16="http://schemas.microsoft.com/office/drawing/2014/main" id="{23FBCBEE-FC92-4DAB-A4BE-5B9DD9580EBF}"/>
              </a:ext>
            </a:extLst>
          </p:cNvPr>
          <p:cNvSpPr txBox="1"/>
          <p:nvPr/>
        </p:nvSpPr>
        <p:spPr>
          <a:xfrm>
            <a:off x="3494955" y="766808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624" name="Rectangle 623">
            <a:extLst>
              <a:ext uri="{FF2B5EF4-FFF2-40B4-BE49-F238E27FC236}">
                <a16:creationId xmlns:a16="http://schemas.microsoft.com/office/drawing/2014/main" id="{1884D457-0D5C-4F90-88B4-499D564B7E10}"/>
              </a:ext>
            </a:extLst>
          </p:cNvPr>
          <p:cNvSpPr/>
          <p:nvPr/>
        </p:nvSpPr>
        <p:spPr>
          <a:xfrm>
            <a:off x="3972631" y="7663031"/>
            <a:ext cx="750844" cy="123516"/>
          </a:xfrm>
          <a:prstGeom prst="rect">
            <a:avLst/>
          </a:prstGeom>
          <a:solidFill>
            <a:srgbClr val="DAE3F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 end</a:t>
            </a:r>
          </a:p>
        </p:txBody>
      </p:sp>
      <p:sp>
        <p:nvSpPr>
          <p:cNvPr id="625" name="Rectangle 624">
            <a:extLst>
              <a:ext uri="{FF2B5EF4-FFF2-40B4-BE49-F238E27FC236}">
                <a16:creationId xmlns:a16="http://schemas.microsoft.com/office/drawing/2014/main" id="{0DCCA5FB-7A12-4A2C-9B28-22670390C2F0}"/>
              </a:ext>
            </a:extLst>
          </p:cNvPr>
          <p:cNvSpPr/>
          <p:nvPr/>
        </p:nvSpPr>
        <p:spPr>
          <a:xfrm>
            <a:off x="4915365" y="7666883"/>
            <a:ext cx="697109" cy="123516"/>
          </a:xfrm>
          <a:prstGeom prst="rect">
            <a:avLst/>
          </a:prstGeom>
          <a:solidFill>
            <a:srgbClr val="DAE3F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 end</a:t>
            </a:r>
          </a:p>
        </p:txBody>
      </p:sp>
      <p:cxnSp>
        <p:nvCxnSpPr>
          <p:cNvPr id="626" name="Straight Connector 625">
            <a:extLst>
              <a:ext uri="{FF2B5EF4-FFF2-40B4-BE49-F238E27FC236}">
                <a16:creationId xmlns:a16="http://schemas.microsoft.com/office/drawing/2014/main" id="{0F86800B-B930-4BF0-83E2-1F339719F93E}"/>
              </a:ext>
            </a:extLst>
          </p:cNvPr>
          <p:cNvCxnSpPr>
            <a:cxnSpLocks/>
          </p:cNvCxnSpPr>
          <p:nvPr/>
        </p:nvCxnSpPr>
        <p:spPr>
          <a:xfrm>
            <a:off x="5639277" y="7697798"/>
            <a:ext cx="396526" cy="0"/>
          </a:xfrm>
          <a:prstGeom prst="line">
            <a:avLst/>
          </a:prstGeom>
          <a:ln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7" name="Straight Connector 626">
            <a:extLst>
              <a:ext uri="{FF2B5EF4-FFF2-40B4-BE49-F238E27FC236}">
                <a16:creationId xmlns:a16="http://schemas.microsoft.com/office/drawing/2014/main" id="{AE89F532-07C4-4F10-B950-2756F044A7C3}"/>
              </a:ext>
            </a:extLst>
          </p:cNvPr>
          <p:cNvCxnSpPr>
            <a:cxnSpLocks/>
          </p:cNvCxnSpPr>
          <p:nvPr/>
        </p:nvCxnSpPr>
        <p:spPr>
          <a:xfrm>
            <a:off x="5639277" y="7585403"/>
            <a:ext cx="0" cy="2247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8" name="Straight Connector 627">
            <a:extLst>
              <a:ext uri="{FF2B5EF4-FFF2-40B4-BE49-F238E27FC236}">
                <a16:creationId xmlns:a16="http://schemas.microsoft.com/office/drawing/2014/main" id="{3F89BFCE-8B08-4CA4-BD0F-3B8BC3EE6169}"/>
              </a:ext>
            </a:extLst>
          </p:cNvPr>
          <p:cNvCxnSpPr>
            <a:cxnSpLocks/>
          </p:cNvCxnSpPr>
          <p:nvPr/>
        </p:nvCxnSpPr>
        <p:spPr>
          <a:xfrm>
            <a:off x="6035803" y="7589249"/>
            <a:ext cx="0" cy="2247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9" name="TextBox 628">
            <a:extLst>
              <a:ext uri="{FF2B5EF4-FFF2-40B4-BE49-F238E27FC236}">
                <a16:creationId xmlns:a16="http://schemas.microsoft.com/office/drawing/2014/main" id="{69751E43-B058-4B1E-BFB5-FFEB39FB5113}"/>
              </a:ext>
            </a:extLst>
          </p:cNvPr>
          <p:cNvSpPr txBox="1"/>
          <p:nvPr/>
        </p:nvSpPr>
        <p:spPr>
          <a:xfrm>
            <a:off x="5627036" y="7655098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TSD</a:t>
            </a:r>
          </a:p>
        </p:txBody>
      </p:sp>
      <p:sp>
        <p:nvSpPr>
          <p:cNvPr id="630" name="文字方塊 59">
            <a:extLst>
              <a:ext uri="{FF2B5EF4-FFF2-40B4-BE49-F238E27FC236}">
                <a16:creationId xmlns:a16="http://schemas.microsoft.com/office/drawing/2014/main" id="{18E8C6FC-1DE0-4865-A43E-4450EFEA6082}"/>
              </a:ext>
            </a:extLst>
          </p:cNvPr>
          <p:cNvSpPr txBox="1"/>
          <p:nvPr/>
        </p:nvSpPr>
        <p:spPr>
          <a:xfrm>
            <a:off x="-15941" y="6075876"/>
            <a:ext cx="3145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1400" b="1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C</a:t>
            </a:r>
            <a:endParaRPr lang="zh-TW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1" name="Rectangle 630">
            <a:extLst>
              <a:ext uri="{FF2B5EF4-FFF2-40B4-BE49-F238E27FC236}">
                <a16:creationId xmlns:a16="http://schemas.microsoft.com/office/drawing/2014/main" id="{359AE682-E498-492F-BF4D-F8D280981021}"/>
              </a:ext>
            </a:extLst>
          </p:cNvPr>
          <p:cNvSpPr/>
          <p:nvPr/>
        </p:nvSpPr>
        <p:spPr>
          <a:xfrm>
            <a:off x="108151" y="6689620"/>
            <a:ext cx="6073326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50" dirty="0">
                <a:latin typeface="Consolas" panose="020B0609020204030204" pitchFamily="49" charset="0"/>
                <a:cs typeface="Courier New" panose="02070309020205020404" pitchFamily="49" charset="0"/>
              </a:rPr>
              <a:t>   CGGAAGGGGAGGGCACCCUGCUUAUUGAUAAU</a:t>
            </a:r>
          </a:p>
          <a:p>
            <a:r>
              <a:rPr lang="en-US" sz="750" dirty="0">
                <a:latin typeface="Consolas" panose="020B0609020204030204" pitchFamily="49" charset="0"/>
                <a:cs typeface="Courier New" panose="02070309020205020404" pitchFamily="49" charset="0"/>
              </a:rPr>
              <a:t>   ||||||||||||||||||||||||||||||||</a:t>
            </a:r>
          </a:p>
          <a:p>
            <a:r>
              <a:rPr lang="en-US" sz="750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7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CC</a:t>
            </a:r>
            <a:r>
              <a:rPr lang="en-US" sz="750" dirty="0">
                <a:latin typeface="Consolas" panose="020B0609020204030204" pitchFamily="49" charset="0"/>
                <a:cs typeface="Courier New" panose="02070309020205020404" pitchFamily="49" charset="0"/>
              </a:rPr>
              <a:t>CGGAAGGGGAGGGCACCCTGCTTATTGATAATCAGGAGGCCCCTTGCGCTCGTTCGCCAGCCAGGACAGAAATGC</a:t>
            </a:r>
            <a:r>
              <a:rPr lang="en-US" sz="750" b="1" u="sng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CTCGA</a:t>
            </a:r>
            <a:r>
              <a:rPr lang="en-US" sz="750" dirty="0">
                <a:latin typeface="Consolas" panose="020B0609020204030204" pitchFamily="49" charset="0"/>
                <a:cs typeface="Courier New" panose="02070309020205020404" pitchFamily="49" charset="0"/>
              </a:rPr>
              <a:t>CTT</a:t>
            </a:r>
          </a:p>
          <a:p>
            <a:endParaRPr lang="en-US" sz="75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endParaRPr lang="en-US" sz="75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endParaRPr lang="en-US" sz="750" dirty="0">
              <a:latin typeface="Consolas" panose="020B0609020204030204" pitchFamily="49" charset="0"/>
              <a:cs typeface="Courier New" panose="02070309020205020404" pitchFamily="49" charset="0"/>
            </a:endParaRPr>
          </a:p>
          <a:p>
            <a:r>
              <a:rPr lang="en-US" sz="750" dirty="0">
                <a:latin typeface="Consolas" panose="020B0609020204030204" pitchFamily="49" charset="0"/>
                <a:cs typeface="Courier New" panose="02070309020205020404" pitchFamily="49" charset="0"/>
              </a:rPr>
              <a:t>A</a:t>
            </a:r>
            <a:r>
              <a:rPr lang="en-US" sz="750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CC</a:t>
            </a:r>
            <a:r>
              <a:rPr lang="en-US" sz="750" dirty="0">
                <a:latin typeface="Consolas" panose="020B0609020204030204" pitchFamily="49" charset="0"/>
                <a:cs typeface="Courier New" panose="02070309020205020404" pitchFamily="49" charset="0"/>
              </a:rPr>
              <a:t>CGGAAGGGGAGGGCACCCTGCTTATTGATAATCAGGAGGCCCCTTGCGCTCGTTCGCCAGCCAGGACAGAAATGC</a:t>
            </a:r>
            <a:r>
              <a:rPr lang="en-US" sz="750" b="1" u="sng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CTCGA</a:t>
            </a:r>
            <a:r>
              <a:rPr lang="en-US" sz="750" b="1" dirty="0">
                <a:solidFill>
                  <a:schemeClr val="accent2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750" b="1" dirty="0">
                <a:solidFill>
                  <a:srgbClr val="2E75B6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TGTCGTCT </a:t>
            </a:r>
            <a:r>
              <a:rPr lang="en-US" sz="750" dirty="0">
                <a:latin typeface="Consolas" panose="020B0609020204030204" pitchFamily="49" charset="0"/>
                <a:cs typeface="Courier New" panose="02070309020205020404" pitchFamily="49" charset="0"/>
              </a:rPr>
              <a:t> </a:t>
            </a:r>
            <a:r>
              <a:rPr lang="en-US" sz="750" b="1" dirty="0">
                <a:solidFill>
                  <a:srgbClr val="2E75B6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AGACGACA </a:t>
            </a:r>
            <a:r>
              <a:rPr lang="en-US" sz="750" b="1" u="sng" dirty="0">
                <a:solidFill>
                  <a:srgbClr val="FF0000"/>
                </a:solidFill>
                <a:latin typeface="Consolas" panose="020B0609020204030204" pitchFamily="49" charset="0"/>
                <a:cs typeface="Courier New" panose="02070309020205020404" pitchFamily="49" charset="0"/>
              </a:rPr>
              <a:t>CTCGA</a:t>
            </a:r>
            <a:r>
              <a:rPr lang="en-US" sz="750" dirty="0">
                <a:latin typeface="Consolas" panose="020B0609020204030204" pitchFamily="49" charset="0"/>
                <a:cs typeface="Courier New" panose="02070309020205020404" pitchFamily="49" charset="0"/>
              </a:rPr>
              <a:t>CTT</a:t>
            </a:r>
          </a:p>
        </p:txBody>
      </p:sp>
      <p:cxnSp>
        <p:nvCxnSpPr>
          <p:cNvPr id="632" name="Straight Arrow Connector 631">
            <a:extLst>
              <a:ext uri="{FF2B5EF4-FFF2-40B4-BE49-F238E27FC236}">
                <a16:creationId xmlns:a16="http://schemas.microsoft.com/office/drawing/2014/main" id="{6C65FFF5-BA56-431D-872D-8C09B4F3A69A}"/>
              </a:ext>
            </a:extLst>
          </p:cNvPr>
          <p:cNvCxnSpPr>
            <a:cxnSpLocks/>
          </p:cNvCxnSpPr>
          <p:nvPr/>
        </p:nvCxnSpPr>
        <p:spPr>
          <a:xfrm>
            <a:off x="4418345" y="6698124"/>
            <a:ext cx="0" cy="271142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3" name="Straight Connector 632">
            <a:extLst>
              <a:ext uri="{FF2B5EF4-FFF2-40B4-BE49-F238E27FC236}">
                <a16:creationId xmlns:a16="http://schemas.microsoft.com/office/drawing/2014/main" id="{D53A2159-8665-4851-8953-CE4491E4BAEA}"/>
              </a:ext>
            </a:extLst>
          </p:cNvPr>
          <p:cNvCxnSpPr>
            <a:cxnSpLocks/>
          </p:cNvCxnSpPr>
          <p:nvPr/>
        </p:nvCxnSpPr>
        <p:spPr>
          <a:xfrm>
            <a:off x="2050425" y="6701050"/>
            <a:ext cx="23666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4" name="TextBox 633">
            <a:extLst>
              <a:ext uri="{FF2B5EF4-FFF2-40B4-BE49-F238E27FC236}">
                <a16:creationId xmlns:a16="http://schemas.microsoft.com/office/drawing/2014/main" id="{48068990-81DA-412F-A220-37B1CCFCAC5B}"/>
              </a:ext>
            </a:extLst>
          </p:cNvPr>
          <p:cNvSpPr txBox="1"/>
          <p:nvPr/>
        </p:nvSpPr>
        <p:spPr>
          <a:xfrm>
            <a:off x="1459048" y="6590402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Insertion 1</a:t>
            </a:r>
          </a:p>
        </p:txBody>
      </p:sp>
      <p:cxnSp>
        <p:nvCxnSpPr>
          <p:cNvPr id="635" name="Straight Arrow Connector 634">
            <a:extLst>
              <a:ext uri="{FF2B5EF4-FFF2-40B4-BE49-F238E27FC236}">
                <a16:creationId xmlns:a16="http://schemas.microsoft.com/office/drawing/2014/main" id="{C46E6294-A3FE-4377-98BC-71B742CB566B}"/>
              </a:ext>
            </a:extLst>
          </p:cNvPr>
          <p:cNvCxnSpPr>
            <a:cxnSpLocks/>
          </p:cNvCxnSpPr>
          <p:nvPr/>
        </p:nvCxnSpPr>
        <p:spPr>
          <a:xfrm>
            <a:off x="4353962" y="6585540"/>
            <a:ext cx="0" cy="383726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6" name="Straight Connector 635">
            <a:extLst>
              <a:ext uri="{FF2B5EF4-FFF2-40B4-BE49-F238E27FC236}">
                <a16:creationId xmlns:a16="http://schemas.microsoft.com/office/drawing/2014/main" id="{FD315D93-F12C-4FB7-B1B7-F5CD4CF49ADF}"/>
              </a:ext>
            </a:extLst>
          </p:cNvPr>
          <p:cNvCxnSpPr>
            <a:cxnSpLocks/>
          </p:cNvCxnSpPr>
          <p:nvPr/>
        </p:nvCxnSpPr>
        <p:spPr>
          <a:xfrm>
            <a:off x="2050411" y="6588466"/>
            <a:ext cx="23028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7" name="TextBox 636">
            <a:extLst>
              <a:ext uri="{FF2B5EF4-FFF2-40B4-BE49-F238E27FC236}">
                <a16:creationId xmlns:a16="http://schemas.microsoft.com/office/drawing/2014/main" id="{FC70BBC5-0B17-494E-8FF0-5E112C9DCD70}"/>
              </a:ext>
            </a:extLst>
          </p:cNvPr>
          <p:cNvSpPr txBox="1"/>
          <p:nvPr/>
        </p:nvSpPr>
        <p:spPr>
          <a:xfrm>
            <a:off x="1459034" y="6477818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Insertion 2</a:t>
            </a:r>
          </a:p>
        </p:txBody>
      </p:sp>
      <p:cxnSp>
        <p:nvCxnSpPr>
          <p:cNvPr id="638" name="Straight Arrow Connector 637">
            <a:extLst>
              <a:ext uri="{FF2B5EF4-FFF2-40B4-BE49-F238E27FC236}">
                <a16:creationId xmlns:a16="http://schemas.microsoft.com/office/drawing/2014/main" id="{BB0B7B0A-1613-49C4-A6EF-1401D0D0267F}"/>
              </a:ext>
            </a:extLst>
          </p:cNvPr>
          <p:cNvCxnSpPr>
            <a:cxnSpLocks/>
          </p:cNvCxnSpPr>
          <p:nvPr/>
        </p:nvCxnSpPr>
        <p:spPr>
          <a:xfrm>
            <a:off x="4471130" y="6474223"/>
            <a:ext cx="0" cy="495043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9" name="Straight Connector 638">
            <a:extLst>
              <a:ext uri="{FF2B5EF4-FFF2-40B4-BE49-F238E27FC236}">
                <a16:creationId xmlns:a16="http://schemas.microsoft.com/office/drawing/2014/main" id="{EF910119-3F2A-4491-9B8A-770E937151F6}"/>
              </a:ext>
            </a:extLst>
          </p:cNvPr>
          <p:cNvCxnSpPr>
            <a:cxnSpLocks/>
          </p:cNvCxnSpPr>
          <p:nvPr/>
        </p:nvCxnSpPr>
        <p:spPr>
          <a:xfrm>
            <a:off x="2050411" y="6474223"/>
            <a:ext cx="242071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0" name="TextBox 639">
            <a:extLst>
              <a:ext uri="{FF2B5EF4-FFF2-40B4-BE49-F238E27FC236}">
                <a16:creationId xmlns:a16="http://schemas.microsoft.com/office/drawing/2014/main" id="{2D6ABE03-AAF0-46CA-A2D1-46FEB139F442}"/>
              </a:ext>
            </a:extLst>
          </p:cNvPr>
          <p:cNvSpPr txBox="1"/>
          <p:nvPr/>
        </p:nvSpPr>
        <p:spPr>
          <a:xfrm>
            <a:off x="1459034" y="6363575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Insertion 3</a:t>
            </a:r>
          </a:p>
        </p:txBody>
      </p:sp>
      <p:cxnSp>
        <p:nvCxnSpPr>
          <p:cNvPr id="641" name="Straight Arrow Connector 640">
            <a:extLst>
              <a:ext uri="{FF2B5EF4-FFF2-40B4-BE49-F238E27FC236}">
                <a16:creationId xmlns:a16="http://schemas.microsoft.com/office/drawing/2014/main" id="{A1630127-7758-46AA-B6AC-340271051148}"/>
              </a:ext>
            </a:extLst>
          </p:cNvPr>
          <p:cNvCxnSpPr>
            <a:cxnSpLocks/>
          </p:cNvCxnSpPr>
          <p:nvPr/>
        </p:nvCxnSpPr>
        <p:spPr>
          <a:xfrm>
            <a:off x="4418622" y="6361835"/>
            <a:ext cx="0" cy="306606"/>
          </a:xfrm>
          <a:prstGeom prst="straightConnector1">
            <a:avLst/>
          </a:prstGeom>
          <a:ln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2" name="Straight Connector 641">
            <a:extLst>
              <a:ext uri="{FF2B5EF4-FFF2-40B4-BE49-F238E27FC236}">
                <a16:creationId xmlns:a16="http://schemas.microsoft.com/office/drawing/2014/main" id="{16B14AC5-3943-474A-A6A8-DEB34BA84C53}"/>
              </a:ext>
            </a:extLst>
          </p:cNvPr>
          <p:cNvCxnSpPr>
            <a:cxnSpLocks/>
          </p:cNvCxnSpPr>
          <p:nvPr/>
        </p:nvCxnSpPr>
        <p:spPr>
          <a:xfrm>
            <a:off x="2050411" y="6364473"/>
            <a:ext cx="23695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3" name="TextBox 642">
            <a:extLst>
              <a:ext uri="{FF2B5EF4-FFF2-40B4-BE49-F238E27FC236}">
                <a16:creationId xmlns:a16="http://schemas.microsoft.com/office/drawing/2014/main" id="{A9F6BAAF-FDB1-4D5D-86BC-252E2057BB14}"/>
              </a:ext>
            </a:extLst>
          </p:cNvPr>
          <p:cNvSpPr txBox="1"/>
          <p:nvPr/>
        </p:nvSpPr>
        <p:spPr>
          <a:xfrm>
            <a:off x="1459034" y="6253825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Insertion 4</a:t>
            </a:r>
          </a:p>
        </p:txBody>
      </p:sp>
      <p:sp>
        <p:nvSpPr>
          <p:cNvPr id="644" name="TextBox 643">
            <a:extLst>
              <a:ext uri="{FF2B5EF4-FFF2-40B4-BE49-F238E27FC236}">
                <a16:creationId xmlns:a16="http://schemas.microsoft.com/office/drawing/2014/main" id="{4275830F-2ABD-46CB-B285-1475FB5F3160}"/>
              </a:ext>
            </a:extLst>
          </p:cNvPr>
          <p:cNvSpPr txBox="1"/>
          <p:nvPr/>
        </p:nvSpPr>
        <p:spPr>
          <a:xfrm>
            <a:off x="1298655" y="6144551"/>
            <a:ext cx="98777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u="sng" dirty="0">
                <a:latin typeface="Arial" panose="020B0604020202020204" pitchFamily="34" charset="0"/>
                <a:cs typeface="Arial" panose="020B0604020202020204" pitchFamily="34" charset="0"/>
              </a:rPr>
              <a:t>pS44-1 insertions</a:t>
            </a:r>
          </a:p>
        </p:txBody>
      </p:sp>
      <p:sp>
        <p:nvSpPr>
          <p:cNvPr id="645" name="Rectangle 644">
            <a:extLst>
              <a:ext uri="{FF2B5EF4-FFF2-40B4-BE49-F238E27FC236}">
                <a16:creationId xmlns:a16="http://schemas.microsoft.com/office/drawing/2014/main" id="{601C9A23-F434-4384-B480-A1064F2016CF}"/>
              </a:ext>
            </a:extLst>
          </p:cNvPr>
          <p:cNvSpPr/>
          <p:nvPr/>
        </p:nvSpPr>
        <p:spPr>
          <a:xfrm>
            <a:off x="2164946" y="6331726"/>
            <a:ext cx="209029" cy="398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6" name="TextBox 645">
            <a:extLst>
              <a:ext uri="{FF2B5EF4-FFF2-40B4-BE49-F238E27FC236}">
                <a16:creationId xmlns:a16="http://schemas.microsoft.com/office/drawing/2014/main" id="{54CC6082-766B-4836-B3CA-FAC41A0B24B4}"/>
              </a:ext>
            </a:extLst>
          </p:cNvPr>
          <p:cNvSpPr txBox="1"/>
          <p:nvPr/>
        </p:nvSpPr>
        <p:spPr>
          <a:xfrm>
            <a:off x="2080930" y="6601873"/>
            <a:ext cx="38343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46bp</a:t>
            </a:r>
          </a:p>
        </p:txBody>
      </p:sp>
      <p:sp>
        <p:nvSpPr>
          <p:cNvPr id="647" name="TextBox 646">
            <a:extLst>
              <a:ext uri="{FF2B5EF4-FFF2-40B4-BE49-F238E27FC236}">
                <a16:creationId xmlns:a16="http://schemas.microsoft.com/office/drawing/2014/main" id="{2E7F8992-C4A5-4949-BF8C-51E1614955E1}"/>
              </a:ext>
            </a:extLst>
          </p:cNvPr>
          <p:cNvSpPr txBox="1"/>
          <p:nvPr/>
        </p:nvSpPr>
        <p:spPr>
          <a:xfrm>
            <a:off x="2082214" y="6488438"/>
            <a:ext cx="3834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45bp</a:t>
            </a:r>
          </a:p>
        </p:txBody>
      </p:sp>
      <p:sp>
        <p:nvSpPr>
          <p:cNvPr id="648" name="TextBox 647">
            <a:extLst>
              <a:ext uri="{FF2B5EF4-FFF2-40B4-BE49-F238E27FC236}">
                <a16:creationId xmlns:a16="http://schemas.microsoft.com/office/drawing/2014/main" id="{A54AFA11-26DA-45BA-B206-DDB913304DE5}"/>
              </a:ext>
            </a:extLst>
          </p:cNvPr>
          <p:cNvSpPr txBox="1"/>
          <p:nvPr/>
        </p:nvSpPr>
        <p:spPr>
          <a:xfrm>
            <a:off x="2082214" y="6374195"/>
            <a:ext cx="3834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47bp</a:t>
            </a:r>
          </a:p>
        </p:txBody>
      </p:sp>
      <p:sp>
        <p:nvSpPr>
          <p:cNvPr id="649" name="TextBox 648">
            <a:extLst>
              <a:ext uri="{FF2B5EF4-FFF2-40B4-BE49-F238E27FC236}">
                <a16:creationId xmlns:a16="http://schemas.microsoft.com/office/drawing/2014/main" id="{DF0EE652-F881-46EE-B259-37BAEECC29A1}"/>
              </a:ext>
            </a:extLst>
          </p:cNvPr>
          <p:cNvSpPr txBox="1"/>
          <p:nvPr/>
        </p:nvSpPr>
        <p:spPr>
          <a:xfrm>
            <a:off x="2082214" y="6264445"/>
            <a:ext cx="3834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46bp</a:t>
            </a:r>
          </a:p>
        </p:txBody>
      </p:sp>
      <p:sp>
        <p:nvSpPr>
          <p:cNvPr id="650" name="TextBox 649">
            <a:extLst>
              <a:ext uri="{FF2B5EF4-FFF2-40B4-BE49-F238E27FC236}">
                <a16:creationId xmlns:a16="http://schemas.microsoft.com/office/drawing/2014/main" id="{CE943126-C4F3-4F48-85FD-FD7BB642BCA5}"/>
              </a:ext>
            </a:extLst>
          </p:cNvPr>
          <p:cNvSpPr txBox="1"/>
          <p:nvPr/>
        </p:nvSpPr>
        <p:spPr>
          <a:xfrm>
            <a:off x="4944723" y="6763246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Insertion 1</a:t>
            </a:r>
          </a:p>
        </p:txBody>
      </p:sp>
      <p:sp>
        <p:nvSpPr>
          <p:cNvPr id="651" name="TextBox 650">
            <a:extLst>
              <a:ext uri="{FF2B5EF4-FFF2-40B4-BE49-F238E27FC236}">
                <a16:creationId xmlns:a16="http://schemas.microsoft.com/office/drawing/2014/main" id="{4C52FDF7-4A19-4FD4-BE42-BB417E933515}"/>
              </a:ext>
            </a:extLst>
          </p:cNvPr>
          <p:cNvSpPr txBox="1"/>
          <p:nvPr/>
        </p:nvSpPr>
        <p:spPr>
          <a:xfrm>
            <a:off x="4944709" y="6650662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Insertion 2</a:t>
            </a:r>
          </a:p>
        </p:txBody>
      </p:sp>
      <p:sp>
        <p:nvSpPr>
          <p:cNvPr id="652" name="TextBox 651">
            <a:extLst>
              <a:ext uri="{FF2B5EF4-FFF2-40B4-BE49-F238E27FC236}">
                <a16:creationId xmlns:a16="http://schemas.microsoft.com/office/drawing/2014/main" id="{3C8D4C1F-A987-40EA-8FB0-24DA5769D65F}"/>
              </a:ext>
            </a:extLst>
          </p:cNvPr>
          <p:cNvSpPr txBox="1"/>
          <p:nvPr/>
        </p:nvSpPr>
        <p:spPr>
          <a:xfrm>
            <a:off x="4944709" y="6536419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Insertion 3</a:t>
            </a:r>
          </a:p>
        </p:txBody>
      </p:sp>
      <p:sp>
        <p:nvSpPr>
          <p:cNvPr id="653" name="TextBox 652">
            <a:extLst>
              <a:ext uri="{FF2B5EF4-FFF2-40B4-BE49-F238E27FC236}">
                <a16:creationId xmlns:a16="http://schemas.microsoft.com/office/drawing/2014/main" id="{981F5B90-C133-4860-A799-A198105C1901}"/>
              </a:ext>
            </a:extLst>
          </p:cNvPr>
          <p:cNvSpPr txBox="1"/>
          <p:nvPr/>
        </p:nvSpPr>
        <p:spPr>
          <a:xfrm>
            <a:off x="4944709" y="6426669"/>
            <a:ext cx="6671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Insertion 4</a:t>
            </a:r>
          </a:p>
        </p:txBody>
      </p:sp>
      <p:sp>
        <p:nvSpPr>
          <p:cNvPr id="654" name="TextBox 653">
            <a:extLst>
              <a:ext uri="{FF2B5EF4-FFF2-40B4-BE49-F238E27FC236}">
                <a16:creationId xmlns:a16="http://schemas.microsoft.com/office/drawing/2014/main" id="{A5860F00-E5AD-492F-9679-A4190194BEED}"/>
              </a:ext>
            </a:extLst>
          </p:cNvPr>
          <p:cNvSpPr txBox="1"/>
          <p:nvPr/>
        </p:nvSpPr>
        <p:spPr>
          <a:xfrm>
            <a:off x="4882243" y="6301496"/>
            <a:ext cx="7633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u="sng" dirty="0">
                <a:latin typeface="Arial" panose="020B0604020202020204" pitchFamily="34" charset="0"/>
                <a:cs typeface="Arial" panose="020B0604020202020204" pitchFamily="34" charset="0"/>
              </a:rPr>
              <a:t>ffs</a:t>
            </a:r>
            <a:r>
              <a:rPr lang="en-US" sz="800" u="sng" dirty="0">
                <a:latin typeface="Arial" panose="020B0604020202020204" pitchFamily="34" charset="0"/>
                <a:cs typeface="Arial" panose="020B0604020202020204" pitchFamily="34" charset="0"/>
              </a:rPr>
              <a:t> insertions</a:t>
            </a:r>
          </a:p>
        </p:txBody>
      </p:sp>
      <p:sp>
        <p:nvSpPr>
          <p:cNvPr id="655" name="Rectangle 654">
            <a:extLst>
              <a:ext uri="{FF2B5EF4-FFF2-40B4-BE49-F238E27FC236}">
                <a16:creationId xmlns:a16="http://schemas.microsoft.com/office/drawing/2014/main" id="{94AF9273-9569-4560-A0CA-AF1CC7B2F979}"/>
              </a:ext>
            </a:extLst>
          </p:cNvPr>
          <p:cNvSpPr/>
          <p:nvPr/>
        </p:nvSpPr>
        <p:spPr>
          <a:xfrm>
            <a:off x="5650621" y="6504570"/>
            <a:ext cx="209029" cy="3981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6" name="TextBox 655">
            <a:extLst>
              <a:ext uri="{FF2B5EF4-FFF2-40B4-BE49-F238E27FC236}">
                <a16:creationId xmlns:a16="http://schemas.microsoft.com/office/drawing/2014/main" id="{9E75563B-7242-4AB8-810E-48E3C244C7B0}"/>
              </a:ext>
            </a:extLst>
          </p:cNvPr>
          <p:cNvSpPr txBox="1"/>
          <p:nvPr/>
        </p:nvSpPr>
        <p:spPr>
          <a:xfrm>
            <a:off x="5566605" y="6774717"/>
            <a:ext cx="38343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46bp</a:t>
            </a:r>
          </a:p>
        </p:txBody>
      </p:sp>
      <p:sp>
        <p:nvSpPr>
          <p:cNvPr id="657" name="TextBox 656">
            <a:extLst>
              <a:ext uri="{FF2B5EF4-FFF2-40B4-BE49-F238E27FC236}">
                <a16:creationId xmlns:a16="http://schemas.microsoft.com/office/drawing/2014/main" id="{5B15AE2C-12AA-4ED5-8D5D-4EE5E46C8082}"/>
              </a:ext>
            </a:extLst>
          </p:cNvPr>
          <p:cNvSpPr txBox="1"/>
          <p:nvPr/>
        </p:nvSpPr>
        <p:spPr>
          <a:xfrm>
            <a:off x="5567889" y="6661282"/>
            <a:ext cx="3834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46bp</a:t>
            </a:r>
          </a:p>
        </p:txBody>
      </p:sp>
      <p:sp>
        <p:nvSpPr>
          <p:cNvPr id="658" name="TextBox 657">
            <a:extLst>
              <a:ext uri="{FF2B5EF4-FFF2-40B4-BE49-F238E27FC236}">
                <a16:creationId xmlns:a16="http://schemas.microsoft.com/office/drawing/2014/main" id="{A0B97303-65EA-4B3F-8FD4-2D15802929AB}"/>
              </a:ext>
            </a:extLst>
          </p:cNvPr>
          <p:cNvSpPr txBox="1"/>
          <p:nvPr/>
        </p:nvSpPr>
        <p:spPr>
          <a:xfrm>
            <a:off x="5567889" y="6547039"/>
            <a:ext cx="3834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47bp</a:t>
            </a:r>
          </a:p>
        </p:txBody>
      </p:sp>
      <p:sp>
        <p:nvSpPr>
          <p:cNvPr id="659" name="TextBox 658">
            <a:extLst>
              <a:ext uri="{FF2B5EF4-FFF2-40B4-BE49-F238E27FC236}">
                <a16:creationId xmlns:a16="http://schemas.microsoft.com/office/drawing/2014/main" id="{131D706F-7760-40D4-8835-8E4A1977AF64}"/>
              </a:ext>
            </a:extLst>
          </p:cNvPr>
          <p:cNvSpPr txBox="1"/>
          <p:nvPr/>
        </p:nvSpPr>
        <p:spPr>
          <a:xfrm>
            <a:off x="5567889" y="6437289"/>
            <a:ext cx="38343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>
                <a:latin typeface="Arial" panose="020B0604020202020204" pitchFamily="34" charset="0"/>
                <a:cs typeface="Arial" panose="020B0604020202020204" pitchFamily="34" charset="0"/>
              </a:rPr>
              <a:t>47bp</a:t>
            </a:r>
          </a:p>
        </p:txBody>
      </p:sp>
      <p:sp>
        <p:nvSpPr>
          <p:cNvPr id="660" name="Rectangle 659">
            <a:extLst>
              <a:ext uri="{FF2B5EF4-FFF2-40B4-BE49-F238E27FC236}">
                <a16:creationId xmlns:a16="http://schemas.microsoft.com/office/drawing/2014/main" id="{8F63DD4E-18A6-43BB-A963-2B188ACB1EA7}"/>
              </a:ext>
            </a:extLst>
          </p:cNvPr>
          <p:cNvSpPr/>
          <p:nvPr/>
        </p:nvSpPr>
        <p:spPr>
          <a:xfrm>
            <a:off x="5059083" y="7406942"/>
            <a:ext cx="507278" cy="150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1" name="Rectangle 660">
            <a:extLst>
              <a:ext uri="{FF2B5EF4-FFF2-40B4-BE49-F238E27FC236}">
                <a16:creationId xmlns:a16="http://schemas.microsoft.com/office/drawing/2014/main" id="{29BF1E48-F6E2-40C2-97B6-FABD4B493247}"/>
              </a:ext>
            </a:extLst>
          </p:cNvPr>
          <p:cNvSpPr/>
          <p:nvPr/>
        </p:nvSpPr>
        <p:spPr>
          <a:xfrm>
            <a:off x="4573614" y="7408593"/>
            <a:ext cx="485467" cy="1508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2" name="Rectangle 661">
            <a:extLst>
              <a:ext uri="{FF2B5EF4-FFF2-40B4-BE49-F238E27FC236}">
                <a16:creationId xmlns:a16="http://schemas.microsoft.com/office/drawing/2014/main" id="{6C6A346B-FFF6-4A47-BA09-838775EA53BF}"/>
              </a:ext>
            </a:extLst>
          </p:cNvPr>
          <p:cNvSpPr/>
          <p:nvPr/>
        </p:nvSpPr>
        <p:spPr>
          <a:xfrm>
            <a:off x="5034352" y="7328554"/>
            <a:ext cx="74295" cy="30403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3" name="Group 662">
            <a:extLst>
              <a:ext uri="{FF2B5EF4-FFF2-40B4-BE49-F238E27FC236}">
                <a16:creationId xmlns:a16="http://schemas.microsoft.com/office/drawing/2014/main" id="{FD4A8AB7-6AA1-4F95-9E74-8AFF39BE1039}"/>
              </a:ext>
            </a:extLst>
          </p:cNvPr>
          <p:cNvGrpSpPr/>
          <p:nvPr/>
        </p:nvGrpSpPr>
        <p:grpSpPr>
          <a:xfrm>
            <a:off x="5015018" y="7378125"/>
            <a:ext cx="106316" cy="205186"/>
            <a:chOff x="4529479" y="6081823"/>
            <a:chExt cx="102772" cy="294168"/>
          </a:xfrm>
        </p:grpSpPr>
        <p:cxnSp>
          <p:nvCxnSpPr>
            <p:cNvPr id="664" name="Straight Connector 663">
              <a:extLst>
                <a:ext uri="{FF2B5EF4-FFF2-40B4-BE49-F238E27FC236}">
                  <a16:creationId xmlns:a16="http://schemas.microsoft.com/office/drawing/2014/main" id="{76CF84BF-5C4D-4F62-8050-B1CC3C548D16}"/>
                </a:ext>
              </a:extLst>
            </p:cNvPr>
            <p:cNvCxnSpPr/>
            <p:nvPr/>
          </p:nvCxnSpPr>
          <p:spPr>
            <a:xfrm flipH="1">
              <a:off x="4568456" y="6085367"/>
              <a:ext cx="63795" cy="2906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5" name="Straight Connector 664">
              <a:extLst>
                <a:ext uri="{FF2B5EF4-FFF2-40B4-BE49-F238E27FC236}">
                  <a16:creationId xmlns:a16="http://schemas.microsoft.com/office/drawing/2014/main" id="{1AC7A115-BC5A-484E-8091-50608773E2E0}"/>
                </a:ext>
              </a:extLst>
            </p:cNvPr>
            <p:cNvCxnSpPr/>
            <p:nvPr/>
          </p:nvCxnSpPr>
          <p:spPr>
            <a:xfrm flipH="1">
              <a:off x="4529479" y="6081823"/>
              <a:ext cx="63795" cy="290624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6" name="Rectangle 665">
            <a:extLst>
              <a:ext uri="{FF2B5EF4-FFF2-40B4-BE49-F238E27FC236}">
                <a16:creationId xmlns:a16="http://schemas.microsoft.com/office/drawing/2014/main" id="{3F3C64CB-65CA-409E-9947-25B15F3636AA}"/>
              </a:ext>
            </a:extLst>
          </p:cNvPr>
          <p:cNvSpPr/>
          <p:nvPr/>
        </p:nvSpPr>
        <p:spPr>
          <a:xfrm>
            <a:off x="4508205" y="7233821"/>
            <a:ext cx="62709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latin typeface="Arial" charset="0"/>
              </a:rPr>
              <a:t>Right end</a:t>
            </a:r>
            <a:endParaRPr lang="en-US" sz="800" dirty="0"/>
          </a:p>
        </p:txBody>
      </p:sp>
      <p:sp>
        <p:nvSpPr>
          <p:cNvPr id="667" name="Rectangle 666">
            <a:extLst>
              <a:ext uri="{FF2B5EF4-FFF2-40B4-BE49-F238E27FC236}">
                <a16:creationId xmlns:a16="http://schemas.microsoft.com/office/drawing/2014/main" id="{F4CFA842-B6BC-4E5C-A2DE-6FF7786B5C32}"/>
              </a:ext>
            </a:extLst>
          </p:cNvPr>
          <p:cNvSpPr/>
          <p:nvPr/>
        </p:nvSpPr>
        <p:spPr>
          <a:xfrm>
            <a:off x="5082343" y="7237758"/>
            <a:ext cx="55977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>
                <a:latin typeface="Arial" charset="0"/>
              </a:rPr>
              <a:t>Left end</a:t>
            </a:r>
            <a:endParaRPr lang="en-US" sz="800" dirty="0"/>
          </a:p>
        </p:txBody>
      </p:sp>
      <p:cxnSp>
        <p:nvCxnSpPr>
          <p:cNvPr id="668" name="Straight Connector 667">
            <a:extLst>
              <a:ext uri="{FF2B5EF4-FFF2-40B4-BE49-F238E27FC236}">
                <a16:creationId xmlns:a16="http://schemas.microsoft.com/office/drawing/2014/main" id="{21517F05-27BB-4C65-B9E9-7F2AFCDCAE99}"/>
              </a:ext>
            </a:extLst>
          </p:cNvPr>
          <p:cNvCxnSpPr>
            <a:cxnSpLocks/>
          </p:cNvCxnSpPr>
          <p:nvPr/>
        </p:nvCxnSpPr>
        <p:spPr>
          <a:xfrm>
            <a:off x="4276913" y="7088917"/>
            <a:ext cx="0" cy="337053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9" name="Straight Connector 668">
            <a:extLst>
              <a:ext uri="{FF2B5EF4-FFF2-40B4-BE49-F238E27FC236}">
                <a16:creationId xmlns:a16="http://schemas.microsoft.com/office/drawing/2014/main" id="{B98C17E1-93A1-4BDC-A9C3-696B801AEAE4}"/>
              </a:ext>
            </a:extLst>
          </p:cNvPr>
          <p:cNvCxnSpPr>
            <a:cxnSpLocks/>
          </p:cNvCxnSpPr>
          <p:nvPr/>
        </p:nvCxnSpPr>
        <p:spPr>
          <a:xfrm>
            <a:off x="4551682" y="7095773"/>
            <a:ext cx="1307968" cy="339438"/>
          </a:xfrm>
          <a:prstGeom prst="line">
            <a:avLst/>
          </a:prstGeom>
          <a:ln w="63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988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625</TotalTime>
  <Words>155</Words>
  <Application>Microsoft Office PowerPoint</Application>
  <PresentationFormat>Custom</PresentationFormat>
  <Paragraphs>94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Consolas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Thomas Petassi</dc:creator>
  <cp:lastModifiedBy>Michael Thomas Petassi</cp:lastModifiedBy>
  <cp:revision>28</cp:revision>
  <dcterms:created xsi:type="dcterms:W3CDTF">2020-06-03T16:05:43Z</dcterms:created>
  <dcterms:modified xsi:type="dcterms:W3CDTF">2020-10-14T08:16:07Z</dcterms:modified>
</cp:coreProperties>
</file>