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6264275" cy="365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FF99CC"/>
    <a:srgbClr val="FF9900"/>
    <a:srgbClr val="0BD400"/>
    <a:srgbClr val="9933FF"/>
    <a:srgbClr val="FF5050"/>
    <a:srgbClr val="6699FF"/>
    <a:srgbClr val="6CD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20" autoAdjust="0"/>
  </p:normalViewPr>
  <p:slideViewPr>
    <p:cSldViewPr snapToGrid="0">
      <p:cViewPr>
        <p:scale>
          <a:sx n="125" d="100"/>
          <a:sy n="125" d="100"/>
        </p:scale>
        <p:origin x="1387" y="47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3035" y="598593"/>
            <a:ext cx="4698206" cy="1273387"/>
          </a:xfrm>
        </p:spPr>
        <p:txBody>
          <a:bodyPr anchor="b"/>
          <a:lstStyle>
            <a:lvl1pPr algn="ctr">
              <a:defRPr sz="30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3035" y="1921087"/>
            <a:ext cx="4698206" cy="883073"/>
          </a:xfrm>
        </p:spPr>
        <p:txBody>
          <a:bodyPr/>
          <a:lstStyle>
            <a:lvl1pPr marL="0" indent="0" algn="ctr">
              <a:buNone/>
              <a:defRPr sz="1233"/>
            </a:lvl1pPr>
            <a:lvl2pPr marL="234909" indent="0" algn="ctr">
              <a:buNone/>
              <a:defRPr sz="1028"/>
            </a:lvl2pPr>
            <a:lvl3pPr marL="469819" indent="0" algn="ctr">
              <a:buNone/>
              <a:defRPr sz="925"/>
            </a:lvl3pPr>
            <a:lvl4pPr marL="704728" indent="0" algn="ctr">
              <a:buNone/>
              <a:defRPr sz="822"/>
            </a:lvl4pPr>
            <a:lvl5pPr marL="939637" indent="0" algn="ctr">
              <a:buNone/>
              <a:defRPr sz="822"/>
            </a:lvl5pPr>
            <a:lvl6pPr marL="1174547" indent="0" algn="ctr">
              <a:buNone/>
              <a:defRPr sz="822"/>
            </a:lvl6pPr>
            <a:lvl7pPr marL="1409456" indent="0" algn="ctr">
              <a:buNone/>
              <a:defRPr sz="822"/>
            </a:lvl7pPr>
            <a:lvl8pPr marL="1644366" indent="0" algn="ctr">
              <a:buNone/>
              <a:defRPr sz="822"/>
            </a:lvl8pPr>
            <a:lvl9pPr marL="1879275" indent="0" algn="ctr">
              <a:buNone/>
              <a:defRPr sz="82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539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87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872" y="194733"/>
            <a:ext cx="1350734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0669" y="194733"/>
            <a:ext cx="3973899" cy="30996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763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699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406" y="911860"/>
            <a:ext cx="5402937" cy="1521460"/>
          </a:xfrm>
        </p:spPr>
        <p:txBody>
          <a:bodyPr anchor="b"/>
          <a:lstStyle>
            <a:lvl1pPr>
              <a:defRPr sz="30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406" y="2447714"/>
            <a:ext cx="5402937" cy="800100"/>
          </a:xfrm>
        </p:spPr>
        <p:txBody>
          <a:bodyPr/>
          <a:lstStyle>
            <a:lvl1pPr marL="0" indent="0">
              <a:buNone/>
              <a:defRPr sz="1233">
                <a:solidFill>
                  <a:schemeClr val="tx1">
                    <a:tint val="75000"/>
                  </a:schemeClr>
                </a:solidFill>
              </a:defRPr>
            </a:lvl1pPr>
            <a:lvl2pPr marL="234909" indent="0">
              <a:buNone/>
              <a:defRPr sz="1028">
                <a:solidFill>
                  <a:schemeClr val="tx1">
                    <a:tint val="75000"/>
                  </a:schemeClr>
                </a:solidFill>
              </a:defRPr>
            </a:lvl2pPr>
            <a:lvl3pPr marL="469819" indent="0">
              <a:buNone/>
              <a:defRPr sz="925">
                <a:solidFill>
                  <a:schemeClr val="tx1">
                    <a:tint val="75000"/>
                  </a:schemeClr>
                </a:solidFill>
              </a:defRPr>
            </a:lvl3pPr>
            <a:lvl4pPr marL="704728" indent="0">
              <a:buNone/>
              <a:defRPr sz="822">
                <a:solidFill>
                  <a:schemeClr val="tx1">
                    <a:tint val="75000"/>
                  </a:schemeClr>
                </a:solidFill>
              </a:defRPr>
            </a:lvl4pPr>
            <a:lvl5pPr marL="939637" indent="0">
              <a:buNone/>
              <a:defRPr sz="822">
                <a:solidFill>
                  <a:schemeClr val="tx1">
                    <a:tint val="75000"/>
                  </a:schemeClr>
                </a:solidFill>
              </a:defRPr>
            </a:lvl5pPr>
            <a:lvl6pPr marL="1174547" indent="0">
              <a:buNone/>
              <a:defRPr sz="822">
                <a:solidFill>
                  <a:schemeClr val="tx1">
                    <a:tint val="75000"/>
                  </a:schemeClr>
                </a:solidFill>
              </a:defRPr>
            </a:lvl6pPr>
            <a:lvl7pPr marL="1409456" indent="0">
              <a:buNone/>
              <a:defRPr sz="822">
                <a:solidFill>
                  <a:schemeClr val="tx1">
                    <a:tint val="75000"/>
                  </a:schemeClr>
                </a:solidFill>
              </a:defRPr>
            </a:lvl7pPr>
            <a:lvl8pPr marL="1644366" indent="0">
              <a:buNone/>
              <a:defRPr sz="822">
                <a:solidFill>
                  <a:schemeClr val="tx1">
                    <a:tint val="75000"/>
                  </a:schemeClr>
                </a:solidFill>
              </a:defRPr>
            </a:lvl8pPr>
            <a:lvl9pPr marL="1879275" indent="0">
              <a:buNone/>
              <a:defRPr sz="8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28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0669" y="973666"/>
            <a:ext cx="2662317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71289" y="973666"/>
            <a:ext cx="2662317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51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194734"/>
            <a:ext cx="5402937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485" y="896620"/>
            <a:ext cx="2650082" cy="439420"/>
          </a:xfrm>
        </p:spPr>
        <p:txBody>
          <a:bodyPr anchor="b"/>
          <a:lstStyle>
            <a:lvl1pPr marL="0" indent="0">
              <a:buNone/>
              <a:defRPr sz="1233" b="1"/>
            </a:lvl1pPr>
            <a:lvl2pPr marL="234909" indent="0">
              <a:buNone/>
              <a:defRPr sz="1028" b="1"/>
            </a:lvl2pPr>
            <a:lvl3pPr marL="469819" indent="0">
              <a:buNone/>
              <a:defRPr sz="925" b="1"/>
            </a:lvl3pPr>
            <a:lvl4pPr marL="704728" indent="0">
              <a:buNone/>
              <a:defRPr sz="822" b="1"/>
            </a:lvl4pPr>
            <a:lvl5pPr marL="939637" indent="0">
              <a:buNone/>
              <a:defRPr sz="822" b="1"/>
            </a:lvl5pPr>
            <a:lvl6pPr marL="1174547" indent="0">
              <a:buNone/>
              <a:defRPr sz="822" b="1"/>
            </a:lvl6pPr>
            <a:lvl7pPr marL="1409456" indent="0">
              <a:buNone/>
              <a:defRPr sz="822" b="1"/>
            </a:lvl7pPr>
            <a:lvl8pPr marL="1644366" indent="0">
              <a:buNone/>
              <a:defRPr sz="822" b="1"/>
            </a:lvl8pPr>
            <a:lvl9pPr marL="1879275" indent="0">
              <a:buNone/>
              <a:defRPr sz="82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485" y="1336040"/>
            <a:ext cx="2650082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1289" y="896620"/>
            <a:ext cx="2663133" cy="439420"/>
          </a:xfrm>
        </p:spPr>
        <p:txBody>
          <a:bodyPr anchor="b"/>
          <a:lstStyle>
            <a:lvl1pPr marL="0" indent="0">
              <a:buNone/>
              <a:defRPr sz="1233" b="1"/>
            </a:lvl1pPr>
            <a:lvl2pPr marL="234909" indent="0">
              <a:buNone/>
              <a:defRPr sz="1028" b="1"/>
            </a:lvl2pPr>
            <a:lvl3pPr marL="469819" indent="0">
              <a:buNone/>
              <a:defRPr sz="925" b="1"/>
            </a:lvl3pPr>
            <a:lvl4pPr marL="704728" indent="0">
              <a:buNone/>
              <a:defRPr sz="822" b="1"/>
            </a:lvl4pPr>
            <a:lvl5pPr marL="939637" indent="0">
              <a:buNone/>
              <a:defRPr sz="822" b="1"/>
            </a:lvl5pPr>
            <a:lvl6pPr marL="1174547" indent="0">
              <a:buNone/>
              <a:defRPr sz="822" b="1"/>
            </a:lvl6pPr>
            <a:lvl7pPr marL="1409456" indent="0">
              <a:buNone/>
              <a:defRPr sz="822" b="1"/>
            </a:lvl7pPr>
            <a:lvl8pPr marL="1644366" indent="0">
              <a:buNone/>
              <a:defRPr sz="822" b="1"/>
            </a:lvl8pPr>
            <a:lvl9pPr marL="1879275" indent="0">
              <a:buNone/>
              <a:defRPr sz="82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71289" y="1336040"/>
            <a:ext cx="2663133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305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195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243840"/>
            <a:ext cx="2020392" cy="853440"/>
          </a:xfrm>
        </p:spPr>
        <p:txBody>
          <a:bodyPr anchor="b"/>
          <a:lstStyle>
            <a:lvl1pPr>
              <a:defRPr sz="164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3133" y="526627"/>
            <a:ext cx="3171289" cy="2599267"/>
          </a:xfrm>
        </p:spPr>
        <p:txBody>
          <a:bodyPr/>
          <a:lstStyle>
            <a:lvl1pPr>
              <a:defRPr sz="1644"/>
            </a:lvl1pPr>
            <a:lvl2pPr>
              <a:defRPr sz="1439"/>
            </a:lvl2pPr>
            <a:lvl3pPr>
              <a:defRPr sz="1233"/>
            </a:lvl3pPr>
            <a:lvl4pPr>
              <a:defRPr sz="1028"/>
            </a:lvl4pPr>
            <a:lvl5pPr>
              <a:defRPr sz="1028"/>
            </a:lvl5pPr>
            <a:lvl6pPr>
              <a:defRPr sz="1028"/>
            </a:lvl6pPr>
            <a:lvl7pPr>
              <a:defRPr sz="1028"/>
            </a:lvl7pPr>
            <a:lvl8pPr>
              <a:defRPr sz="1028"/>
            </a:lvl8pPr>
            <a:lvl9pPr>
              <a:defRPr sz="102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1485" y="1097280"/>
            <a:ext cx="2020392" cy="2032847"/>
          </a:xfrm>
        </p:spPr>
        <p:txBody>
          <a:bodyPr/>
          <a:lstStyle>
            <a:lvl1pPr marL="0" indent="0">
              <a:buNone/>
              <a:defRPr sz="822"/>
            </a:lvl1pPr>
            <a:lvl2pPr marL="234909" indent="0">
              <a:buNone/>
              <a:defRPr sz="719"/>
            </a:lvl2pPr>
            <a:lvl3pPr marL="469819" indent="0">
              <a:buNone/>
              <a:defRPr sz="617"/>
            </a:lvl3pPr>
            <a:lvl4pPr marL="704728" indent="0">
              <a:buNone/>
              <a:defRPr sz="514"/>
            </a:lvl4pPr>
            <a:lvl5pPr marL="939637" indent="0">
              <a:buNone/>
              <a:defRPr sz="514"/>
            </a:lvl5pPr>
            <a:lvl6pPr marL="1174547" indent="0">
              <a:buNone/>
              <a:defRPr sz="514"/>
            </a:lvl6pPr>
            <a:lvl7pPr marL="1409456" indent="0">
              <a:buNone/>
              <a:defRPr sz="514"/>
            </a:lvl7pPr>
            <a:lvl8pPr marL="1644366" indent="0">
              <a:buNone/>
              <a:defRPr sz="514"/>
            </a:lvl8pPr>
            <a:lvl9pPr marL="1879275" indent="0">
              <a:buNone/>
              <a:defRPr sz="51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40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243840"/>
            <a:ext cx="2020392" cy="853440"/>
          </a:xfrm>
        </p:spPr>
        <p:txBody>
          <a:bodyPr anchor="b"/>
          <a:lstStyle>
            <a:lvl1pPr>
              <a:defRPr sz="164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63133" y="526627"/>
            <a:ext cx="3171289" cy="2599267"/>
          </a:xfrm>
        </p:spPr>
        <p:txBody>
          <a:bodyPr anchor="t"/>
          <a:lstStyle>
            <a:lvl1pPr marL="0" indent="0">
              <a:buNone/>
              <a:defRPr sz="1644"/>
            </a:lvl1pPr>
            <a:lvl2pPr marL="234909" indent="0">
              <a:buNone/>
              <a:defRPr sz="1439"/>
            </a:lvl2pPr>
            <a:lvl3pPr marL="469819" indent="0">
              <a:buNone/>
              <a:defRPr sz="1233"/>
            </a:lvl3pPr>
            <a:lvl4pPr marL="704728" indent="0">
              <a:buNone/>
              <a:defRPr sz="1028"/>
            </a:lvl4pPr>
            <a:lvl5pPr marL="939637" indent="0">
              <a:buNone/>
              <a:defRPr sz="1028"/>
            </a:lvl5pPr>
            <a:lvl6pPr marL="1174547" indent="0">
              <a:buNone/>
              <a:defRPr sz="1028"/>
            </a:lvl6pPr>
            <a:lvl7pPr marL="1409456" indent="0">
              <a:buNone/>
              <a:defRPr sz="1028"/>
            </a:lvl7pPr>
            <a:lvl8pPr marL="1644366" indent="0">
              <a:buNone/>
              <a:defRPr sz="1028"/>
            </a:lvl8pPr>
            <a:lvl9pPr marL="1879275" indent="0">
              <a:buNone/>
              <a:defRPr sz="102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1485" y="1097280"/>
            <a:ext cx="2020392" cy="2032847"/>
          </a:xfrm>
        </p:spPr>
        <p:txBody>
          <a:bodyPr/>
          <a:lstStyle>
            <a:lvl1pPr marL="0" indent="0">
              <a:buNone/>
              <a:defRPr sz="822"/>
            </a:lvl1pPr>
            <a:lvl2pPr marL="234909" indent="0">
              <a:buNone/>
              <a:defRPr sz="719"/>
            </a:lvl2pPr>
            <a:lvl3pPr marL="469819" indent="0">
              <a:buNone/>
              <a:defRPr sz="617"/>
            </a:lvl3pPr>
            <a:lvl4pPr marL="704728" indent="0">
              <a:buNone/>
              <a:defRPr sz="514"/>
            </a:lvl4pPr>
            <a:lvl5pPr marL="939637" indent="0">
              <a:buNone/>
              <a:defRPr sz="514"/>
            </a:lvl5pPr>
            <a:lvl6pPr marL="1174547" indent="0">
              <a:buNone/>
              <a:defRPr sz="514"/>
            </a:lvl6pPr>
            <a:lvl7pPr marL="1409456" indent="0">
              <a:buNone/>
              <a:defRPr sz="514"/>
            </a:lvl7pPr>
            <a:lvl8pPr marL="1644366" indent="0">
              <a:buNone/>
              <a:defRPr sz="514"/>
            </a:lvl8pPr>
            <a:lvl9pPr marL="1879275" indent="0">
              <a:buNone/>
              <a:defRPr sz="51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35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0669" y="194734"/>
            <a:ext cx="5402937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0669" y="973666"/>
            <a:ext cx="5402937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0669" y="3390054"/>
            <a:ext cx="1409462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75041" y="3390054"/>
            <a:ext cx="2114193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4144" y="3390054"/>
            <a:ext cx="1409462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91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69819" rtl="0" eaLnBrk="1" latinLnBrk="0" hangingPunct="1">
        <a:lnSpc>
          <a:spcPct val="90000"/>
        </a:lnSpc>
        <a:spcBef>
          <a:spcPct val="0"/>
        </a:spcBef>
        <a:buNone/>
        <a:defRPr sz="226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7455" indent="-117455" algn="l" defTabSz="469819" rtl="0" eaLnBrk="1" latinLnBrk="0" hangingPunct="1">
        <a:lnSpc>
          <a:spcPct val="90000"/>
        </a:lnSpc>
        <a:spcBef>
          <a:spcPts val="514"/>
        </a:spcBef>
        <a:buFont typeface="Arial" panose="020B0604020202020204" pitchFamily="34" charset="0"/>
        <a:buChar char="•"/>
        <a:defRPr sz="1439" kern="1200">
          <a:solidFill>
            <a:schemeClr val="tx1"/>
          </a:solidFill>
          <a:latin typeface="+mn-lt"/>
          <a:ea typeface="+mn-ea"/>
          <a:cs typeface="+mn-cs"/>
        </a:defRPr>
      </a:lvl1pPr>
      <a:lvl2pPr marL="352364" indent="-117455" algn="l" defTabSz="469819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2pPr>
      <a:lvl3pPr marL="587273" indent="-117455" algn="l" defTabSz="469819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1028" kern="1200">
          <a:solidFill>
            <a:schemeClr val="tx1"/>
          </a:solidFill>
          <a:latin typeface="+mn-lt"/>
          <a:ea typeface="+mn-ea"/>
          <a:cs typeface="+mn-cs"/>
        </a:defRPr>
      </a:lvl3pPr>
      <a:lvl4pPr marL="822183" indent="-117455" algn="l" defTabSz="469819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5" kern="1200">
          <a:solidFill>
            <a:schemeClr val="tx1"/>
          </a:solidFill>
          <a:latin typeface="+mn-lt"/>
          <a:ea typeface="+mn-ea"/>
          <a:cs typeface="+mn-cs"/>
        </a:defRPr>
      </a:lvl4pPr>
      <a:lvl5pPr marL="1057092" indent="-117455" algn="l" defTabSz="469819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5" kern="1200">
          <a:solidFill>
            <a:schemeClr val="tx1"/>
          </a:solidFill>
          <a:latin typeface="+mn-lt"/>
          <a:ea typeface="+mn-ea"/>
          <a:cs typeface="+mn-cs"/>
        </a:defRPr>
      </a:lvl5pPr>
      <a:lvl6pPr marL="1292001" indent="-117455" algn="l" defTabSz="469819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5" kern="1200">
          <a:solidFill>
            <a:schemeClr val="tx1"/>
          </a:solidFill>
          <a:latin typeface="+mn-lt"/>
          <a:ea typeface="+mn-ea"/>
          <a:cs typeface="+mn-cs"/>
        </a:defRPr>
      </a:lvl6pPr>
      <a:lvl7pPr marL="1526911" indent="-117455" algn="l" defTabSz="469819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5" kern="1200">
          <a:solidFill>
            <a:schemeClr val="tx1"/>
          </a:solidFill>
          <a:latin typeface="+mn-lt"/>
          <a:ea typeface="+mn-ea"/>
          <a:cs typeface="+mn-cs"/>
        </a:defRPr>
      </a:lvl7pPr>
      <a:lvl8pPr marL="1761820" indent="-117455" algn="l" defTabSz="469819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5" kern="1200">
          <a:solidFill>
            <a:schemeClr val="tx1"/>
          </a:solidFill>
          <a:latin typeface="+mn-lt"/>
          <a:ea typeface="+mn-ea"/>
          <a:cs typeface="+mn-cs"/>
        </a:defRPr>
      </a:lvl8pPr>
      <a:lvl9pPr marL="1996730" indent="-117455" algn="l" defTabSz="469819" rtl="0" eaLnBrk="1" latinLnBrk="0" hangingPunct="1">
        <a:lnSpc>
          <a:spcPct val="90000"/>
        </a:lnSpc>
        <a:spcBef>
          <a:spcPts val="257"/>
        </a:spcBef>
        <a:buFont typeface="Arial" panose="020B0604020202020204" pitchFamily="34" charset="0"/>
        <a:buChar char="•"/>
        <a:defRPr sz="9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9819" rtl="0" eaLnBrk="1" latinLnBrk="0" hangingPunct="1">
        <a:defRPr sz="925" kern="1200">
          <a:solidFill>
            <a:schemeClr val="tx1"/>
          </a:solidFill>
          <a:latin typeface="+mn-lt"/>
          <a:ea typeface="+mn-ea"/>
          <a:cs typeface="+mn-cs"/>
        </a:defRPr>
      </a:lvl1pPr>
      <a:lvl2pPr marL="234909" algn="l" defTabSz="469819" rtl="0" eaLnBrk="1" latinLnBrk="0" hangingPunct="1">
        <a:defRPr sz="925" kern="1200">
          <a:solidFill>
            <a:schemeClr val="tx1"/>
          </a:solidFill>
          <a:latin typeface="+mn-lt"/>
          <a:ea typeface="+mn-ea"/>
          <a:cs typeface="+mn-cs"/>
        </a:defRPr>
      </a:lvl2pPr>
      <a:lvl3pPr marL="469819" algn="l" defTabSz="469819" rtl="0" eaLnBrk="1" latinLnBrk="0" hangingPunct="1">
        <a:defRPr sz="925" kern="1200">
          <a:solidFill>
            <a:schemeClr val="tx1"/>
          </a:solidFill>
          <a:latin typeface="+mn-lt"/>
          <a:ea typeface="+mn-ea"/>
          <a:cs typeface="+mn-cs"/>
        </a:defRPr>
      </a:lvl3pPr>
      <a:lvl4pPr marL="704728" algn="l" defTabSz="469819" rtl="0" eaLnBrk="1" latinLnBrk="0" hangingPunct="1">
        <a:defRPr sz="925" kern="1200">
          <a:solidFill>
            <a:schemeClr val="tx1"/>
          </a:solidFill>
          <a:latin typeface="+mn-lt"/>
          <a:ea typeface="+mn-ea"/>
          <a:cs typeface="+mn-cs"/>
        </a:defRPr>
      </a:lvl4pPr>
      <a:lvl5pPr marL="939637" algn="l" defTabSz="469819" rtl="0" eaLnBrk="1" latinLnBrk="0" hangingPunct="1">
        <a:defRPr sz="925" kern="1200">
          <a:solidFill>
            <a:schemeClr val="tx1"/>
          </a:solidFill>
          <a:latin typeface="+mn-lt"/>
          <a:ea typeface="+mn-ea"/>
          <a:cs typeface="+mn-cs"/>
        </a:defRPr>
      </a:lvl5pPr>
      <a:lvl6pPr marL="1174547" algn="l" defTabSz="469819" rtl="0" eaLnBrk="1" latinLnBrk="0" hangingPunct="1">
        <a:defRPr sz="925" kern="1200">
          <a:solidFill>
            <a:schemeClr val="tx1"/>
          </a:solidFill>
          <a:latin typeface="+mn-lt"/>
          <a:ea typeface="+mn-ea"/>
          <a:cs typeface="+mn-cs"/>
        </a:defRPr>
      </a:lvl6pPr>
      <a:lvl7pPr marL="1409456" algn="l" defTabSz="469819" rtl="0" eaLnBrk="1" latinLnBrk="0" hangingPunct="1">
        <a:defRPr sz="925" kern="1200">
          <a:solidFill>
            <a:schemeClr val="tx1"/>
          </a:solidFill>
          <a:latin typeface="+mn-lt"/>
          <a:ea typeface="+mn-ea"/>
          <a:cs typeface="+mn-cs"/>
        </a:defRPr>
      </a:lvl7pPr>
      <a:lvl8pPr marL="1644366" algn="l" defTabSz="469819" rtl="0" eaLnBrk="1" latinLnBrk="0" hangingPunct="1">
        <a:defRPr sz="925" kern="1200">
          <a:solidFill>
            <a:schemeClr val="tx1"/>
          </a:solidFill>
          <a:latin typeface="+mn-lt"/>
          <a:ea typeface="+mn-ea"/>
          <a:cs typeface="+mn-cs"/>
        </a:defRPr>
      </a:lvl8pPr>
      <a:lvl9pPr marL="1879275" algn="l" defTabSz="469819" rtl="0" eaLnBrk="1" latinLnBrk="0" hangingPunct="1">
        <a:defRPr sz="9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E8B4FE8-997A-402B-AB7B-AD2838403E98}"/>
              </a:ext>
            </a:extLst>
          </p:cNvPr>
          <p:cNvSpPr/>
          <p:nvPr/>
        </p:nvSpPr>
        <p:spPr>
          <a:xfrm>
            <a:off x="1598670" y="520696"/>
            <a:ext cx="351801" cy="1645232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99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1EC508-A25D-43B6-B3F7-7D089ADCD76F}"/>
              </a:ext>
            </a:extLst>
          </p:cNvPr>
          <p:cNvSpPr/>
          <p:nvPr/>
        </p:nvSpPr>
        <p:spPr>
          <a:xfrm>
            <a:off x="2294705" y="519427"/>
            <a:ext cx="353691" cy="164650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99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B9F48D-BA31-400E-93AB-BB754FDD45D9}"/>
              </a:ext>
            </a:extLst>
          </p:cNvPr>
          <p:cNvSpPr/>
          <p:nvPr/>
        </p:nvSpPr>
        <p:spPr>
          <a:xfrm>
            <a:off x="3898388" y="519426"/>
            <a:ext cx="355865" cy="1646503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99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D072CA0-627E-4AB0-84F2-5AF512BF9CFF}"/>
              </a:ext>
            </a:extLst>
          </p:cNvPr>
          <p:cNvSpPr/>
          <p:nvPr/>
        </p:nvSpPr>
        <p:spPr>
          <a:xfrm>
            <a:off x="4669913" y="519427"/>
            <a:ext cx="353691" cy="164650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99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DFB7C6-8B7E-42C7-8E21-EB32CF33354B}"/>
              </a:ext>
            </a:extLst>
          </p:cNvPr>
          <p:cNvSpPr/>
          <p:nvPr/>
        </p:nvSpPr>
        <p:spPr>
          <a:xfrm>
            <a:off x="1610439" y="2048095"/>
            <a:ext cx="348984" cy="98424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99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436DE8-3339-4D56-A323-7A8154B49650}"/>
              </a:ext>
            </a:extLst>
          </p:cNvPr>
          <p:cNvSpPr/>
          <p:nvPr/>
        </p:nvSpPr>
        <p:spPr>
          <a:xfrm>
            <a:off x="1523118" y="2052898"/>
            <a:ext cx="519491" cy="129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088AF6B-501F-4FF3-AD2F-4B5E0EDB911B}"/>
              </a:ext>
            </a:extLst>
          </p:cNvPr>
          <p:cNvSpPr/>
          <p:nvPr/>
        </p:nvSpPr>
        <p:spPr>
          <a:xfrm>
            <a:off x="1663441" y="2046826"/>
            <a:ext cx="351801" cy="119102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99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4E315C-659A-485E-8D3E-D20FD47CEF54}"/>
              </a:ext>
            </a:extLst>
          </p:cNvPr>
          <p:cNvSpPr/>
          <p:nvPr/>
        </p:nvSpPr>
        <p:spPr>
          <a:xfrm>
            <a:off x="1671059" y="1999032"/>
            <a:ext cx="273062" cy="92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59A88D-324D-4D8A-9027-792B7E8F6E26}"/>
              </a:ext>
            </a:extLst>
          </p:cNvPr>
          <p:cNvSpPr/>
          <p:nvPr/>
        </p:nvSpPr>
        <p:spPr>
          <a:xfrm>
            <a:off x="391544" y="301607"/>
            <a:ext cx="5300856" cy="2091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99" i="1" u="sng" dirty="0">
                <a:latin typeface="Consolas" panose="020B0609020204030204" pitchFamily="49" charset="0"/>
                <a:cs typeface="Courier New" panose="02070309020205020404" pitchFamily="49" charset="0"/>
              </a:rPr>
              <a:t>P. aeruginosa </a:t>
            </a:r>
            <a:r>
              <a:rPr lang="en-US" sz="999" u="sng" dirty="0">
                <a:latin typeface="Consolas" panose="020B0609020204030204" pitchFamily="49" charset="0"/>
                <a:cs typeface="Courier New" panose="02070309020205020404" pitchFamily="49" charset="0"/>
              </a:rPr>
              <a:t>PA14</a:t>
            </a:r>
          </a:p>
          <a:p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Repeats  - GTTCACTGCCGTGTAGGCAGCTAAGAAA[N32]GTTCACTGCCGTGTAGGCAGCTAAGAAA</a:t>
            </a:r>
          </a:p>
          <a:p>
            <a:endParaRPr lang="en-US" sz="999" i="1" u="sng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r>
              <a:rPr lang="en-US" sz="999" i="1" u="sng" dirty="0">
                <a:latin typeface="Consolas" panose="020B0609020204030204" pitchFamily="49" charset="0"/>
                <a:cs typeface="Courier New" panose="02070309020205020404" pitchFamily="49" charset="0"/>
              </a:rPr>
              <a:t>A. </a:t>
            </a:r>
            <a:r>
              <a:rPr lang="en-US" sz="999" i="1" u="sng" dirty="0" err="1">
                <a:latin typeface="Consolas" panose="020B0609020204030204" pitchFamily="49" charset="0"/>
                <a:cs typeface="Courier New" panose="02070309020205020404" pitchFamily="49" charset="0"/>
              </a:rPr>
              <a:t>salmonicida</a:t>
            </a:r>
            <a:r>
              <a:rPr lang="en-US" sz="999" u="sng" dirty="0">
                <a:latin typeface="Consolas" panose="020B0609020204030204" pitchFamily="49" charset="0"/>
                <a:cs typeface="Courier New" panose="02070309020205020404" pitchFamily="49" charset="0"/>
              </a:rPr>
              <a:t> S44 Tn6900</a:t>
            </a:r>
            <a:endParaRPr lang="en-US" sz="999" i="1" u="sng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Typical  – GT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GA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ACTGCCGT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TAGGCAGC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AAGAAA[N32]GT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GA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ACTGCCGT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TAGGCAGC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AAGA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</a:t>
            </a:r>
            <a:endParaRPr lang="en-US" sz="999" dirty="0">
              <a:solidFill>
                <a:schemeClr val="accent1">
                  <a:lumMod val="75000"/>
                </a:schemeClr>
              </a:solidFill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endParaRPr lang="en-US" sz="999" dirty="0">
              <a:solidFill>
                <a:schemeClr val="accent1">
                  <a:lumMod val="75000"/>
                </a:schemeClr>
              </a:solidFill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Atypical – GT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GA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ACTGCCGT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TAGGCAGC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AAGA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[N32]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TT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CTGCCGT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AA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AGGCAG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AT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999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TT</a:t>
            </a:r>
          </a:p>
          <a:p>
            <a:endParaRPr lang="en-US" sz="999" dirty="0">
              <a:solidFill>
                <a:srgbClr val="2F5597"/>
              </a:solidFill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r>
              <a:rPr lang="en-US" sz="999" i="1" u="sng" dirty="0">
                <a:latin typeface="Consolas" panose="020B0609020204030204" pitchFamily="49" charset="0"/>
                <a:cs typeface="Courier New" panose="02070309020205020404" pitchFamily="49" charset="0"/>
              </a:rPr>
              <a:t>V. cholerae </a:t>
            </a:r>
            <a:r>
              <a:rPr lang="en-US" sz="999" u="sng" dirty="0">
                <a:latin typeface="Consolas" panose="020B0609020204030204" pitchFamily="49" charset="0"/>
                <a:cs typeface="Courier New" panose="02070309020205020404" pitchFamily="49" charset="0"/>
              </a:rPr>
              <a:t>Tn6677</a:t>
            </a:r>
          </a:p>
          <a:p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Typical  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– </a:t>
            </a:r>
            <a:r>
              <a:rPr lang="en-US" sz="999" cap="all" dirty="0" err="1">
                <a:latin typeface="Consolas" panose="020B0609020204030204" pitchFamily="49" charset="0"/>
                <a:cs typeface="Courier New" panose="02070309020205020404" pitchFamily="49" charset="0"/>
              </a:rPr>
              <a:t>gt</a:t>
            </a:r>
            <a:r>
              <a:rPr lang="en-US" sz="999" cap="all" dirty="0" err="1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ga</a:t>
            </a:r>
            <a:r>
              <a:rPr lang="en-US" sz="999" cap="all" dirty="0" err="1">
                <a:latin typeface="Consolas" panose="020B0609020204030204" pitchFamily="49" charset="0"/>
                <a:cs typeface="Courier New" panose="02070309020205020404" pitchFamily="49" charset="0"/>
              </a:rPr>
              <a:t>actgccg</a:t>
            </a:r>
            <a:r>
              <a:rPr lang="en-US" sz="999" cap="all" dirty="0" err="1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999" cap="all" dirty="0" err="1">
                <a:latin typeface="Consolas" panose="020B0609020204030204" pitchFamily="49" charset="0"/>
                <a:cs typeface="Courier New" panose="02070309020205020404" pitchFamily="49" charset="0"/>
              </a:rPr>
              <a:t>gtagg</a:t>
            </a:r>
            <a:r>
              <a:rPr lang="en-US" sz="999" cap="all" dirty="0" err="1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</a:t>
            </a:r>
            <a:r>
              <a:rPr lang="en-US" sz="999" cap="all" dirty="0" err="1">
                <a:latin typeface="Consolas" panose="020B0609020204030204" pitchFamily="49" charset="0"/>
                <a:cs typeface="Courier New" panose="02070309020205020404" pitchFamily="49" charset="0"/>
              </a:rPr>
              <a:t>agct</a:t>
            </a:r>
            <a:r>
              <a:rPr lang="en-US" sz="999" cap="all" dirty="0" err="1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</a:t>
            </a:r>
            <a:r>
              <a:rPr lang="en-US" sz="999" cap="all" dirty="0" err="1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999" cap="all" dirty="0" err="1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</a:t>
            </a:r>
            <a:r>
              <a:rPr lang="en-US" sz="999" cap="all" dirty="0" err="1">
                <a:latin typeface="Consolas" panose="020B0609020204030204" pitchFamily="49" charset="0"/>
                <a:cs typeface="Courier New" panose="02070309020205020404" pitchFamily="49" charset="0"/>
              </a:rPr>
              <a:t>aa</a:t>
            </a:r>
            <a:r>
              <a:rPr lang="en-US" sz="999" cap="all" dirty="0" err="1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[N32]</a:t>
            </a:r>
            <a:r>
              <a:rPr lang="en-US" sz="999" cap="all" dirty="0" err="1">
                <a:latin typeface="Consolas" panose="020B0609020204030204" pitchFamily="49" charset="0"/>
                <a:cs typeface="Courier New" panose="02070309020205020404" pitchFamily="49" charset="0"/>
              </a:rPr>
              <a:t>gt</a:t>
            </a:r>
            <a:r>
              <a:rPr lang="en-US" sz="999" cap="all" dirty="0" err="1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ga</a:t>
            </a:r>
            <a:r>
              <a:rPr lang="en-US" sz="999" cap="all" dirty="0" err="1">
                <a:latin typeface="Consolas" panose="020B0609020204030204" pitchFamily="49" charset="0"/>
                <a:cs typeface="Courier New" panose="02070309020205020404" pitchFamily="49" charset="0"/>
              </a:rPr>
              <a:t>actgccg</a:t>
            </a:r>
            <a:r>
              <a:rPr lang="en-US" sz="999" cap="all" dirty="0" err="1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999" cap="all" dirty="0" err="1">
                <a:latin typeface="Consolas" panose="020B0609020204030204" pitchFamily="49" charset="0"/>
                <a:cs typeface="Courier New" panose="02070309020205020404" pitchFamily="49" charset="0"/>
              </a:rPr>
              <a:t>gtagg</a:t>
            </a:r>
            <a:r>
              <a:rPr lang="en-US" sz="999" cap="all" dirty="0" err="1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</a:t>
            </a:r>
            <a:r>
              <a:rPr lang="en-US" sz="999" cap="all" dirty="0" err="1">
                <a:latin typeface="Consolas" panose="020B0609020204030204" pitchFamily="49" charset="0"/>
                <a:cs typeface="Courier New" panose="02070309020205020404" pitchFamily="49" charset="0"/>
              </a:rPr>
              <a:t>agct</a:t>
            </a:r>
            <a:r>
              <a:rPr lang="en-US" sz="999" cap="all" dirty="0" err="1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</a:t>
            </a:r>
            <a:r>
              <a:rPr lang="en-US" sz="999" cap="all" dirty="0" err="1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999" cap="all" dirty="0" err="1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</a:t>
            </a:r>
            <a:r>
              <a:rPr lang="en-US" sz="999" cap="all" dirty="0" err="1">
                <a:latin typeface="Consolas" panose="020B0609020204030204" pitchFamily="49" charset="0"/>
                <a:cs typeface="Courier New" panose="02070309020205020404" pitchFamily="49" charset="0"/>
              </a:rPr>
              <a:t>aa</a:t>
            </a:r>
            <a:r>
              <a:rPr lang="en-US" sz="999" cap="all" dirty="0" err="1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</a:t>
            </a:r>
            <a:endParaRPr lang="en-US" sz="999" cap="all" dirty="0">
              <a:solidFill>
                <a:srgbClr val="2F5597"/>
              </a:solidFill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endParaRPr lang="en-US" sz="999" dirty="0">
              <a:solidFill>
                <a:srgbClr val="2F5597"/>
              </a:solidFill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Atypical 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– 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tca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t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ta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ct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c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g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ca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g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agct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g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aa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</a:t>
            </a:r>
            <a:r>
              <a:rPr lang="en-US" sz="999" dirty="0">
                <a:latin typeface="Consolas" panose="020B0609020204030204" pitchFamily="49" charset="0"/>
                <a:cs typeface="Courier New" panose="02070309020205020404" pitchFamily="49" charset="0"/>
              </a:rPr>
              <a:t>[N32]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tt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actgc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g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aa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ta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g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ag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taa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</a:t>
            </a:r>
            <a:r>
              <a:rPr lang="en-US" sz="999" cap="all" dirty="0">
                <a:latin typeface="Consolas" panose="020B0609020204030204" pitchFamily="49" charset="0"/>
                <a:cs typeface="Courier New" panose="02070309020205020404" pitchFamily="49" charset="0"/>
              </a:rPr>
              <a:t>ta</a:t>
            </a:r>
            <a:r>
              <a:rPr lang="en-US" sz="999" cap="all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</a:t>
            </a:r>
          </a:p>
          <a:p>
            <a:endParaRPr lang="en-US" sz="999" dirty="0">
              <a:solidFill>
                <a:srgbClr val="FF0000"/>
              </a:solidFill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988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626</TotalTime>
  <Words>48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Consolas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Thomas Petassi</dc:creator>
  <cp:lastModifiedBy>Michael Thomas Petassi</cp:lastModifiedBy>
  <cp:revision>30</cp:revision>
  <dcterms:created xsi:type="dcterms:W3CDTF">2020-06-03T16:05:43Z</dcterms:created>
  <dcterms:modified xsi:type="dcterms:W3CDTF">2020-10-14T08:17:22Z</dcterms:modified>
</cp:coreProperties>
</file>