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81381-FB7D-4E75-BCC7-32CAD480137D}" type="datetimeFigureOut">
              <a:rPr lang="en-US" smtClean="0"/>
              <a:pPr/>
              <a:t>5/16/2020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7AD23-7767-4232-9B2D-D93CB73F397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E9485890-0FA6-4BFF-8920-AC5229081DA3}"/>
              </a:ext>
            </a:extLst>
          </p:cNvPr>
          <p:cNvGrpSpPr/>
          <p:nvPr/>
        </p:nvGrpSpPr>
        <p:grpSpPr>
          <a:xfrm>
            <a:off x="193120" y="2351315"/>
            <a:ext cx="4246402" cy="2103121"/>
            <a:chOff x="285720" y="2351315"/>
            <a:chExt cx="4246402" cy="2103121"/>
          </a:xfrm>
        </p:grpSpPr>
        <p:grpSp>
          <p:nvGrpSpPr>
            <p:cNvPr id="5" name="Group 18"/>
            <p:cNvGrpSpPr/>
            <p:nvPr/>
          </p:nvGrpSpPr>
          <p:grpSpPr>
            <a:xfrm>
              <a:off x="285720" y="2351315"/>
              <a:ext cx="2621506" cy="2103121"/>
              <a:chOff x="285720" y="2302852"/>
              <a:chExt cx="2560374" cy="2030226"/>
            </a:xfrm>
          </p:grpSpPr>
          <p:pic>
            <p:nvPicPr>
              <p:cNvPr id="1032" name="Picture 8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85720" y="2302852"/>
                <a:ext cx="2560374" cy="20302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925247" y="2643182"/>
                <a:ext cx="117371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y= -105.6+2.088x</a:t>
                </a:r>
              </a:p>
              <a:p>
                <a:r>
                  <a:rPr lang="en-US" sz="1100" dirty="0"/>
                  <a:t>r</a:t>
                </a:r>
                <a:r>
                  <a:rPr lang="en-US" sz="1100" baseline="30000" dirty="0"/>
                  <a:t>2</a:t>
                </a:r>
                <a:r>
                  <a:rPr lang="en-US" sz="1100" dirty="0"/>
                  <a:t>=0.999</a:t>
                </a:r>
                <a:endParaRPr lang="en-IN" sz="1100" baseline="30000" dirty="0"/>
              </a:p>
            </p:txBody>
          </p:sp>
        </p:grpSp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3"/>
            <a:srcRect r="17557"/>
            <a:stretch>
              <a:fillRect/>
            </a:stretch>
          </p:blipFill>
          <p:spPr bwMode="auto">
            <a:xfrm>
              <a:off x="2627784" y="2571744"/>
              <a:ext cx="1904338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6" name="Group 42"/>
          <p:cNvGrpSpPr/>
          <p:nvPr/>
        </p:nvGrpSpPr>
        <p:grpSpPr>
          <a:xfrm>
            <a:off x="4652991" y="214290"/>
            <a:ext cx="4311373" cy="2160000"/>
            <a:chOff x="285720" y="4698000"/>
            <a:chExt cx="4742509" cy="2160000"/>
          </a:xfrm>
        </p:grpSpPr>
        <p:grpSp>
          <p:nvGrpSpPr>
            <p:cNvPr id="7" name="Group 19"/>
            <p:cNvGrpSpPr/>
            <p:nvPr/>
          </p:nvGrpSpPr>
          <p:grpSpPr>
            <a:xfrm>
              <a:off x="285720" y="4698000"/>
              <a:ext cx="2715976" cy="2160000"/>
              <a:chOff x="285720" y="4698000"/>
              <a:chExt cx="2715976" cy="216000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85720" y="4698000"/>
                <a:ext cx="2715976" cy="216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928662" y="4998377"/>
                <a:ext cx="113043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y= 559.7+10.07x</a:t>
                </a:r>
              </a:p>
              <a:p>
                <a:r>
                  <a:rPr lang="en-US" sz="1100" dirty="0"/>
                  <a:t>r</a:t>
                </a:r>
                <a:r>
                  <a:rPr lang="en-US" sz="1100" baseline="30000" dirty="0"/>
                  <a:t>2</a:t>
                </a:r>
                <a:r>
                  <a:rPr lang="en-US" sz="1100" dirty="0"/>
                  <a:t>=0.996</a:t>
                </a:r>
                <a:endParaRPr lang="en-IN" sz="1100" baseline="30000" dirty="0"/>
              </a:p>
            </p:txBody>
          </p:sp>
        </p:grpSp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5"/>
            <a:srcRect r="8111"/>
            <a:stretch>
              <a:fillRect/>
            </a:stretch>
          </p:blipFill>
          <p:spPr bwMode="auto">
            <a:xfrm>
              <a:off x="2911121" y="4942761"/>
              <a:ext cx="2117108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" name="Group 34"/>
          <p:cNvGrpSpPr/>
          <p:nvPr/>
        </p:nvGrpSpPr>
        <p:grpSpPr>
          <a:xfrm>
            <a:off x="4580442" y="2314937"/>
            <a:ext cx="4163998" cy="2354142"/>
            <a:chOff x="4499230" y="214290"/>
            <a:chExt cx="4310053" cy="2160000"/>
          </a:xfrm>
        </p:grpSpPr>
        <p:grpSp>
          <p:nvGrpSpPr>
            <p:cNvPr id="9" name="Group 22"/>
            <p:cNvGrpSpPr/>
            <p:nvPr/>
          </p:nvGrpSpPr>
          <p:grpSpPr>
            <a:xfrm>
              <a:off x="4499230" y="214290"/>
              <a:ext cx="2715976" cy="2160000"/>
              <a:chOff x="4500562" y="214290"/>
              <a:chExt cx="2715976" cy="2160000"/>
            </a:xfrm>
          </p:grpSpPr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500562" y="214290"/>
                <a:ext cx="2715976" cy="216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3" name="TextBox 12"/>
              <p:cNvSpPr txBox="1"/>
              <p:nvPr/>
            </p:nvSpPr>
            <p:spPr>
              <a:xfrm>
                <a:off x="5112793" y="712097"/>
                <a:ext cx="117371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y= -578.4+3.095x</a:t>
                </a:r>
              </a:p>
              <a:p>
                <a:r>
                  <a:rPr lang="en-US" sz="1100" dirty="0"/>
                  <a:t>r</a:t>
                </a:r>
                <a:r>
                  <a:rPr lang="en-US" sz="1100" baseline="30000" dirty="0"/>
                  <a:t>2</a:t>
                </a:r>
                <a:r>
                  <a:rPr lang="en-US" sz="1100" dirty="0"/>
                  <a:t>=0.998</a:t>
                </a:r>
                <a:endParaRPr lang="en-IN" sz="1100" baseline="30000" dirty="0"/>
              </a:p>
            </p:txBody>
          </p:sp>
        </p:grpSp>
        <p:pic>
          <p:nvPicPr>
            <p:cNvPr id="1036" name="Picture 12"/>
            <p:cNvPicPr>
              <a:picLocks noChangeAspect="1" noChangeArrowheads="1"/>
            </p:cNvPicPr>
            <p:nvPr/>
          </p:nvPicPr>
          <p:blipFill>
            <a:blip r:embed="rId7"/>
            <a:srcRect r="32143"/>
            <a:stretch>
              <a:fillRect/>
            </a:stretch>
          </p:blipFill>
          <p:spPr bwMode="auto">
            <a:xfrm>
              <a:off x="7030195" y="394661"/>
              <a:ext cx="1779088" cy="1650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6" name="Group 33"/>
          <p:cNvGrpSpPr/>
          <p:nvPr/>
        </p:nvGrpSpPr>
        <p:grpSpPr>
          <a:xfrm>
            <a:off x="121682" y="214290"/>
            <a:ext cx="4492262" cy="2160000"/>
            <a:chOff x="4572000" y="2143116"/>
            <a:chExt cx="4492262" cy="2160000"/>
          </a:xfrm>
        </p:grpSpPr>
        <p:grpSp>
          <p:nvGrpSpPr>
            <p:cNvPr id="17" name="Group 21"/>
            <p:cNvGrpSpPr/>
            <p:nvPr/>
          </p:nvGrpSpPr>
          <p:grpSpPr>
            <a:xfrm>
              <a:off x="4572000" y="2143116"/>
              <a:ext cx="2767101" cy="2160000"/>
              <a:chOff x="4500562" y="2214554"/>
              <a:chExt cx="2767101" cy="2160000"/>
            </a:xfrm>
          </p:grpSpPr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4500562" y="2214554"/>
                <a:ext cx="2767101" cy="216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5112793" y="2571744"/>
                <a:ext cx="109517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y= 4967+937.8x</a:t>
                </a:r>
              </a:p>
              <a:p>
                <a:r>
                  <a:rPr lang="en-US" sz="1100" dirty="0"/>
                  <a:t>r</a:t>
                </a:r>
                <a:r>
                  <a:rPr lang="en-US" sz="1100" baseline="30000" dirty="0"/>
                  <a:t>2</a:t>
                </a:r>
                <a:r>
                  <a:rPr lang="en-US" sz="1100" dirty="0"/>
                  <a:t>=0.998</a:t>
                </a:r>
                <a:endParaRPr lang="en-IN" sz="1100" baseline="30000" dirty="0"/>
              </a:p>
            </p:txBody>
          </p:sp>
        </p:grpSp>
        <p:pic>
          <p:nvPicPr>
            <p:cNvPr id="1037" name="Picture 13"/>
            <p:cNvPicPr>
              <a:picLocks noChangeAspect="1" noChangeArrowheads="1"/>
            </p:cNvPicPr>
            <p:nvPr/>
          </p:nvPicPr>
          <p:blipFill>
            <a:blip r:embed="rId9"/>
            <a:srcRect r="17914"/>
            <a:stretch>
              <a:fillRect/>
            </a:stretch>
          </p:blipFill>
          <p:spPr bwMode="auto">
            <a:xfrm>
              <a:off x="7166918" y="2417293"/>
              <a:ext cx="1897344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8" name="Group 32"/>
          <p:cNvGrpSpPr/>
          <p:nvPr/>
        </p:nvGrpSpPr>
        <p:grpSpPr>
          <a:xfrm>
            <a:off x="4719903" y="4714502"/>
            <a:ext cx="4208669" cy="1963636"/>
            <a:chOff x="4705484" y="4500570"/>
            <a:chExt cx="4629535" cy="2160000"/>
          </a:xfrm>
        </p:grpSpPr>
        <p:grpSp>
          <p:nvGrpSpPr>
            <p:cNvPr id="19" name="Group 20"/>
            <p:cNvGrpSpPr/>
            <p:nvPr/>
          </p:nvGrpSpPr>
          <p:grpSpPr>
            <a:xfrm>
              <a:off x="4705484" y="4500570"/>
              <a:ext cx="2724036" cy="2160000"/>
              <a:chOff x="4634046" y="4500570"/>
              <a:chExt cx="2724036" cy="2160000"/>
            </a:xfrm>
          </p:grpSpPr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634046" y="4500570"/>
                <a:ext cx="2724036" cy="216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112793" y="4855501"/>
                <a:ext cx="113043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y= 417.4+10.27x</a:t>
                </a:r>
              </a:p>
              <a:p>
                <a:r>
                  <a:rPr lang="en-US" sz="1100" dirty="0"/>
                  <a:t>r</a:t>
                </a:r>
                <a:r>
                  <a:rPr lang="en-US" sz="1100" baseline="30000" dirty="0"/>
                  <a:t>2</a:t>
                </a:r>
                <a:r>
                  <a:rPr lang="en-US" sz="1100" dirty="0"/>
                  <a:t>=0.998</a:t>
                </a:r>
                <a:endParaRPr lang="en-IN" sz="1100" baseline="30000" dirty="0"/>
              </a:p>
            </p:txBody>
          </p:sp>
        </p:grpSp>
        <p:pic>
          <p:nvPicPr>
            <p:cNvPr id="1038" name="Picture 14"/>
            <p:cNvPicPr>
              <a:picLocks noChangeAspect="1" noChangeArrowheads="1"/>
            </p:cNvPicPr>
            <p:nvPr/>
          </p:nvPicPr>
          <p:blipFill>
            <a:blip r:embed="rId11"/>
            <a:srcRect r="12201"/>
            <a:stretch>
              <a:fillRect/>
            </a:stretch>
          </p:blipFill>
          <p:spPr bwMode="auto">
            <a:xfrm>
              <a:off x="7298090" y="4757393"/>
              <a:ext cx="2036929" cy="14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6" name="TextBox 35"/>
          <p:cNvSpPr txBox="1"/>
          <p:nvPr/>
        </p:nvSpPr>
        <p:spPr>
          <a:xfrm>
            <a:off x="38669" y="142852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  <a:endParaRPr lang="en-IN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98532" y="227385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  <a:endParaRPr lang="en-IN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14282" y="435769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  <a:endParaRPr lang="en-IN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458241" y="142852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  <a:endParaRPr lang="en-IN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4518104" y="2273850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  <a:endParaRPr lang="en-IN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4627879" y="4429132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</a:t>
            </a:r>
            <a:endParaRPr lang="en-IN" b="1" dirty="0"/>
          </a:p>
        </p:txBody>
      </p:sp>
      <p:grpSp>
        <p:nvGrpSpPr>
          <p:cNvPr id="42" name="Group 41"/>
          <p:cNvGrpSpPr/>
          <p:nvPr/>
        </p:nvGrpSpPr>
        <p:grpSpPr>
          <a:xfrm>
            <a:off x="248840" y="4626586"/>
            <a:ext cx="4260941" cy="2160000"/>
            <a:chOff x="71406" y="214290"/>
            <a:chExt cx="4687035" cy="2160000"/>
          </a:xfrm>
        </p:grpSpPr>
        <p:grpSp>
          <p:nvGrpSpPr>
            <p:cNvPr id="43" name="Group 16"/>
            <p:cNvGrpSpPr/>
            <p:nvPr/>
          </p:nvGrpSpPr>
          <p:grpSpPr>
            <a:xfrm>
              <a:off x="71406" y="214290"/>
              <a:ext cx="2715984" cy="2160000"/>
              <a:chOff x="285720" y="214290"/>
              <a:chExt cx="2715984" cy="2160000"/>
            </a:xfrm>
          </p:grpSpPr>
          <p:pic>
            <p:nvPicPr>
              <p:cNvPr id="45" name="Picture 2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auto">
              <a:xfrm>
                <a:off x="285720" y="214290"/>
                <a:ext cx="2715984" cy="216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6" name="TextBox 45"/>
              <p:cNvSpPr txBox="1"/>
              <p:nvPr/>
            </p:nvSpPr>
            <p:spPr>
              <a:xfrm>
                <a:off x="928662" y="714356"/>
                <a:ext cx="117371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/>
                  <a:t>y= -681.5+4.325x</a:t>
                </a:r>
              </a:p>
              <a:p>
                <a:r>
                  <a:rPr lang="en-US" sz="1100" dirty="0"/>
                  <a:t>r</a:t>
                </a:r>
                <a:r>
                  <a:rPr lang="en-US" sz="1100" baseline="30000" dirty="0"/>
                  <a:t>2</a:t>
                </a:r>
                <a:r>
                  <a:rPr lang="en-US" sz="1100" dirty="0"/>
                  <a:t>=0.997</a:t>
                </a:r>
                <a:endParaRPr lang="en-IN" sz="1100" baseline="30000" dirty="0"/>
              </a:p>
            </p:txBody>
          </p:sp>
        </p:grpSp>
        <p:pic>
          <p:nvPicPr>
            <p:cNvPr id="44" name="Picture 9"/>
            <p:cNvPicPr>
              <a:picLocks noChangeAspect="1" noChangeArrowheads="1"/>
            </p:cNvPicPr>
            <p:nvPr/>
          </p:nvPicPr>
          <p:blipFill>
            <a:blip r:embed="rId13"/>
            <a:srcRect r="16389"/>
            <a:stretch>
              <a:fillRect/>
            </a:stretch>
          </p:blipFill>
          <p:spPr bwMode="auto">
            <a:xfrm>
              <a:off x="2571736" y="380240"/>
              <a:ext cx="2186705" cy="16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33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visygen</dc:creator>
  <cp:lastModifiedBy>sys</cp:lastModifiedBy>
  <cp:revision>10</cp:revision>
  <dcterms:created xsi:type="dcterms:W3CDTF">2018-10-04T07:01:49Z</dcterms:created>
  <dcterms:modified xsi:type="dcterms:W3CDTF">2020-05-16T02:42:16Z</dcterms:modified>
</cp:coreProperties>
</file>