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43" r:id="rId2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07E8"/>
    <a:srgbClr val="AEEF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6E26A-7078-448F-8AEC-FFF687A959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854784-5FF2-4CC1-921A-8BB79DCFAD98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BC8220-4DED-4074-BBC5-C0CC8B836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954F01-F25D-4D60-ADA5-91C3A4D6E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28E55E-C530-4AA0-B7F8-25E83592573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2441722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94EEFD-047D-43CB-8F16-509433B32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BCBAB-5799-4007-95B8-11D1D17DD87E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089AE-9A34-4BFA-A1AF-8478C366D4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EF619-AADE-4976-A463-04AD8FA7E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5F18E0-B414-4142-8D3E-F0AEA620812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538981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565D97-597C-4F64-A7C1-7F0FF2D942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A6F9F-3BF7-449D-9761-A98205C4DB40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7BE2F-4C59-4FAC-A629-FB65A87E5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27E059-4EB9-4AEF-8A94-B44A7E5B2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BFAC8-414B-4088-8C0B-3FFEFAA5626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35938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69B156-8563-4DE2-8A98-13D3C508E9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8F961-AAC8-4B7E-8ABD-D26846CF5927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7EBF07-A447-4944-AFD0-46478E7EBF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F571D-6893-43D1-B38C-3E50CE772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BDADC-4B79-4E04-A842-A988D1A1F5D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23664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06743C-1294-495E-ACAA-4EAFA0D80F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5E8FE-7CAA-4D8D-A77E-C717CEF65274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B91482-05DD-4DE0-8A8E-EFA483FBF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3C0FB4-6C20-4794-8FF7-05D181EF3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290B9-EAD4-4590-8C48-12147F93E4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8169008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A282943-3ECD-4839-B0BA-A0EE06395B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CFD6E-4DD3-4A35-B727-1302BCB2C3DA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D42A1575-FA45-4AA2-A150-2787C0921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1F3C6A29-773F-49D4-A1D9-EE81760E10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0E856-1F9B-42B4-903C-97D4EA7036C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57163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CE55ED70-4A9A-4E23-BD47-2D876BF73B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4F902B-A2A7-4DF4-8BE0-997AF0125715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7B753BE8-FC86-4EE2-BE1C-ADBE04A45D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D6B6D61-BD4E-4EE6-ADB8-8213D1A909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8CA65-894D-410D-AD89-B24AB3DCFD84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85777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289B278-4187-45E6-801A-6142384DEC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56027-5552-486D-98D6-466A0B8F0241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A81A07EE-6198-47FA-ACE0-76B7386AA5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21CE0F4-40FA-4F06-A47E-1E74457F8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D5FDC-DF5D-44F0-B612-54DE262EA49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57034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B1A6CA9-00AC-4591-867A-0342EC3ED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FF08C-9877-4B43-B004-E0782AB6F9FE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ED685CB9-4ADE-4BB7-AC4A-EDC702467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86586338-9D4E-4C36-8D5E-8843170B5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557F7-CD27-4897-A071-12B5FC16169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24036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E748474-21DF-4187-9A87-120DB0691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AE9B9-049E-4F0B-9BB5-3D0A861F916F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4177A9D-93A6-4090-9EFB-00434B7F4E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E8F7BB7-9CA3-4064-964A-8D0FFD5C6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F950B8-2A9B-4E61-9B50-3DA7220125F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50627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249E8867-E022-4250-9E1B-1166493B7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EFC42-6021-4C16-BEB7-3FD9A183DB70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9B1585D-919D-4E9B-8A48-0A96C56F11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8825C6-229E-4A80-AE56-61712F7D9E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B1FC01-5BD3-4043-BD1E-8D5A0B64DC5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20501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F91E3E2-F179-42AE-BCD3-CD870777A67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D007FBE4-7C52-47B4-9E8C-18F1A93B63A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  <a:p>
            <a:pPr lvl="3"/>
            <a:r>
              <a:rPr lang="en-US" altLang="ja-JP"/>
              <a:t>Fourth level</a:t>
            </a:r>
          </a:p>
          <a:p>
            <a:pPr lvl="4"/>
            <a:r>
              <a:rPr lang="en-US" altLang="ja-JP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47599C-0567-494E-B5BF-F7EBC37761A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EDBE867-ADB9-4297-8AD5-0B212C5BA82B}" type="datetimeFigureOut">
              <a:rPr lang="ja-JP" altLang="en-US"/>
              <a:pPr>
                <a:defRPr/>
              </a:pPr>
              <a:t>2020/7/4</a:t>
            </a:fld>
            <a:endParaRPr lang="ja-JP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0EB35C-B8D3-4811-8AD7-7B77792A848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7DDE0C-6FB5-4D21-838D-3E462ABDCC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BDBA5D8-916C-47DF-B925-F41B9CE641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1213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ＭＳ Ｐゴシック" panose="020B0600070205080204" pitchFamily="50" charset="-128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3" name="グループ化 842">
            <a:extLst>
              <a:ext uri="{FF2B5EF4-FFF2-40B4-BE49-F238E27FC236}">
                <a16:creationId xmlns:a16="http://schemas.microsoft.com/office/drawing/2014/main" id="{F490EB53-4C85-468A-8F8E-8604781304CD}"/>
              </a:ext>
            </a:extLst>
          </p:cNvPr>
          <p:cNvGrpSpPr/>
          <p:nvPr/>
        </p:nvGrpSpPr>
        <p:grpSpPr>
          <a:xfrm>
            <a:off x="8427954" y="6061976"/>
            <a:ext cx="2974762" cy="644574"/>
            <a:chOff x="8427954" y="6375093"/>
            <a:chExt cx="2974762" cy="644574"/>
          </a:xfrm>
        </p:grpSpPr>
        <p:sp>
          <p:nvSpPr>
            <p:cNvPr id="844" name="正方形/長方形 843">
              <a:extLst>
                <a:ext uri="{FF2B5EF4-FFF2-40B4-BE49-F238E27FC236}">
                  <a16:creationId xmlns:a16="http://schemas.microsoft.com/office/drawing/2014/main" id="{E02F7B16-798E-4B00-B7DD-D0D1E1F97EEE}"/>
                </a:ext>
              </a:extLst>
            </p:cNvPr>
            <p:cNvSpPr/>
            <p:nvPr/>
          </p:nvSpPr>
          <p:spPr>
            <a:xfrm rot="19080000">
              <a:off x="8427954" y="6558002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very much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       (2)</a:t>
              </a:r>
              <a:endParaRPr lang="ja-JP" altLang="en-US" sz="1200" b="1" dirty="0"/>
            </a:p>
          </p:txBody>
        </p:sp>
        <p:sp>
          <p:nvSpPr>
            <p:cNvPr id="845" name="正方形/長方形 844">
              <a:extLst>
                <a:ext uri="{FF2B5EF4-FFF2-40B4-BE49-F238E27FC236}">
                  <a16:creationId xmlns:a16="http://schemas.microsoft.com/office/drawing/2014/main" id="{BE1EA179-E7B7-46F3-AEC8-2A0787AC7857}"/>
                </a:ext>
              </a:extLst>
            </p:cNvPr>
            <p:cNvSpPr/>
            <p:nvPr/>
          </p:nvSpPr>
          <p:spPr>
            <a:xfrm rot="19080000">
              <a:off x="9070304" y="6530389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quite a bit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      (6)</a:t>
              </a:r>
              <a:endParaRPr lang="ja-JP" altLang="en-US" sz="1200" b="1" dirty="0"/>
            </a:p>
          </p:txBody>
        </p:sp>
        <p:sp>
          <p:nvSpPr>
            <p:cNvPr id="846" name="正方形/長方形 845">
              <a:extLst>
                <a:ext uri="{FF2B5EF4-FFF2-40B4-BE49-F238E27FC236}">
                  <a16:creationId xmlns:a16="http://schemas.microsoft.com/office/drawing/2014/main" id="{2C5D9CC1-CC7F-4133-8EB2-72E1A4378AAD}"/>
                </a:ext>
              </a:extLst>
            </p:cNvPr>
            <p:cNvSpPr/>
            <p:nvPr/>
          </p:nvSpPr>
          <p:spPr>
            <a:xfrm rot="19080000">
              <a:off x="9802049" y="6375093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a little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(47)</a:t>
              </a:r>
              <a:endParaRPr lang="ja-JP" altLang="en-US" sz="1200" b="1" dirty="0"/>
            </a:p>
          </p:txBody>
        </p:sp>
        <p:sp>
          <p:nvSpPr>
            <p:cNvPr id="847" name="正方形/長方形 846">
              <a:extLst>
                <a:ext uri="{FF2B5EF4-FFF2-40B4-BE49-F238E27FC236}">
                  <a16:creationId xmlns:a16="http://schemas.microsoft.com/office/drawing/2014/main" id="{7D48DDBB-5614-4C73-AF85-BA8A2919DCA9}"/>
                </a:ext>
              </a:extLst>
            </p:cNvPr>
            <p:cNvSpPr/>
            <p:nvPr/>
          </p:nvSpPr>
          <p:spPr>
            <a:xfrm rot="19080000">
              <a:off x="10358716" y="6470239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not at all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   (73)</a:t>
              </a:r>
              <a:endParaRPr lang="ja-JP" altLang="en-US" sz="1200" b="1" dirty="0"/>
            </a:p>
          </p:txBody>
        </p:sp>
      </p:grpSp>
      <p:grpSp>
        <p:nvGrpSpPr>
          <p:cNvPr id="848" name="グループ化 847">
            <a:extLst>
              <a:ext uri="{FF2B5EF4-FFF2-40B4-BE49-F238E27FC236}">
                <a16:creationId xmlns:a16="http://schemas.microsoft.com/office/drawing/2014/main" id="{2AF509B4-4E85-4550-98A9-52BC5176660D}"/>
              </a:ext>
            </a:extLst>
          </p:cNvPr>
          <p:cNvGrpSpPr/>
          <p:nvPr/>
        </p:nvGrpSpPr>
        <p:grpSpPr>
          <a:xfrm>
            <a:off x="1145809" y="6063168"/>
            <a:ext cx="3014418" cy="619590"/>
            <a:chOff x="8315132" y="6376285"/>
            <a:chExt cx="3014418" cy="619590"/>
          </a:xfrm>
        </p:grpSpPr>
        <p:sp>
          <p:nvSpPr>
            <p:cNvPr id="849" name="正方形/長方形 848">
              <a:extLst>
                <a:ext uri="{FF2B5EF4-FFF2-40B4-BE49-F238E27FC236}">
                  <a16:creationId xmlns:a16="http://schemas.microsoft.com/office/drawing/2014/main" id="{0D84CDE9-30FE-40D8-ABD3-E73BB14405D3}"/>
                </a:ext>
              </a:extLst>
            </p:cNvPr>
            <p:cNvSpPr/>
            <p:nvPr/>
          </p:nvSpPr>
          <p:spPr>
            <a:xfrm rot="19080000">
              <a:off x="8315132" y="6530389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very much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      (5)</a:t>
              </a:r>
              <a:endParaRPr lang="ja-JP" altLang="en-US" sz="1200" b="1" dirty="0"/>
            </a:p>
          </p:txBody>
        </p:sp>
        <p:sp>
          <p:nvSpPr>
            <p:cNvPr id="850" name="正方形/長方形 849">
              <a:extLst>
                <a:ext uri="{FF2B5EF4-FFF2-40B4-BE49-F238E27FC236}">
                  <a16:creationId xmlns:a16="http://schemas.microsoft.com/office/drawing/2014/main" id="{EBAC1421-DD45-4450-B295-7E0B4BC36C95}"/>
                </a:ext>
              </a:extLst>
            </p:cNvPr>
            <p:cNvSpPr/>
            <p:nvPr/>
          </p:nvSpPr>
          <p:spPr>
            <a:xfrm rot="19080000">
              <a:off x="8999650" y="6534210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quite a bit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      (13)</a:t>
              </a:r>
              <a:endParaRPr lang="ja-JP" altLang="en-US" sz="1200" b="1" dirty="0"/>
            </a:p>
          </p:txBody>
        </p:sp>
        <p:sp>
          <p:nvSpPr>
            <p:cNvPr id="851" name="正方形/長方形 850">
              <a:extLst>
                <a:ext uri="{FF2B5EF4-FFF2-40B4-BE49-F238E27FC236}">
                  <a16:creationId xmlns:a16="http://schemas.microsoft.com/office/drawing/2014/main" id="{48FB4D92-A26C-4A32-89D3-463074699733}"/>
                </a:ext>
              </a:extLst>
            </p:cNvPr>
            <p:cNvSpPr/>
            <p:nvPr/>
          </p:nvSpPr>
          <p:spPr>
            <a:xfrm rot="19080000">
              <a:off x="9781904" y="6376285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a little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(50)</a:t>
              </a:r>
              <a:endParaRPr lang="ja-JP" altLang="en-US" sz="1200" b="1" dirty="0"/>
            </a:p>
          </p:txBody>
        </p:sp>
        <p:sp>
          <p:nvSpPr>
            <p:cNvPr id="852" name="正方形/長方形 851">
              <a:extLst>
                <a:ext uri="{FF2B5EF4-FFF2-40B4-BE49-F238E27FC236}">
                  <a16:creationId xmlns:a16="http://schemas.microsoft.com/office/drawing/2014/main" id="{87534736-82FB-49A2-BB7A-F4968816AA3E}"/>
                </a:ext>
              </a:extLst>
            </p:cNvPr>
            <p:cNvSpPr/>
            <p:nvPr/>
          </p:nvSpPr>
          <p:spPr>
            <a:xfrm rot="19080000">
              <a:off x="10285550" y="6463583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not at all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   (61)</a:t>
              </a:r>
              <a:endParaRPr lang="ja-JP" altLang="en-US" sz="1200" b="1" dirty="0"/>
            </a:p>
          </p:txBody>
        </p:sp>
      </p:grpSp>
      <p:grpSp>
        <p:nvGrpSpPr>
          <p:cNvPr id="853" name="グループ化 852">
            <a:extLst>
              <a:ext uri="{FF2B5EF4-FFF2-40B4-BE49-F238E27FC236}">
                <a16:creationId xmlns:a16="http://schemas.microsoft.com/office/drawing/2014/main" id="{DE296366-28A7-464C-A2D7-C98A9E7493E0}"/>
              </a:ext>
            </a:extLst>
          </p:cNvPr>
          <p:cNvGrpSpPr/>
          <p:nvPr/>
        </p:nvGrpSpPr>
        <p:grpSpPr>
          <a:xfrm>
            <a:off x="4885682" y="6060998"/>
            <a:ext cx="3035635" cy="626775"/>
            <a:chOff x="8232365" y="6374115"/>
            <a:chExt cx="3035635" cy="626775"/>
          </a:xfrm>
        </p:grpSpPr>
        <p:sp>
          <p:nvSpPr>
            <p:cNvPr id="854" name="正方形/長方形 853">
              <a:extLst>
                <a:ext uri="{FF2B5EF4-FFF2-40B4-BE49-F238E27FC236}">
                  <a16:creationId xmlns:a16="http://schemas.microsoft.com/office/drawing/2014/main" id="{02873D24-55D7-4C93-8130-E6868FFC3148}"/>
                </a:ext>
              </a:extLst>
            </p:cNvPr>
            <p:cNvSpPr/>
            <p:nvPr/>
          </p:nvSpPr>
          <p:spPr>
            <a:xfrm rot="19080000">
              <a:off x="8232365" y="6539225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very much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      (4)</a:t>
              </a:r>
              <a:endParaRPr lang="ja-JP" altLang="en-US" sz="1200" b="1" dirty="0"/>
            </a:p>
          </p:txBody>
        </p:sp>
        <p:sp>
          <p:nvSpPr>
            <p:cNvPr id="855" name="正方形/長方形 854">
              <a:extLst>
                <a:ext uri="{FF2B5EF4-FFF2-40B4-BE49-F238E27FC236}">
                  <a16:creationId xmlns:a16="http://schemas.microsoft.com/office/drawing/2014/main" id="{C937C3E2-8916-4FE5-ADAA-E9AE79837DA4}"/>
                </a:ext>
              </a:extLst>
            </p:cNvPr>
            <p:cNvSpPr/>
            <p:nvPr/>
          </p:nvSpPr>
          <p:spPr>
            <a:xfrm rot="19080000">
              <a:off x="8857332" y="6534306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quite a bit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      (12)</a:t>
              </a:r>
              <a:endParaRPr lang="ja-JP" altLang="en-US" sz="1200" b="1" dirty="0"/>
            </a:p>
          </p:txBody>
        </p:sp>
        <p:sp>
          <p:nvSpPr>
            <p:cNvPr id="856" name="正方形/長方形 855">
              <a:extLst>
                <a:ext uri="{FF2B5EF4-FFF2-40B4-BE49-F238E27FC236}">
                  <a16:creationId xmlns:a16="http://schemas.microsoft.com/office/drawing/2014/main" id="{69859256-D9F1-4319-8AAB-976D79C7FFC9}"/>
                </a:ext>
              </a:extLst>
            </p:cNvPr>
            <p:cNvSpPr/>
            <p:nvPr/>
          </p:nvSpPr>
          <p:spPr>
            <a:xfrm rot="19080000">
              <a:off x="9649222" y="6374115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a little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(47)</a:t>
              </a:r>
              <a:endParaRPr lang="ja-JP" altLang="en-US" sz="1200" b="1" dirty="0"/>
            </a:p>
          </p:txBody>
        </p:sp>
        <p:sp>
          <p:nvSpPr>
            <p:cNvPr id="857" name="正方形/長方形 856">
              <a:extLst>
                <a:ext uri="{FF2B5EF4-FFF2-40B4-BE49-F238E27FC236}">
                  <a16:creationId xmlns:a16="http://schemas.microsoft.com/office/drawing/2014/main" id="{9BAE865F-E970-430D-9ACA-B4A820BCD746}"/>
                </a:ext>
              </a:extLst>
            </p:cNvPr>
            <p:cNvSpPr/>
            <p:nvPr/>
          </p:nvSpPr>
          <p:spPr>
            <a:xfrm rot="19080000">
              <a:off x="10224000" y="6463584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not at all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   (66)</a:t>
              </a:r>
              <a:endParaRPr lang="ja-JP" altLang="en-US" sz="1200" b="1" dirty="0"/>
            </a:p>
          </p:txBody>
        </p:sp>
      </p:grpSp>
      <p:grpSp>
        <p:nvGrpSpPr>
          <p:cNvPr id="863" name="グループ化 862">
            <a:extLst>
              <a:ext uri="{FF2B5EF4-FFF2-40B4-BE49-F238E27FC236}">
                <a16:creationId xmlns:a16="http://schemas.microsoft.com/office/drawing/2014/main" id="{7210BD9B-A58D-4A77-A48E-542D5D01139B}"/>
              </a:ext>
            </a:extLst>
          </p:cNvPr>
          <p:cNvGrpSpPr/>
          <p:nvPr/>
        </p:nvGrpSpPr>
        <p:grpSpPr>
          <a:xfrm>
            <a:off x="1729121" y="1144597"/>
            <a:ext cx="1609045" cy="1833526"/>
            <a:chOff x="217740" y="1436267"/>
            <a:chExt cx="1609045" cy="1833526"/>
          </a:xfrm>
        </p:grpSpPr>
        <p:grpSp>
          <p:nvGrpSpPr>
            <p:cNvPr id="858" name="グループ化 857">
              <a:extLst>
                <a:ext uri="{FF2B5EF4-FFF2-40B4-BE49-F238E27FC236}">
                  <a16:creationId xmlns:a16="http://schemas.microsoft.com/office/drawing/2014/main" id="{B9A88999-D70F-4B1E-A9E3-99B82700ED84}"/>
                </a:ext>
              </a:extLst>
            </p:cNvPr>
            <p:cNvGrpSpPr/>
            <p:nvPr/>
          </p:nvGrpSpPr>
          <p:grpSpPr>
            <a:xfrm>
              <a:off x="217740" y="1436267"/>
              <a:ext cx="1609045" cy="1656000"/>
              <a:chOff x="1200800" y="1452859"/>
              <a:chExt cx="1609045" cy="1656000"/>
            </a:xfrm>
          </p:grpSpPr>
          <p:sp>
            <p:nvSpPr>
              <p:cNvPr id="859" name="テキスト ボックス 68">
                <a:extLst>
                  <a:ext uri="{FF2B5EF4-FFF2-40B4-BE49-F238E27FC236}">
                    <a16:creationId xmlns:a16="http://schemas.microsoft.com/office/drawing/2014/main" id="{07ED051C-540A-49A9-A3D0-0F89A74AE4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6200000">
                <a:off x="511300" y="2142359"/>
                <a:ext cx="1656000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1pPr>
                <a:lvl2pPr marL="742950" indent="-28575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2pPr>
                <a:lvl3pPr marL="11430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3pPr>
                <a:lvl4pPr marL="16002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4pPr>
                <a:lvl5pPr marL="2057400" indent="-2286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5pPr>
                <a:lvl6pPr marL="25146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6pPr>
                <a:lvl7pPr marL="29718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7pPr>
                <a:lvl8pPr marL="34290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8pPr>
                <a:lvl9pPr marL="3886200" indent="-228600" eaLnBrk="0" fontAlgn="base" hangingPunct="0">
                  <a:lnSpc>
                    <a:spcPct val="90000"/>
                  </a:lnSpc>
                  <a:spcBef>
                    <a:spcPts val="5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  <a:defRPr>
                    <a:solidFill>
                      <a:schemeClr val="tx1"/>
                    </a:solidFill>
                    <a:latin typeface="Calibri" panose="020F0502020204030204" pitchFamily="34" charset="0"/>
                    <a:ea typeface="ＭＳ Ｐゴシック" panose="020B0600070205080204" pitchFamily="50" charset="-128"/>
                  </a:defRPr>
                </a:lvl9pPr>
              </a:lstStyle>
              <a:p>
                <a:pPr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None/>
                </a:pPr>
                <a:r>
                  <a:rPr lang="en-US" altLang="ja-JP" sz="1200" b="1" dirty="0">
                    <a:solidFill>
                      <a:srgbClr val="00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Frequency of AEs (%)</a:t>
                </a:r>
                <a:endParaRPr lang="ja-JP" altLang="en-US" sz="1200" b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860" name="直線コネクタ 859">
                <a:extLst>
                  <a:ext uri="{FF2B5EF4-FFF2-40B4-BE49-F238E27FC236}">
                    <a16:creationId xmlns:a16="http://schemas.microsoft.com/office/drawing/2014/main" id="{E6FD8C36-8F9D-48C5-8271-C2240B04F191}"/>
                  </a:ext>
                </a:extLst>
              </p:cNvPr>
              <p:cNvCxnSpPr/>
              <p:nvPr/>
            </p:nvCxnSpPr>
            <p:spPr>
              <a:xfrm>
                <a:off x="1477845" y="1596439"/>
                <a:ext cx="0" cy="144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1" name="直線コネクタ 860">
                <a:extLst>
                  <a:ext uri="{FF2B5EF4-FFF2-40B4-BE49-F238E27FC236}">
                    <a16:creationId xmlns:a16="http://schemas.microsoft.com/office/drawing/2014/main" id="{644A66DE-6C07-44C1-8A4F-C990E6E65924}"/>
                  </a:ext>
                </a:extLst>
              </p:cNvPr>
              <p:cNvCxnSpPr/>
              <p:nvPr/>
            </p:nvCxnSpPr>
            <p:spPr>
              <a:xfrm>
                <a:off x="1477845" y="3036190"/>
                <a:ext cx="1332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62" name="Rectangle 50">
              <a:extLst>
                <a:ext uri="{FF2B5EF4-FFF2-40B4-BE49-F238E27FC236}">
                  <a16:creationId xmlns:a16="http://schemas.microsoft.com/office/drawing/2014/main" id="{38C84258-F990-46F1-89A9-1FD6CDB482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2261" y="3053793"/>
              <a:ext cx="396000" cy="21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PRO</a:t>
              </a:r>
              <a:endParaRPr kumimoji="0" lang="ja-JP" altLang="ja-JP" sz="1200" b="1" dirty="0">
                <a:solidFill>
                  <a:srgbClr val="000000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10" name="グループ化 1009">
            <a:extLst>
              <a:ext uri="{FF2B5EF4-FFF2-40B4-BE49-F238E27FC236}">
                <a16:creationId xmlns:a16="http://schemas.microsoft.com/office/drawing/2014/main" id="{4D65FB63-75CF-4813-A8DF-0025F084EF17}"/>
              </a:ext>
            </a:extLst>
          </p:cNvPr>
          <p:cNvGrpSpPr/>
          <p:nvPr/>
        </p:nvGrpSpPr>
        <p:grpSpPr>
          <a:xfrm>
            <a:off x="1110615" y="3899535"/>
            <a:ext cx="2852738" cy="2394466"/>
            <a:chOff x="1019175" y="3970655"/>
            <a:chExt cx="2852738" cy="2394466"/>
          </a:xfrm>
        </p:grpSpPr>
        <p:sp>
          <p:nvSpPr>
            <p:cNvPr id="899" name="Rectangle 38">
              <a:extLst>
                <a:ext uri="{FF2B5EF4-FFF2-40B4-BE49-F238E27FC236}">
                  <a16:creationId xmlns:a16="http://schemas.microsoft.com/office/drawing/2014/main" id="{832978D0-C2BB-4462-807D-2600C23C0A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6963" y="6180455"/>
              <a:ext cx="20518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0" name="Rectangle 39">
              <a:extLst>
                <a:ext uri="{FF2B5EF4-FFF2-40B4-BE49-F238E27FC236}">
                  <a16:creationId xmlns:a16="http://schemas.microsoft.com/office/drawing/2014/main" id="{FC375859-AFCB-4EAB-B559-D41AD824E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" y="5734368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1" name="Rectangle 40">
              <a:extLst>
                <a:ext uri="{FF2B5EF4-FFF2-40B4-BE49-F238E27FC236}">
                  <a16:creationId xmlns:a16="http://schemas.microsoft.com/office/drawing/2014/main" id="{F5DCD293-7648-4E0F-AED2-C92ABCA3E6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" y="5293043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40%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2" name="Rectangle 41">
              <a:extLst>
                <a:ext uri="{FF2B5EF4-FFF2-40B4-BE49-F238E27FC236}">
                  <a16:creationId xmlns:a16="http://schemas.microsoft.com/office/drawing/2014/main" id="{DB835BE4-FF25-413B-AA54-214C07C7F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" y="4853305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60%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3" name="Rectangle 42">
              <a:extLst>
                <a:ext uri="{FF2B5EF4-FFF2-40B4-BE49-F238E27FC236}">
                  <a16:creationId xmlns:a16="http://schemas.microsoft.com/office/drawing/2014/main" id="{78C0C179-A30F-4083-A051-3ED0B019816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7275" y="4411980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80%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04" name="Rectangle 43">
              <a:extLst>
                <a:ext uri="{FF2B5EF4-FFF2-40B4-BE49-F238E27FC236}">
                  <a16:creationId xmlns:a16="http://schemas.microsoft.com/office/drawing/2014/main" id="{E80D14D4-4BA0-48F6-B161-07A0B3BDA67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19175" y="3970655"/>
              <a:ext cx="35907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932" name="グループ化 931">
              <a:extLst>
                <a:ext uri="{FF2B5EF4-FFF2-40B4-BE49-F238E27FC236}">
                  <a16:creationId xmlns:a16="http://schemas.microsoft.com/office/drawing/2014/main" id="{4276A262-8DE6-4C24-B6AA-2C8F977B1F51}"/>
                </a:ext>
              </a:extLst>
            </p:cNvPr>
            <p:cNvGrpSpPr/>
            <p:nvPr/>
          </p:nvGrpSpPr>
          <p:grpSpPr>
            <a:xfrm>
              <a:off x="1370013" y="4040188"/>
              <a:ext cx="2501900" cy="2206625"/>
              <a:chOff x="1370013" y="4040188"/>
              <a:chExt cx="2501900" cy="2206625"/>
            </a:xfrm>
          </p:grpSpPr>
          <p:sp>
            <p:nvSpPr>
              <p:cNvPr id="893" name="Line 32">
                <a:extLst>
                  <a:ext uri="{FF2B5EF4-FFF2-40B4-BE49-F238E27FC236}">
                    <a16:creationId xmlns:a16="http://schemas.microsoft.com/office/drawing/2014/main" id="{29DC2C22-848C-4F38-9AFB-93C459F727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370013" y="6246813"/>
                <a:ext cx="3333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5" name="Rectangle 44">
                <a:extLst>
                  <a:ext uri="{FF2B5EF4-FFF2-40B4-BE49-F238E27FC236}">
                    <a16:creationId xmlns:a16="http://schemas.microsoft.com/office/drawing/2014/main" id="{C80C4B49-362C-4F9A-A9C9-5DAD420ED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2950" y="4040188"/>
                <a:ext cx="6350" cy="220345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6" name="Rectangle 45">
                <a:extLst>
                  <a:ext uri="{FF2B5EF4-FFF2-40B4-BE49-F238E27FC236}">
                    <a16:creationId xmlns:a16="http://schemas.microsoft.com/office/drawing/2014/main" id="{5AE4EF63-EF0A-4E18-B9EF-44A5FC65D7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075" y="4040188"/>
                <a:ext cx="6350" cy="220345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7" name="Rectangle 46">
                <a:extLst>
                  <a:ext uri="{FF2B5EF4-FFF2-40B4-BE49-F238E27FC236}">
                    <a16:creationId xmlns:a16="http://schemas.microsoft.com/office/drawing/2014/main" id="{651D3907-1A03-4A87-9139-58785BEDE6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200" y="4040188"/>
                <a:ext cx="4763" cy="220345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8" name="Rectangle 47">
                <a:extLst>
                  <a:ext uri="{FF2B5EF4-FFF2-40B4-BE49-F238E27FC236}">
                    <a16:creationId xmlns:a16="http://schemas.microsoft.com/office/drawing/2014/main" id="{030F5A24-6DD1-4418-9D20-40F88350D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0175" y="40401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09" name="Rectangle 48">
                <a:extLst>
                  <a:ext uri="{FF2B5EF4-FFF2-40B4-BE49-F238E27FC236}">
                    <a16:creationId xmlns:a16="http://schemas.microsoft.com/office/drawing/2014/main" id="{7AB51320-0596-4E10-AF6A-6123F0C962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6525" y="4044950"/>
                <a:ext cx="601663" cy="21939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1" name="Freeform 50">
                <a:extLst>
                  <a:ext uri="{FF2B5EF4-FFF2-40B4-BE49-F238E27FC236}">
                    <a16:creationId xmlns:a16="http://schemas.microsoft.com/office/drawing/2014/main" id="{985BB937-6778-495A-8901-AC0C5200920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1403350" y="4041775"/>
                <a:ext cx="612775" cy="2205038"/>
              </a:xfrm>
              <a:custGeom>
                <a:avLst/>
                <a:gdLst>
                  <a:gd name="T0" fmla="*/ 0 w 386"/>
                  <a:gd name="T1" fmla="*/ 1389 h 1389"/>
                  <a:gd name="T2" fmla="*/ 0 w 386"/>
                  <a:gd name="T3" fmla="*/ 0 h 1389"/>
                  <a:gd name="T4" fmla="*/ 386 w 386"/>
                  <a:gd name="T5" fmla="*/ 1389 h 1389"/>
                  <a:gd name="T6" fmla="*/ 0 w 386"/>
                  <a:gd name="T7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6" h="1389">
                    <a:moveTo>
                      <a:pt x="0" y="1389"/>
                    </a:moveTo>
                    <a:lnTo>
                      <a:pt x="0" y="0"/>
                    </a:lnTo>
                    <a:moveTo>
                      <a:pt x="386" y="1389"/>
                    </a:moveTo>
                    <a:lnTo>
                      <a:pt x="0" y="1389"/>
                    </a:lnTo>
                  </a:path>
                </a:pathLst>
              </a:cu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2" name="Rectangle 51">
                <a:extLst>
                  <a:ext uri="{FF2B5EF4-FFF2-40B4-BE49-F238E27FC236}">
                    <a16:creationId xmlns:a16="http://schemas.microsoft.com/office/drawing/2014/main" id="{EA182257-1F00-47B9-A0E7-198E2D3AE2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9300" y="40401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3" name="Rectangle 52">
                <a:extLst>
                  <a:ext uri="{FF2B5EF4-FFF2-40B4-BE49-F238E27FC236}">
                    <a16:creationId xmlns:a16="http://schemas.microsoft.com/office/drawing/2014/main" id="{93D8447F-4661-4E5E-A65E-9547556889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4063" y="4044950"/>
                <a:ext cx="603250" cy="21939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5" name="Line 54">
                <a:extLst>
                  <a:ext uri="{FF2B5EF4-FFF2-40B4-BE49-F238E27FC236}">
                    <a16:creationId xmlns:a16="http://schemas.microsoft.com/office/drawing/2014/main" id="{E3813DEB-7A40-4C77-AE81-F6AA683B577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022475" y="6246813"/>
                <a:ext cx="612775" cy="0"/>
              </a:xfrm>
              <a:prstGeom prst="line">
                <a:avLst/>
              </a:pr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6" name="Rectangle 55">
                <a:extLst>
                  <a:ext uri="{FF2B5EF4-FFF2-40B4-BE49-F238E27FC236}">
                    <a16:creationId xmlns:a16="http://schemas.microsoft.com/office/drawing/2014/main" id="{B94D57CD-BD9B-42DE-897D-38D0466D9F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8425" y="40401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17" name="Rectangle 56">
                <a:extLst>
                  <a:ext uri="{FF2B5EF4-FFF2-40B4-BE49-F238E27FC236}">
                    <a16:creationId xmlns:a16="http://schemas.microsoft.com/office/drawing/2014/main" id="{09D72C9C-C009-4C61-880F-3FB8489C34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3188" y="4094163"/>
                <a:ext cx="601663" cy="21447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1" name="Line 60">
                <a:extLst>
                  <a:ext uri="{FF2B5EF4-FFF2-40B4-BE49-F238E27FC236}">
                    <a16:creationId xmlns:a16="http://schemas.microsoft.com/office/drawing/2014/main" id="{7B711AEE-4E59-41B9-A997-D96BBF83928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640013" y="6246813"/>
                <a:ext cx="614363" cy="0"/>
              </a:xfrm>
              <a:prstGeom prst="line">
                <a:avLst/>
              </a:pr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2" name="Rectangle 61">
                <a:extLst>
                  <a:ext uri="{FF2B5EF4-FFF2-40B4-BE49-F238E27FC236}">
                    <a16:creationId xmlns:a16="http://schemas.microsoft.com/office/drawing/2014/main" id="{0A7DEE8D-E781-4E8B-8BF3-255428ACF6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5963" y="4040188"/>
                <a:ext cx="614363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23" name="Rectangle 62">
                <a:extLst>
                  <a:ext uri="{FF2B5EF4-FFF2-40B4-BE49-F238E27FC236}">
                    <a16:creationId xmlns:a16="http://schemas.microsoft.com/office/drawing/2014/main" id="{9F54F703-D6EF-44C6-B318-1EA433CB60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313" y="4044950"/>
                <a:ext cx="601663" cy="21939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grpSp>
            <p:nvGrpSpPr>
              <p:cNvPr id="931" name="グループ化 930">
                <a:extLst>
                  <a:ext uri="{FF2B5EF4-FFF2-40B4-BE49-F238E27FC236}">
                    <a16:creationId xmlns:a16="http://schemas.microsoft.com/office/drawing/2014/main" id="{D568BD8D-A32E-4930-AEE0-CFF10623F914}"/>
                  </a:ext>
                </a:extLst>
              </p:cNvPr>
              <p:cNvGrpSpPr/>
              <p:nvPr/>
            </p:nvGrpSpPr>
            <p:grpSpPr>
              <a:xfrm>
                <a:off x="1370013" y="4044950"/>
                <a:ext cx="2490788" cy="2190751"/>
                <a:chOff x="1370013" y="4044950"/>
                <a:chExt cx="2490788" cy="2190751"/>
              </a:xfrm>
            </p:grpSpPr>
            <p:sp>
              <p:nvSpPr>
                <p:cNvPr id="888" name="Line 27">
                  <a:extLst>
                    <a:ext uri="{FF2B5EF4-FFF2-40B4-BE49-F238E27FC236}">
                      <a16:creationId xmlns:a16="http://schemas.microsoft.com/office/drawing/2014/main" id="{20A90BB8-D1D6-497D-BCC5-FF81FDBC438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87475" y="6026150"/>
                  <a:ext cx="15875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9" name="Line 28">
                  <a:extLst>
                    <a:ext uri="{FF2B5EF4-FFF2-40B4-BE49-F238E27FC236}">
                      <a16:creationId xmlns:a16="http://schemas.microsoft.com/office/drawing/2014/main" id="{141FECEC-C20B-4BB0-A9A2-407F387B33F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87475" y="5584825"/>
                  <a:ext cx="15875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0" name="Line 29">
                  <a:extLst>
                    <a:ext uri="{FF2B5EF4-FFF2-40B4-BE49-F238E27FC236}">
                      <a16:creationId xmlns:a16="http://schemas.microsoft.com/office/drawing/2014/main" id="{B8B6D13E-D1AB-4938-8CAC-0E8E9322D7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87475" y="5145088"/>
                  <a:ext cx="15875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1" name="Line 30">
                  <a:extLst>
                    <a:ext uri="{FF2B5EF4-FFF2-40B4-BE49-F238E27FC236}">
                      <a16:creationId xmlns:a16="http://schemas.microsoft.com/office/drawing/2014/main" id="{25EC01E8-35B2-48DA-9ECF-8E07A8341A61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87475" y="4703763"/>
                  <a:ext cx="15875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2" name="Line 31">
                  <a:extLst>
                    <a:ext uri="{FF2B5EF4-FFF2-40B4-BE49-F238E27FC236}">
                      <a16:creationId xmlns:a16="http://schemas.microsoft.com/office/drawing/2014/main" id="{9A7130B0-F5DF-452B-BD29-9A0623B8F699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87475" y="4262438"/>
                  <a:ext cx="15875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4" name="Line 33">
                  <a:extLst>
                    <a:ext uri="{FF2B5EF4-FFF2-40B4-BE49-F238E27FC236}">
                      <a16:creationId xmlns:a16="http://schemas.microsoft.com/office/drawing/2014/main" id="{86715D81-7A73-41E9-B9D8-82589D38C6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70013" y="5805488"/>
                  <a:ext cx="33338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5" name="Line 34">
                  <a:extLst>
                    <a:ext uri="{FF2B5EF4-FFF2-40B4-BE49-F238E27FC236}">
                      <a16:creationId xmlns:a16="http://schemas.microsoft.com/office/drawing/2014/main" id="{FC770414-F577-4A12-B700-6A12204A650C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70013" y="5364163"/>
                  <a:ext cx="33338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6" name="Line 35">
                  <a:extLst>
                    <a:ext uri="{FF2B5EF4-FFF2-40B4-BE49-F238E27FC236}">
                      <a16:creationId xmlns:a16="http://schemas.microsoft.com/office/drawing/2014/main" id="{8466144B-A207-49FC-8042-2F2D03F7869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70013" y="4924425"/>
                  <a:ext cx="33338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7" name="Line 36">
                  <a:extLst>
                    <a:ext uri="{FF2B5EF4-FFF2-40B4-BE49-F238E27FC236}">
                      <a16:creationId xmlns:a16="http://schemas.microsoft.com/office/drawing/2014/main" id="{041A4D88-7A7B-43E5-8958-BF84534E7688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1370013" y="4483100"/>
                  <a:ext cx="33338" cy="0"/>
                </a:xfrm>
                <a:prstGeom prst="line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0" name="Rectangle 49">
                  <a:extLst>
                    <a:ext uri="{FF2B5EF4-FFF2-40B4-BE49-F238E27FC236}">
                      <a16:creationId xmlns:a16="http://schemas.microsoft.com/office/drawing/2014/main" id="{2DEEFEF3-A842-4A23-9963-2E572E1B61B8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1409700" y="4048125"/>
                  <a:ext cx="595313" cy="2187575"/>
                </a:xfrm>
                <a:prstGeom prst="rect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4" name="Rectangle 53">
                  <a:extLst>
                    <a:ext uri="{FF2B5EF4-FFF2-40B4-BE49-F238E27FC236}">
                      <a16:creationId xmlns:a16="http://schemas.microsoft.com/office/drawing/2014/main" id="{F952DC17-39B0-4BD1-80F2-F0987B69431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027238" y="4048125"/>
                  <a:ext cx="596900" cy="2187575"/>
                </a:xfrm>
                <a:prstGeom prst="rect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8" name="Rectangle 57">
                  <a:extLst>
                    <a:ext uri="{FF2B5EF4-FFF2-40B4-BE49-F238E27FC236}">
                      <a16:creationId xmlns:a16="http://schemas.microsoft.com/office/drawing/2014/main" id="{007B885D-5C9C-41AD-BF39-01C67C031ACB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6363" y="4097338"/>
                  <a:ext cx="596900" cy="2138363"/>
                </a:xfrm>
                <a:prstGeom prst="rect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9" name="Rectangle 58">
                  <a:extLst>
                    <a:ext uri="{FF2B5EF4-FFF2-40B4-BE49-F238E27FC236}">
                      <a16:creationId xmlns:a16="http://schemas.microsoft.com/office/drawing/2014/main" id="{2500551F-8EE9-4957-A481-6D3C1E8E8583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2643188" y="4044950"/>
                  <a:ext cx="601663" cy="39688"/>
                </a:xfrm>
                <a:prstGeom prst="rect">
                  <a:avLst/>
                </a:prstGeom>
                <a:solidFill>
                  <a:srgbClr val="034AB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24" name="Rectangle 63">
                  <a:extLst>
                    <a:ext uri="{FF2B5EF4-FFF2-40B4-BE49-F238E27FC236}">
                      <a16:creationId xmlns:a16="http://schemas.microsoft.com/office/drawing/2014/main" id="{C54CD566-3F02-4973-9BB6-7C7E037EA94F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>
                  <a:off x="3265488" y="4048125"/>
                  <a:ext cx="595313" cy="2187575"/>
                </a:xfrm>
                <a:prstGeom prst="rect">
                  <a:avLst/>
                </a:prstGeom>
                <a:noFill/>
                <a:ln w="6350" cap="flat">
                  <a:solidFill>
                    <a:srgbClr val="A5A5A5"/>
                  </a:solidFill>
                  <a:prstDash val="solid"/>
                  <a:miter lim="800000"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925" name="Freeform 64">
                <a:extLst>
                  <a:ext uri="{FF2B5EF4-FFF2-40B4-BE49-F238E27FC236}">
                    <a16:creationId xmlns:a16="http://schemas.microsoft.com/office/drawing/2014/main" id="{4E40FF5D-7F2A-4D40-9719-7C8EFF01D2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59138" y="4041775"/>
                <a:ext cx="612775" cy="2205038"/>
              </a:xfrm>
              <a:custGeom>
                <a:avLst/>
                <a:gdLst>
                  <a:gd name="T0" fmla="*/ 386 w 386"/>
                  <a:gd name="T1" fmla="*/ 0 h 1389"/>
                  <a:gd name="T2" fmla="*/ 386 w 386"/>
                  <a:gd name="T3" fmla="*/ 1389 h 1389"/>
                  <a:gd name="T4" fmla="*/ 0 w 386"/>
                  <a:gd name="T5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6" h="1389">
                    <a:moveTo>
                      <a:pt x="386" y="0"/>
                    </a:moveTo>
                    <a:lnTo>
                      <a:pt x="386" y="1389"/>
                    </a:lnTo>
                    <a:lnTo>
                      <a:pt x="0" y="1389"/>
                    </a:lnTo>
                  </a:path>
                </a:pathLst>
              </a:cu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933" name="正方形/長方形 932">
            <a:extLst>
              <a:ext uri="{FF2B5EF4-FFF2-40B4-BE49-F238E27FC236}">
                <a16:creationId xmlns:a16="http://schemas.microsoft.com/office/drawing/2014/main" id="{58BC8FB3-A118-4AA8-8E9B-07219949B09C}"/>
              </a:ext>
            </a:extLst>
          </p:cNvPr>
          <p:cNvSpPr/>
          <p:nvPr/>
        </p:nvSpPr>
        <p:spPr>
          <a:xfrm>
            <a:off x="2420008" y="3631360"/>
            <a:ext cx="7040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Sleep</a:t>
            </a: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ja-JP" altLang="en-US" sz="1600" dirty="0"/>
          </a:p>
        </p:txBody>
      </p:sp>
      <p:sp>
        <p:nvSpPr>
          <p:cNvPr id="934" name="テキスト ボックス 2">
            <a:extLst>
              <a:ext uri="{FF2B5EF4-FFF2-40B4-BE49-F238E27FC236}">
                <a16:creationId xmlns:a16="http://schemas.microsoft.com/office/drawing/2014/main" id="{D888073E-8888-4CD0-BAD6-EFECE3AE5F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52000" y="3631360"/>
            <a:ext cx="178884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</a:rPr>
              <a:t>     Dyspnea</a:t>
            </a:r>
            <a:endParaRPr lang="ja-JP" altLang="en-US" sz="1600" b="1" dirty="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935" name="正方形/長方形 934">
            <a:extLst>
              <a:ext uri="{FF2B5EF4-FFF2-40B4-BE49-F238E27FC236}">
                <a16:creationId xmlns:a16="http://schemas.microsoft.com/office/drawing/2014/main" id="{9A266ACF-0A13-442E-8680-8B9016FAA7D8}"/>
              </a:ext>
            </a:extLst>
          </p:cNvPr>
          <p:cNvSpPr/>
          <p:nvPr/>
        </p:nvSpPr>
        <p:spPr>
          <a:xfrm>
            <a:off x="6120000" y="3631360"/>
            <a:ext cx="6351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Pain</a:t>
            </a: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ja-JP" altLang="en-US" sz="1600" dirty="0"/>
          </a:p>
        </p:txBody>
      </p:sp>
      <p:sp>
        <p:nvSpPr>
          <p:cNvPr id="936" name="正方形/長方形 935">
            <a:extLst>
              <a:ext uri="{FF2B5EF4-FFF2-40B4-BE49-F238E27FC236}">
                <a16:creationId xmlns:a16="http://schemas.microsoft.com/office/drawing/2014/main" id="{57C6D43B-816C-491E-AF29-ECD3DCE0B812}"/>
              </a:ext>
            </a:extLst>
          </p:cNvPr>
          <p:cNvSpPr/>
          <p:nvPr/>
        </p:nvSpPr>
        <p:spPr>
          <a:xfrm>
            <a:off x="5936956" y="360000"/>
            <a:ext cx="10342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Diarrhea</a:t>
            </a: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ja-JP" altLang="en-US" sz="1600" dirty="0"/>
          </a:p>
        </p:txBody>
      </p:sp>
      <p:sp>
        <p:nvSpPr>
          <p:cNvPr id="937" name="正方形/長方形 936">
            <a:extLst>
              <a:ext uri="{FF2B5EF4-FFF2-40B4-BE49-F238E27FC236}">
                <a16:creationId xmlns:a16="http://schemas.microsoft.com/office/drawing/2014/main" id="{B8351E3E-8475-4583-83D2-B54278EB4765}"/>
              </a:ext>
            </a:extLst>
          </p:cNvPr>
          <p:cNvSpPr/>
          <p:nvPr/>
        </p:nvSpPr>
        <p:spPr>
          <a:xfrm>
            <a:off x="9360376" y="360000"/>
            <a:ext cx="136608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Constipation</a:t>
            </a:r>
            <a:r>
              <a:rPr lang="en-US" altLang="ja-JP" sz="16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ja-JP" altLang="en-US" sz="1600" dirty="0"/>
          </a:p>
        </p:txBody>
      </p:sp>
      <p:grpSp>
        <p:nvGrpSpPr>
          <p:cNvPr id="1011" name="グループ化 1010">
            <a:extLst>
              <a:ext uri="{FF2B5EF4-FFF2-40B4-BE49-F238E27FC236}">
                <a16:creationId xmlns:a16="http://schemas.microsoft.com/office/drawing/2014/main" id="{D204B034-0EED-4320-9EC2-5BF067CCC2AA}"/>
              </a:ext>
            </a:extLst>
          </p:cNvPr>
          <p:cNvGrpSpPr/>
          <p:nvPr/>
        </p:nvGrpSpPr>
        <p:grpSpPr>
          <a:xfrm>
            <a:off x="4768215" y="3899680"/>
            <a:ext cx="2861310" cy="2394466"/>
            <a:chOff x="4768215" y="3960495"/>
            <a:chExt cx="2861310" cy="2394466"/>
          </a:xfrm>
        </p:grpSpPr>
        <p:sp>
          <p:nvSpPr>
            <p:cNvPr id="973" name="Rectangle 106">
              <a:extLst>
                <a:ext uri="{FF2B5EF4-FFF2-40B4-BE49-F238E27FC236}">
                  <a16:creationId xmlns:a16="http://schemas.microsoft.com/office/drawing/2014/main" id="{33009EEA-C15D-4256-926E-A3E6DD52F1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46003" y="6170295"/>
              <a:ext cx="20518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4" name="Rectangle 107">
              <a:extLst>
                <a:ext uri="{FF2B5EF4-FFF2-40B4-BE49-F238E27FC236}">
                  <a16:creationId xmlns:a16="http://schemas.microsoft.com/office/drawing/2014/main" id="{6DB4A823-4253-4BEE-BEBF-EB6E7FA1DE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6315" y="5724208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5" name="Rectangle 108">
              <a:extLst>
                <a:ext uri="{FF2B5EF4-FFF2-40B4-BE49-F238E27FC236}">
                  <a16:creationId xmlns:a16="http://schemas.microsoft.com/office/drawing/2014/main" id="{B176EB8A-49D5-420B-9179-7DCCDEF024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6315" y="5282883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40%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6" name="Rectangle 109">
              <a:extLst>
                <a:ext uri="{FF2B5EF4-FFF2-40B4-BE49-F238E27FC236}">
                  <a16:creationId xmlns:a16="http://schemas.microsoft.com/office/drawing/2014/main" id="{CDC693AA-8AD5-48BD-941B-0B1EDC122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6315" y="4843145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60%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7" name="Rectangle 110">
              <a:extLst>
                <a:ext uri="{FF2B5EF4-FFF2-40B4-BE49-F238E27FC236}">
                  <a16:creationId xmlns:a16="http://schemas.microsoft.com/office/drawing/2014/main" id="{59AF48BE-831A-4291-A40A-46B998C60B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06315" y="4401820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80%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978" name="Rectangle 111">
              <a:extLst>
                <a:ext uri="{FF2B5EF4-FFF2-40B4-BE49-F238E27FC236}">
                  <a16:creationId xmlns:a16="http://schemas.microsoft.com/office/drawing/2014/main" id="{8B9D65EB-84C8-4F75-AD2E-1F290D28BD7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68215" y="3960495"/>
              <a:ext cx="35907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009" name="グループ化 1008">
              <a:extLst>
                <a:ext uri="{FF2B5EF4-FFF2-40B4-BE49-F238E27FC236}">
                  <a16:creationId xmlns:a16="http://schemas.microsoft.com/office/drawing/2014/main" id="{5454263A-3FD9-43A5-BE76-854B6824D4ED}"/>
                </a:ext>
              </a:extLst>
            </p:cNvPr>
            <p:cNvGrpSpPr/>
            <p:nvPr/>
          </p:nvGrpSpPr>
          <p:grpSpPr>
            <a:xfrm>
              <a:off x="5129213" y="4040188"/>
              <a:ext cx="2500312" cy="2206625"/>
              <a:chOff x="5129213" y="4040188"/>
              <a:chExt cx="2500312" cy="2206625"/>
            </a:xfrm>
          </p:grpSpPr>
          <p:sp>
            <p:nvSpPr>
              <p:cNvPr id="962" name="Line 95">
                <a:extLst>
                  <a:ext uri="{FF2B5EF4-FFF2-40B4-BE49-F238E27FC236}">
                    <a16:creationId xmlns:a16="http://schemas.microsoft.com/office/drawing/2014/main" id="{D66ADCEF-DC9A-4498-9D7C-FDFC5FFC390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45088" y="6026150"/>
                <a:ext cx="17463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3" name="Line 96">
                <a:extLst>
                  <a:ext uri="{FF2B5EF4-FFF2-40B4-BE49-F238E27FC236}">
                    <a16:creationId xmlns:a16="http://schemas.microsoft.com/office/drawing/2014/main" id="{31F9512F-0A43-4C43-A9F1-F963A1EC620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45088" y="5584825"/>
                <a:ext cx="17463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4" name="Line 97">
                <a:extLst>
                  <a:ext uri="{FF2B5EF4-FFF2-40B4-BE49-F238E27FC236}">
                    <a16:creationId xmlns:a16="http://schemas.microsoft.com/office/drawing/2014/main" id="{D501575A-06D1-4B07-A2CD-6ED53AA7093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45088" y="5145088"/>
                <a:ext cx="17463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5" name="Line 98">
                <a:extLst>
                  <a:ext uri="{FF2B5EF4-FFF2-40B4-BE49-F238E27FC236}">
                    <a16:creationId xmlns:a16="http://schemas.microsoft.com/office/drawing/2014/main" id="{FB430EC7-30AD-424F-873A-FBBDCEDFD3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45088" y="4703763"/>
                <a:ext cx="17463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6" name="Line 99">
                <a:extLst>
                  <a:ext uri="{FF2B5EF4-FFF2-40B4-BE49-F238E27FC236}">
                    <a16:creationId xmlns:a16="http://schemas.microsoft.com/office/drawing/2014/main" id="{78E272B0-57DC-48AB-B2CE-92379E6FBF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45088" y="4262438"/>
                <a:ext cx="17463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7" name="Line 100">
                <a:extLst>
                  <a:ext uri="{FF2B5EF4-FFF2-40B4-BE49-F238E27FC236}">
                    <a16:creationId xmlns:a16="http://schemas.microsoft.com/office/drawing/2014/main" id="{BCF364CB-EAB1-4523-B14E-8BAA7B37E6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29213" y="6246813"/>
                <a:ext cx="3333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8" name="Line 101">
                <a:extLst>
                  <a:ext uri="{FF2B5EF4-FFF2-40B4-BE49-F238E27FC236}">
                    <a16:creationId xmlns:a16="http://schemas.microsoft.com/office/drawing/2014/main" id="{B29A1F0B-D7C7-491C-9947-185487E237A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29213" y="5805488"/>
                <a:ext cx="3333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69" name="Line 102">
                <a:extLst>
                  <a:ext uri="{FF2B5EF4-FFF2-40B4-BE49-F238E27FC236}">
                    <a16:creationId xmlns:a16="http://schemas.microsoft.com/office/drawing/2014/main" id="{BA212CBB-B0EA-4B3F-A028-5D84D429DE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29213" y="5364163"/>
                <a:ext cx="3333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0" name="Line 103">
                <a:extLst>
                  <a:ext uri="{FF2B5EF4-FFF2-40B4-BE49-F238E27FC236}">
                    <a16:creationId xmlns:a16="http://schemas.microsoft.com/office/drawing/2014/main" id="{40776576-12ED-4029-A41D-EF71DF0202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29213" y="4924425"/>
                <a:ext cx="3333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1" name="Line 104">
                <a:extLst>
                  <a:ext uri="{FF2B5EF4-FFF2-40B4-BE49-F238E27FC236}">
                    <a16:creationId xmlns:a16="http://schemas.microsoft.com/office/drawing/2014/main" id="{D35D3E4D-6299-4349-B8DB-779CA5FA8F8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29213" y="4483100"/>
                <a:ext cx="3333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2" name="Line 105">
                <a:extLst>
                  <a:ext uri="{FF2B5EF4-FFF2-40B4-BE49-F238E27FC236}">
                    <a16:creationId xmlns:a16="http://schemas.microsoft.com/office/drawing/2014/main" id="{815BD889-EA71-4D05-B3CD-67BC94E4C0D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29213" y="4041775"/>
                <a:ext cx="3333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79" name="Rectangle 112">
                <a:extLst>
                  <a:ext uri="{FF2B5EF4-FFF2-40B4-BE49-F238E27FC236}">
                    <a16:creationId xmlns:a16="http://schemas.microsoft.com/office/drawing/2014/main" id="{F4980DEF-0E1B-494B-950C-3C7651127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2150" y="4040188"/>
                <a:ext cx="6350" cy="220345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0" name="Rectangle 113">
                <a:extLst>
                  <a:ext uri="{FF2B5EF4-FFF2-40B4-BE49-F238E27FC236}">
                    <a16:creationId xmlns:a16="http://schemas.microsoft.com/office/drawing/2014/main" id="{2D2B73F7-9DBF-4250-A045-D4D7094A33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91275" y="4040188"/>
                <a:ext cx="4763" cy="220345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1" name="Rectangle 114">
                <a:extLst>
                  <a:ext uri="{FF2B5EF4-FFF2-40B4-BE49-F238E27FC236}">
                    <a16:creationId xmlns:a16="http://schemas.microsoft.com/office/drawing/2014/main" id="{7A9CDBF5-64CC-4992-9BBD-51D7C1B93A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08813" y="4040188"/>
                <a:ext cx="6350" cy="220345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2" name="Rectangle 115">
                <a:extLst>
                  <a:ext uri="{FF2B5EF4-FFF2-40B4-BE49-F238E27FC236}">
                    <a16:creationId xmlns:a16="http://schemas.microsoft.com/office/drawing/2014/main" id="{032828ED-1669-46B9-AE80-A60F92853B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59375" y="40401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3" name="Rectangle 116">
                <a:extLst>
                  <a:ext uri="{FF2B5EF4-FFF2-40B4-BE49-F238E27FC236}">
                    <a16:creationId xmlns:a16="http://schemas.microsoft.com/office/drawing/2014/main" id="{8822428D-5455-4660-A0B0-A331E1161D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5725" y="4044950"/>
                <a:ext cx="601663" cy="21939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4" name="Rectangle 117">
                <a:extLst>
                  <a:ext uri="{FF2B5EF4-FFF2-40B4-BE49-F238E27FC236}">
                    <a16:creationId xmlns:a16="http://schemas.microsoft.com/office/drawing/2014/main" id="{359A3F89-5182-4C98-8CD1-67F1462C70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67313" y="4048125"/>
                <a:ext cx="596900" cy="2187575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5" name="Freeform 118">
                <a:extLst>
                  <a:ext uri="{FF2B5EF4-FFF2-40B4-BE49-F238E27FC236}">
                    <a16:creationId xmlns:a16="http://schemas.microsoft.com/office/drawing/2014/main" id="{C766A678-1491-4866-92AF-B328D6121A5E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162550" y="4041775"/>
                <a:ext cx="612775" cy="2205038"/>
              </a:xfrm>
              <a:custGeom>
                <a:avLst/>
                <a:gdLst>
                  <a:gd name="T0" fmla="*/ 0 w 386"/>
                  <a:gd name="T1" fmla="*/ 1389 h 1389"/>
                  <a:gd name="T2" fmla="*/ 0 w 386"/>
                  <a:gd name="T3" fmla="*/ 0 h 1389"/>
                  <a:gd name="T4" fmla="*/ 386 w 386"/>
                  <a:gd name="T5" fmla="*/ 1389 h 1389"/>
                  <a:gd name="T6" fmla="*/ 0 w 386"/>
                  <a:gd name="T7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6" h="1389">
                    <a:moveTo>
                      <a:pt x="0" y="1389"/>
                    </a:moveTo>
                    <a:lnTo>
                      <a:pt x="0" y="0"/>
                    </a:lnTo>
                    <a:moveTo>
                      <a:pt x="386" y="1389"/>
                    </a:moveTo>
                    <a:lnTo>
                      <a:pt x="0" y="1389"/>
                    </a:lnTo>
                  </a:path>
                </a:pathLst>
              </a:cu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6" name="Rectangle 119">
                <a:extLst>
                  <a:ext uri="{FF2B5EF4-FFF2-40B4-BE49-F238E27FC236}">
                    <a16:creationId xmlns:a16="http://schemas.microsoft.com/office/drawing/2014/main" id="{ECD78C81-03CE-4EEE-B6BD-7553637E28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78500" y="40401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7" name="Rectangle 120">
                <a:extLst>
                  <a:ext uri="{FF2B5EF4-FFF2-40B4-BE49-F238E27FC236}">
                    <a16:creationId xmlns:a16="http://schemas.microsoft.com/office/drawing/2014/main" id="{2C91C8CB-1040-4A23-90DD-91ADE43875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3263" y="4232275"/>
                <a:ext cx="601663" cy="20066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8" name="Rectangle 121">
                <a:extLst>
                  <a:ext uri="{FF2B5EF4-FFF2-40B4-BE49-F238E27FC236}">
                    <a16:creationId xmlns:a16="http://schemas.microsoft.com/office/drawing/2014/main" id="{B9066579-E00A-4183-A532-07E444F1D4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6438" y="4235450"/>
                <a:ext cx="595313" cy="2000250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89" name="Rectangle 122">
                <a:extLst>
                  <a:ext uri="{FF2B5EF4-FFF2-40B4-BE49-F238E27FC236}">
                    <a16:creationId xmlns:a16="http://schemas.microsoft.com/office/drawing/2014/main" id="{CF2BB4DE-3C02-4594-9A2F-CDD6E1054C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3263" y="4044950"/>
                <a:ext cx="601663" cy="176213"/>
              </a:xfrm>
              <a:prstGeom prst="rect">
                <a:avLst/>
              </a:prstGeom>
              <a:solidFill>
                <a:srgbClr val="034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0" name="Rectangle 123">
                <a:extLst>
                  <a:ext uri="{FF2B5EF4-FFF2-40B4-BE49-F238E27FC236}">
                    <a16:creationId xmlns:a16="http://schemas.microsoft.com/office/drawing/2014/main" id="{29F1E15B-17D6-4C26-A4E3-9DAC52B0B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786438" y="4048125"/>
                <a:ext cx="595313" cy="171450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1" name="Line 124">
                <a:extLst>
                  <a:ext uri="{FF2B5EF4-FFF2-40B4-BE49-F238E27FC236}">
                    <a16:creationId xmlns:a16="http://schemas.microsoft.com/office/drawing/2014/main" id="{89635D6D-2A31-49AF-AD21-14465C88C42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780088" y="6246813"/>
                <a:ext cx="612775" cy="0"/>
              </a:xfrm>
              <a:prstGeom prst="line">
                <a:avLst/>
              </a:pr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2" name="Rectangle 125">
                <a:extLst>
                  <a:ext uri="{FF2B5EF4-FFF2-40B4-BE49-F238E27FC236}">
                    <a16:creationId xmlns:a16="http://schemas.microsoft.com/office/drawing/2014/main" id="{60BDAFAB-E2CB-4C4C-B6BE-6FE1DDA91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96038" y="40401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3" name="Rectangle 126">
                <a:extLst>
                  <a:ext uri="{FF2B5EF4-FFF2-40B4-BE49-F238E27FC236}">
                    <a16:creationId xmlns:a16="http://schemas.microsoft.com/office/drawing/2014/main" id="{79768A33-A88A-4376-910B-2AD18E0C46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2388" y="4144963"/>
                <a:ext cx="601663" cy="20939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4" name="Rectangle 127">
                <a:extLst>
                  <a:ext uri="{FF2B5EF4-FFF2-40B4-BE49-F238E27FC236}">
                    <a16:creationId xmlns:a16="http://schemas.microsoft.com/office/drawing/2014/main" id="{4B3CAF2A-3FEF-4EEE-B55A-F4601E39C1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3975" y="4146550"/>
                <a:ext cx="596900" cy="2089150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5" name="Rectangle 128">
                <a:extLst>
                  <a:ext uri="{FF2B5EF4-FFF2-40B4-BE49-F238E27FC236}">
                    <a16:creationId xmlns:a16="http://schemas.microsoft.com/office/drawing/2014/main" id="{6BCF9BC6-1287-4288-B0F8-BDFE895657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2388" y="4044950"/>
                <a:ext cx="601663" cy="88900"/>
              </a:xfrm>
              <a:prstGeom prst="rect">
                <a:avLst/>
              </a:prstGeom>
              <a:solidFill>
                <a:srgbClr val="034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6" name="Rectangle 129">
                <a:extLst>
                  <a:ext uri="{FF2B5EF4-FFF2-40B4-BE49-F238E27FC236}">
                    <a16:creationId xmlns:a16="http://schemas.microsoft.com/office/drawing/2014/main" id="{38485562-D340-44E7-B5D6-5A42C9D104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403975" y="4048125"/>
                <a:ext cx="596900" cy="82550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7" name="Line 130">
                <a:extLst>
                  <a:ext uri="{FF2B5EF4-FFF2-40B4-BE49-F238E27FC236}">
                    <a16:creationId xmlns:a16="http://schemas.microsoft.com/office/drawing/2014/main" id="{CAA52910-F8D4-48D3-AB24-25869FF5F04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6399213" y="6246813"/>
                <a:ext cx="612775" cy="0"/>
              </a:xfrm>
              <a:prstGeom prst="line">
                <a:avLst/>
              </a:pr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8" name="Rectangle 131">
                <a:extLst>
                  <a:ext uri="{FF2B5EF4-FFF2-40B4-BE49-F238E27FC236}">
                    <a16:creationId xmlns:a16="http://schemas.microsoft.com/office/drawing/2014/main" id="{46587005-8641-471C-9B3B-F54423BD21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5163" y="40401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999" name="Rectangle 132">
                <a:extLst>
                  <a:ext uri="{FF2B5EF4-FFF2-40B4-BE49-F238E27FC236}">
                    <a16:creationId xmlns:a16="http://schemas.microsoft.com/office/drawing/2014/main" id="{259890B3-0E36-44D9-9927-89A4C2C274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9925" y="4116388"/>
                <a:ext cx="601663" cy="212248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0" name="Rectangle 133">
                <a:extLst>
                  <a:ext uri="{FF2B5EF4-FFF2-40B4-BE49-F238E27FC236}">
                    <a16:creationId xmlns:a16="http://schemas.microsoft.com/office/drawing/2014/main" id="{F9C10A9B-C660-4906-AEA4-B35EDC6B17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3100" y="4119563"/>
                <a:ext cx="595313" cy="2116138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1" name="Rectangle 134">
                <a:extLst>
                  <a:ext uri="{FF2B5EF4-FFF2-40B4-BE49-F238E27FC236}">
                    <a16:creationId xmlns:a16="http://schemas.microsoft.com/office/drawing/2014/main" id="{B1431AA2-5E51-4B79-936F-C479E7C802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19925" y="4044950"/>
                <a:ext cx="601663" cy="60325"/>
              </a:xfrm>
              <a:prstGeom prst="rect">
                <a:avLst/>
              </a:prstGeom>
              <a:solidFill>
                <a:srgbClr val="034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2" name="Rectangle 135">
                <a:extLst>
                  <a:ext uri="{FF2B5EF4-FFF2-40B4-BE49-F238E27FC236}">
                    <a16:creationId xmlns:a16="http://schemas.microsoft.com/office/drawing/2014/main" id="{8851A89A-4689-4B10-A853-A355E221E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023100" y="4048125"/>
                <a:ext cx="595313" cy="55563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03" name="Freeform 136">
                <a:extLst>
                  <a:ext uri="{FF2B5EF4-FFF2-40B4-BE49-F238E27FC236}">
                    <a16:creationId xmlns:a16="http://schemas.microsoft.com/office/drawing/2014/main" id="{7C98757A-09D5-4388-898C-EE40AABCDC1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016750" y="4041775"/>
                <a:ext cx="612775" cy="2205038"/>
              </a:xfrm>
              <a:custGeom>
                <a:avLst/>
                <a:gdLst>
                  <a:gd name="T0" fmla="*/ 386 w 386"/>
                  <a:gd name="T1" fmla="*/ 0 h 1389"/>
                  <a:gd name="T2" fmla="*/ 386 w 386"/>
                  <a:gd name="T3" fmla="*/ 1389 h 1389"/>
                  <a:gd name="T4" fmla="*/ 0 w 386"/>
                  <a:gd name="T5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6" h="1389">
                    <a:moveTo>
                      <a:pt x="386" y="0"/>
                    </a:moveTo>
                    <a:lnTo>
                      <a:pt x="386" y="1389"/>
                    </a:lnTo>
                    <a:lnTo>
                      <a:pt x="0" y="1389"/>
                    </a:lnTo>
                  </a:path>
                </a:pathLst>
              </a:cu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080" name="グループ化 1079">
            <a:extLst>
              <a:ext uri="{FF2B5EF4-FFF2-40B4-BE49-F238E27FC236}">
                <a16:creationId xmlns:a16="http://schemas.microsoft.com/office/drawing/2014/main" id="{98D7AF7A-C875-4B4F-9262-C21AA65B5EEE}"/>
              </a:ext>
            </a:extLst>
          </p:cNvPr>
          <p:cNvGrpSpPr/>
          <p:nvPr/>
        </p:nvGrpSpPr>
        <p:grpSpPr>
          <a:xfrm>
            <a:off x="8355648" y="3899680"/>
            <a:ext cx="2840990" cy="2394466"/>
            <a:chOff x="8355648" y="3960495"/>
            <a:chExt cx="2840990" cy="2394466"/>
          </a:xfrm>
        </p:grpSpPr>
        <p:sp>
          <p:nvSpPr>
            <p:cNvPr id="1047" name="Rectangle 178">
              <a:extLst>
                <a:ext uri="{FF2B5EF4-FFF2-40B4-BE49-F238E27FC236}">
                  <a16:creationId xmlns:a16="http://schemas.microsoft.com/office/drawing/2014/main" id="{640E0D1C-0766-4DC8-88DD-93661D270A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33435" y="6170295"/>
              <a:ext cx="20518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8" name="Rectangle 179">
              <a:extLst>
                <a:ext uri="{FF2B5EF4-FFF2-40B4-BE49-F238E27FC236}">
                  <a16:creationId xmlns:a16="http://schemas.microsoft.com/office/drawing/2014/main" id="{C05BF488-140F-4184-9606-6F5E02016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3748" y="5724208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49" name="Rectangle 180">
              <a:extLst>
                <a:ext uri="{FF2B5EF4-FFF2-40B4-BE49-F238E27FC236}">
                  <a16:creationId xmlns:a16="http://schemas.microsoft.com/office/drawing/2014/main" id="{7EBF6475-126B-4904-8323-B6FFD704D4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3748" y="5282883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40%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0" name="Rectangle 181">
              <a:extLst>
                <a:ext uri="{FF2B5EF4-FFF2-40B4-BE49-F238E27FC236}">
                  <a16:creationId xmlns:a16="http://schemas.microsoft.com/office/drawing/2014/main" id="{25AF1C1B-68A5-4958-8EC1-E1FE3A14AA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3748" y="4843145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60%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1" name="Rectangle 182">
              <a:extLst>
                <a:ext uri="{FF2B5EF4-FFF2-40B4-BE49-F238E27FC236}">
                  <a16:creationId xmlns:a16="http://schemas.microsoft.com/office/drawing/2014/main" id="{6F40F0BB-E559-4543-AAAA-5A7C4DA88A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93748" y="4401820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80%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052" name="Rectangle 183">
              <a:extLst>
                <a:ext uri="{FF2B5EF4-FFF2-40B4-BE49-F238E27FC236}">
                  <a16:creationId xmlns:a16="http://schemas.microsoft.com/office/drawing/2014/main" id="{CCB54194-8C0A-47F6-A1B8-FE48D14438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55648" y="3960495"/>
              <a:ext cx="35907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079" name="グループ化 1078">
              <a:extLst>
                <a:ext uri="{FF2B5EF4-FFF2-40B4-BE49-F238E27FC236}">
                  <a16:creationId xmlns:a16="http://schemas.microsoft.com/office/drawing/2014/main" id="{C65168B1-788D-46B9-A94B-D52BF1BCAAA0}"/>
                </a:ext>
              </a:extLst>
            </p:cNvPr>
            <p:cNvGrpSpPr/>
            <p:nvPr/>
          </p:nvGrpSpPr>
          <p:grpSpPr>
            <a:xfrm>
              <a:off x="8696325" y="4040188"/>
              <a:ext cx="2500313" cy="2206625"/>
              <a:chOff x="8696325" y="4040188"/>
              <a:chExt cx="2500313" cy="2206625"/>
            </a:xfrm>
          </p:grpSpPr>
          <p:sp>
            <p:nvSpPr>
              <p:cNvPr id="1036" name="Line 167">
                <a:extLst>
                  <a:ext uri="{FF2B5EF4-FFF2-40B4-BE49-F238E27FC236}">
                    <a16:creationId xmlns:a16="http://schemas.microsoft.com/office/drawing/2014/main" id="{137A88CC-41AD-4FE3-B52A-120C857786C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12200" y="6026150"/>
                <a:ext cx="17462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7" name="Line 168">
                <a:extLst>
                  <a:ext uri="{FF2B5EF4-FFF2-40B4-BE49-F238E27FC236}">
                    <a16:creationId xmlns:a16="http://schemas.microsoft.com/office/drawing/2014/main" id="{A2180A3D-B3DA-4A5E-9204-AC72D98F584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12200" y="5584825"/>
                <a:ext cx="17462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8" name="Line 169">
                <a:extLst>
                  <a:ext uri="{FF2B5EF4-FFF2-40B4-BE49-F238E27FC236}">
                    <a16:creationId xmlns:a16="http://schemas.microsoft.com/office/drawing/2014/main" id="{5E59FA29-51AC-42F9-B440-A8254FC44B6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12200" y="5145088"/>
                <a:ext cx="17462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39" name="Line 170">
                <a:extLst>
                  <a:ext uri="{FF2B5EF4-FFF2-40B4-BE49-F238E27FC236}">
                    <a16:creationId xmlns:a16="http://schemas.microsoft.com/office/drawing/2014/main" id="{5C8D9483-FD4C-49A3-9487-EAED86E00F0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12200" y="4703763"/>
                <a:ext cx="17462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0" name="Line 171">
                <a:extLst>
                  <a:ext uri="{FF2B5EF4-FFF2-40B4-BE49-F238E27FC236}">
                    <a16:creationId xmlns:a16="http://schemas.microsoft.com/office/drawing/2014/main" id="{7E530751-0603-4241-B232-F72DC06E1E1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712200" y="4262438"/>
                <a:ext cx="17462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1" name="Line 172">
                <a:extLst>
                  <a:ext uri="{FF2B5EF4-FFF2-40B4-BE49-F238E27FC236}">
                    <a16:creationId xmlns:a16="http://schemas.microsoft.com/office/drawing/2014/main" id="{9001396A-08F0-4FED-BCF6-3FB688942F0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96325" y="6246813"/>
                <a:ext cx="3333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2" name="Line 173">
                <a:extLst>
                  <a:ext uri="{FF2B5EF4-FFF2-40B4-BE49-F238E27FC236}">
                    <a16:creationId xmlns:a16="http://schemas.microsoft.com/office/drawing/2014/main" id="{53E0FC15-E182-4087-B34D-ED5FE20C0B4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96325" y="5805488"/>
                <a:ext cx="3333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3" name="Line 174">
                <a:extLst>
                  <a:ext uri="{FF2B5EF4-FFF2-40B4-BE49-F238E27FC236}">
                    <a16:creationId xmlns:a16="http://schemas.microsoft.com/office/drawing/2014/main" id="{2945DE6A-9462-44AD-AFA4-1B024797058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96325" y="5364163"/>
                <a:ext cx="3333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4" name="Line 175">
                <a:extLst>
                  <a:ext uri="{FF2B5EF4-FFF2-40B4-BE49-F238E27FC236}">
                    <a16:creationId xmlns:a16="http://schemas.microsoft.com/office/drawing/2014/main" id="{9DB1CD35-78C1-4681-8850-49B7512B402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96325" y="4924425"/>
                <a:ext cx="3333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5" name="Line 176">
                <a:extLst>
                  <a:ext uri="{FF2B5EF4-FFF2-40B4-BE49-F238E27FC236}">
                    <a16:creationId xmlns:a16="http://schemas.microsoft.com/office/drawing/2014/main" id="{55D6FFBB-1A34-4D62-A042-4707F93AD00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96325" y="4483100"/>
                <a:ext cx="3333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46" name="Line 177">
                <a:extLst>
                  <a:ext uri="{FF2B5EF4-FFF2-40B4-BE49-F238E27FC236}">
                    <a16:creationId xmlns:a16="http://schemas.microsoft.com/office/drawing/2014/main" id="{430D6041-F27F-4ADE-A976-2FF6A7B5877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8696325" y="4041775"/>
                <a:ext cx="3333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3" name="Rectangle 184">
                <a:extLst>
                  <a:ext uri="{FF2B5EF4-FFF2-40B4-BE49-F238E27FC236}">
                    <a16:creationId xmlns:a16="http://schemas.microsoft.com/office/drawing/2014/main" id="{369A867D-88DA-43B4-97BA-F638A734FD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39263" y="4040188"/>
                <a:ext cx="6350" cy="220345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4" name="Rectangle 185">
                <a:extLst>
                  <a:ext uri="{FF2B5EF4-FFF2-40B4-BE49-F238E27FC236}">
                    <a16:creationId xmlns:a16="http://schemas.microsoft.com/office/drawing/2014/main" id="{C8E35A47-BDCC-4AC5-B6E1-1CAE2F3734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58388" y="4040188"/>
                <a:ext cx="4762" cy="220345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5" name="Rectangle 186">
                <a:extLst>
                  <a:ext uri="{FF2B5EF4-FFF2-40B4-BE49-F238E27FC236}">
                    <a16:creationId xmlns:a16="http://schemas.microsoft.com/office/drawing/2014/main" id="{87F9B050-2CBC-4106-8EFB-806C7C0FA7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75925" y="4040188"/>
                <a:ext cx="6350" cy="220345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6" name="Rectangle 187">
                <a:extLst>
                  <a:ext uri="{FF2B5EF4-FFF2-40B4-BE49-F238E27FC236}">
                    <a16:creationId xmlns:a16="http://schemas.microsoft.com/office/drawing/2014/main" id="{09B9C2ED-1BEA-4D9D-A09C-28C9A7D7DF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26488" y="40401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7" name="Rectangle 188">
                <a:extLst>
                  <a:ext uri="{FF2B5EF4-FFF2-40B4-BE49-F238E27FC236}">
                    <a16:creationId xmlns:a16="http://schemas.microsoft.com/office/drawing/2014/main" id="{7791BF2B-3085-4E3B-BDEF-B53A896E96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32838" y="4044950"/>
                <a:ext cx="601662" cy="21939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8" name="Rectangle 189">
                <a:extLst>
                  <a:ext uri="{FF2B5EF4-FFF2-40B4-BE49-F238E27FC236}">
                    <a16:creationId xmlns:a16="http://schemas.microsoft.com/office/drawing/2014/main" id="{231F38BD-6DF4-41F6-9545-0025E60985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734425" y="4048125"/>
                <a:ext cx="596900" cy="2187575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59" name="Freeform 190">
                <a:extLst>
                  <a:ext uri="{FF2B5EF4-FFF2-40B4-BE49-F238E27FC236}">
                    <a16:creationId xmlns:a16="http://schemas.microsoft.com/office/drawing/2014/main" id="{E1ACD8FB-3465-42C8-A509-A6F15885A3B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729663" y="4041775"/>
                <a:ext cx="612775" cy="2205038"/>
              </a:xfrm>
              <a:custGeom>
                <a:avLst/>
                <a:gdLst>
                  <a:gd name="T0" fmla="*/ 0 w 386"/>
                  <a:gd name="T1" fmla="*/ 1389 h 1389"/>
                  <a:gd name="T2" fmla="*/ 0 w 386"/>
                  <a:gd name="T3" fmla="*/ 0 h 1389"/>
                  <a:gd name="T4" fmla="*/ 386 w 386"/>
                  <a:gd name="T5" fmla="*/ 1389 h 1389"/>
                  <a:gd name="T6" fmla="*/ 0 w 386"/>
                  <a:gd name="T7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6" h="1389">
                    <a:moveTo>
                      <a:pt x="0" y="1389"/>
                    </a:moveTo>
                    <a:lnTo>
                      <a:pt x="0" y="0"/>
                    </a:lnTo>
                    <a:moveTo>
                      <a:pt x="386" y="1389"/>
                    </a:moveTo>
                    <a:lnTo>
                      <a:pt x="0" y="1389"/>
                    </a:lnTo>
                  </a:path>
                </a:pathLst>
              </a:cu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0" name="Rectangle 191">
                <a:extLst>
                  <a:ext uri="{FF2B5EF4-FFF2-40B4-BE49-F238E27FC236}">
                    <a16:creationId xmlns:a16="http://schemas.microsoft.com/office/drawing/2014/main" id="{79E0C5A1-0470-48A5-862F-4D62E72FD4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45613" y="40401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1" name="Rectangle 192">
                <a:extLst>
                  <a:ext uri="{FF2B5EF4-FFF2-40B4-BE49-F238E27FC236}">
                    <a16:creationId xmlns:a16="http://schemas.microsoft.com/office/drawing/2014/main" id="{1F60A859-B8F7-4DD1-A393-BAF8FB6AB7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0375" y="4044950"/>
                <a:ext cx="601662" cy="21939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2" name="Rectangle 193">
                <a:extLst>
                  <a:ext uri="{FF2B5EF4-FFF2-40B4-BE49-F238E27FC236}">
                    <a16:creationId xmlns:a16="http://schemas.microsoft.com/office/drawing/2014/main" id="{2A9EC9BC-592C-49F6-A2B9-111A9C22F1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353550" y="4048125"/>
                <a:ext cx="595312" cy="2187575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3" name="Line 194">
                <a:extLst>
                  <a:ext uri="{FF2B5EF4-FFF2-40B4-BE49-F238E27FC236}">
                    <a16:creationId xmlns:a16="http://schemas.microsoft.com/office/drawing/2014/main" id="{A96A4347-5D74-4172-BFAF-F9D4809413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347200" y="6246813"/>
                <a:ext cx="612775" cy="0"/>
              </a:xfrm>
              <a:prstGeom prst="line">
                <a:avLst/>
              </a:pr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4" name="Rectangle 195">
                <a:extLst>
                  <a:ext uri="{FF2B5EF4-FFF2-40B4-BE49-F238E27FC236}">
                    <a16:creationId xmlns:a16="http://schemas.microsoft.com/office/drawing/2014/main" id="{4612C6B1-E8F8-400F-B035-CE02B2DBBB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63150" y="40401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5" name="Rectangle 196">
                <a:extLst>
                  <a:ext uri="{FF2B5EF4-FFF2-40B4-BE49-F238E27FC236}">
                    <a16:creationId xmlns:a16="http://schemas.microsoft.com/office/drawing/2014/main" id="{B4E5BC95-E899-4DD7-A25C-C86BDC740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69500" y="4094163"/>
                <a:ext cx="601662" cy="214471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6" name="Rectangle 197">
                <a:extLst>
                  <a:ext uri="{FF2B5EF4-FFF2-40B4-BE49-F238E27FC236}">
                    <a16:creationId xmlns:a16="http://schemas.microsoft.com/office/drawing/2014/main" id="{7EF7585B-AEE1-40BE-B101-AD7ECEC8A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71088" y="4097338"/>
                <a:ext cx="596900" cy="2138363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7" name="Rectangle 198">
                <a:extLst>
                  <a:ext uri="{FF2B5EF4-FFF2-40B4-BE49-F238E27FC236}">
                    <a16:creationId xmlns:a16="http://schemas.microsoft.com/office/drawing/2014/main" id="{802EF3A8-6CAC-4009-9101-FAABB55A14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69500" y="4044950"/>
                <a:ext cx="601662" cy="39688"/>
              </a:xfrm>
              <a:prstGeom prst="rect">
                <a:avLst/>
              </a:prstGeom>
              <a:solidFill>
                <a:srgbClr val="034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8" name="Rectangle 199">
                <a:extLst>
                  <a:ext uri="{FF2B5EF4-FFF2-40B4-BE49-F238E27FC236}">
                    <a16:creationId xmlns:a16="http://schemas.microsoft.com/office/drawing/2014/main" id="{D8C8607C-0AF1-4539-98EE-127D877A26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971088" y="4048125"/>
                <a:ext cx="596900" cy="33338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69" name="Line 200">
                <a:extLst>
                  <a:ext uri="{FF2B5EF4-FFF2-40B4-BE49-F238E27FC236}">
                    <a16:creationId xmlns:a16="http://schemas.microsoft.com/office/drawing/2014/main" id="{998C017F-7ADA-4A8A-9853-7EB298AE738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9966325" y="6246813"/>
                <a:ext cx="612775" cy="0"/>
              </a:xfrm>
              <a:prstGeom prst="line">
                <a:avLst/>
              </a:pr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0" name="Rectangle 201">
                <a:extLst>
                  <a:ext uri="{FF2B5EF4-FFF2-40B4-BE49-F238E27FC236}">
                    <a16:creationId xmlns:a16="http://schemas.microsoft.com/office/drawing/2014/main" id="{F1F36C47-93A2-4270-97F3-979B683A1D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82275" y="40401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1" name="Rectangle 202">
                <a:extLst>
                  <a:ext uri="{FF2B5EF4-FFF2-40B4-BE49-F238E27FC236}">
                    <a16:creationId xmlns:a16="http://schemas.microsoft.com/office/drawing/2014/main" id="{7705571D-B20B-4538-B8AF-A73BC023F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87038" y="4044950"/>
                <a:ext cx="601662" cy="219392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2" name="Rectangle 203">
                <a:extLst>
                  <a:ext uri="{FF2B5EF4-FFF2-40B4-BE49-F238E27FC236}">
                    <a16:creationId xmlns:a16="http://schemas.microsoft.com/office/drawing/2014/main" id="{170B65FA-3199-494E-948E-86F181D7D0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0590213" y="4048125"/>
                <a:ext cx="595312" cy="2187575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073" name="Freeform 204">
                <a:extLst>
                  <a:ext uri="{FF2B5EF4-FFF2-40B4-BE49-F238E27FC236}">
                    <a16:creationId xmlns:a16="http://schemas.microsoft.com/office/drawing/2014/main" id="{7A062EFD-A33E-420D-8E7A-07EBDAF3A5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583863" y="4041775"/>
                <a:ext cx="612775" cy="2205038"/>
              </a:xfrm>
              <a:custGeom>
                <a:avLst/>
                <a:gdLst>
                  <a:gd name="T0" fmla="*/ 386 w 386"/>
                  <a:gd name="T1" fmla="*/ 0 h 1389"/>
                  <a:gd name="T2" fmla="*/ 386 w 386"/>
                  <a:gd name="T3" fmla="*/ 1389 h 1389"/>
                  <a:gd name="T4" fmla="*/ 0 w 386"/>
                  <a:gd name="T5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6" h="1389">
                    <a:moveTo>
                      <a:pt x="386" y="0"/>
                    </a:moveTo>
                    <a:lnTo>
                      <a:pt x="386" y="1389"/>
                    </a:lnTo>
                    <a:lnTo>
                      <a:pt x="0" y="1389"/>
                    </a:lnTo>
                  </a:path>
                </a:pathLst>
              </a:cu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163" name="グループ化 1162">
            <a:extLst>
              <a:ext uri="{FF2B5EF4-FFF2-40B4-BE49-F238E27FC236}">
                <a16:creationId xmlns:a16="http://schemas.microsoft.com/office/drawing/2014/main" id="{B3AD4312-5A0E-4975-A968-A9FF4CF81801}"/>
              </a:ext>
            </a:extLst>
          </p:cNvPr>
          <p:cNvGrpSpPr/>
          <p:nvPr/>
        </p:nvGrpSpPr>
        <p:grpSpPr>
          <a:xfrm>
            <a:off x="8323898" y="586800"/>
            <a:ext cx="2861310" cy="2394466"/>
            <a:chOff x="6982778" y="597535"/>
            <a:chExt cx="2861310" cy="2394466"/>
          </a:xfrm>
        </p:grpSpPr>
        <p:sp>
          <p:nvSpPr>
            <p:cNvPr id="1116" name="Rectangle 246">
              <a:extLst>
                <a:ext uri="{FF2B5EF4-FFF2-40B4-BE49-F238E27FC236}">
                  <a16:creationId xmlns:a16="http://schemas.microsoft.com/office/drawing/2014/main" id="{5243FD57-A095-4BE3-9FD8-AE595AF9A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60565" y="2807335"/>
              <a:ext cx="20518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7" name="Rectangle 247">
              <a:extLst>
                <a:ext uri="{FF2B5EF4-FFF2-40B4-BE49-F238E27FC236}">
                  <a16:creationId xmlns:a16="http://schemas.microsoft.com/office/drawing/2014/main" id="{C66522AA-6239-4A54-9B05-E8B4EA0E2C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0878" y="2361248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8" name="Rectangle 248">
              <a:extLst>
                <a:ext uri="{FF2B5EF4-FFF2-40B4-BE49-F238E27FC236}">
                  <a16:creationId xmlns:a16="http://schemas.microsoft.com/office/drawing/2014/main" id="{AECD2C0A-2A36-4200-8EB2-F4B47876D3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0878" y="1919923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40%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19" name="Rectangle 249">
              <a:extLst>
                <a:ext uri="{FF2B5EF4-FFF2-40B4-BE49-F238E27FC236}">
                  <a16:creationId xmlns:a16="http://schemas.microsoft.com/office/drawing/2014/main" id="{81041D50-912A-4258-9D24-96179FD230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0878" y="1480185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60%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0" name="Rectangle 250">
              <a:extLst>
                <a:ext uri="{FF2B5EF4-FFF2-40B4-BE49-F238E27FC236}">
                  <a16:creationId xmlns:a16="http://schemas.microsoft.com/office/drawing/2014/main" id="{491F20DF-DF74-4622-B3DD-59C3BAA71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20878" y="1038860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80%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21" name="Rectangle 251">
              <a:extLst>
                <a:ext uri="{FF2B5EF4-FFF2-40B4-BE49-F238E27FC236}">
                  <a16:creationId xmlns:a16="http://schemas.microsoft.com/office/drawing/2014/main" id="{7BF170F6-1741-49A2-AEA7-9E94B098C4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82778" y="597535"/>
              <a:ext cx="35907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162" name="グループ化 1161">
              <a:extLst>
                <a:ext uri="{FF2B5EF4-FFF2-40B4-BE49-F238E27FC236}">
                  <a16:creationId xmlns:a16="http://schemas.microsoft.com/office/drawing/2014/main" id="{5A870FB5-A923-4F7F-AAE9-CB75EC2D97AA}"/>
                </a:ext>
              </a:extLst>
            </p:cNvPr>
            <p:cNvGrpSpPr/>
            <p:nvPr/>
          </p:nvGrpSpPr>
          <p:grpSpPr>
            <a:xfrm>
              <a:off x="7343775" y="687388"/>
              <a:ext cx="2500313" cy="2206625"/>
              <a:chOff x="7343775" y="687388"/>
              <a:chExt cx="2500313" cy="2206625"/>
            </a:xfrm>
          </p:grpSpPr>
          <p:sp>
            <p:nvSpPr>
              <p:cNvPr id="1105" name="Line 235">
                <a:extLst>
                  <a:ext uri="{FF2B5EF4-FFF2-40B4-BE49-F238E27FC236}">
                    <a16:creationId xmlns:a16="http://schemas.microsoft.com/office/drawing/2014/main" id="{908FCFBD-FFD2-407D-AE76-FF55EA04FAC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59650" y="2673350"/>
                <a:ext cx="17462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6" name="Line 236">
                <a:extLst>
                  <a:ext uri="{FF2B5EF4-FFF2-40B4-BE49-F238E27FC236}">
                    <a16:creationId xmlns:a16="http://schemas.microsoft.com/office/drawing/2014/main" id="{881E9047-943A-497C-A2DE-782291F786A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59650" y="2232025"/>
                <a:ext cx="17462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7" name="Line 237">
                <a:extLst>
                  <a:ext uri="{FF2B5EF4-FFF2-40B4-BE49-F238E27FC236}">
                    <a16:creationId xmlns:a16="http://schemas.microsoft.com/office/drawing/2014/main" id="{E8C8219C-6F93-41B6-AB7F-2DD49BD8FB1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59650" y="1792288"/>
                <a:ext cx="17462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8" name="Line 238">
                <a:extLst>
                  <a:ext uri="{FF2B5EF4-FFF2-40B4-BE49-F238E27FC236}">
                    <a16:creationId xmlns:a16="http://schemas.microsoft.com/office/drawing/2014/main" id="{FC4F4171-CFB9-42B5-93AF-8E1DDBB33C1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59650" y="1350963"/>
                <a:ext cx="17462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09" name="Line 239">
                <a:extLst>
                  <a:ext uri="{FF2B5EF4-FFF2-40B4-BE49-F238E27FC236}">
                    <a16:creationId xmlns:a16="http://schemas.microsoft.com/office/drawing/2014/main" id="{A4A2BF18-CC6B-44A5-8AE4-C9FF7FCEEFB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59650" y="909638"/>
                <a:ext cx="17462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0" name="Line 240">
                <a:extLst>
                  <a:ext uri="{FF2B5EF4-FFF2-40B4-BE49-F238E27FC236}">
                    <a16:creationId xmlns:a16="http://schemas.microsoft.com/office/drawing/2014/main" id="{467018B9-2878-4265-A926-BD9475E0AA9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43775" y="2894013"/>
                <a:ext cx="3333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1" name="Line 241">
                <a:extLst>
                  <a:ext uri="{FF2B5EF4-FFF2-40B4-BE49-F238E27FC236}">
                    <a16:creationId xmlns:a16="http://schemas.microsoft.com/office/drawing/2014/main" id="{45977DC9-EAA0-4824-A70D-F74FFF16E2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43775" y="2452688"/>
                <a:ext cx="3333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2" name="Line 242">
                <a:extLst>
                  <a:ext uri="{FF2B5EF4-FFF2-40B4-BE49-F238E27FC236}">
                    <a16:creationId xmlns:a16="http://schemas.microsoft.com/office/drawing/2014/main" id="{560F253D-5E56-4313-BE5E-982464990D6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43775" y="2011363"/>
                <a:ext cx="3333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3" name="Line 243">
                <a:extLst>
                  <a:ext uri="{FF2B5EF4-FFF2-40B4-BE49-F238E27FC236}">
                    <a16:creationId xmlns:a16="http://schemas.microsoft.com/office/drawing/2014/main" id="{AF35D7CE-4E8E-41B0-BA71-2C618178AC0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43775" y="1571625"/>
                <a:ext cx="3333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14" name="Line 244">
                <a:extLst>
                  <a:ext uri="{FF2B5EF4-FFF2-40B4-BE49-F238E27FC236}">
                    <a16:creationId xmlns:a16="http://schemas.microsoft.com/office/drawing/2014/main" id="{BF5CBC49-6D2C-4916-95F0-72F810F397A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7343775" y="1130300"/>
                <a:ext cx="33337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2" name="Rectangle 252">
                <a:extLst>
                  <a:ext uri="{FF2B5EF4-FFF2-40B4-BE49-F238E27FC236}">
                    <a16:creationId xmlns:a16="http://schemas.microsoft.com/office/drawing/2014/main" id="{0A34AD14-7676-486D-B4FC-6C93E4262A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86713" y="687388"/>
                <a:ext cx="6350" cy="220345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3" name="Rectangle 253">
                <a:extLst>
                  <a:ext uri="{FF2B5EF4-FFF2-40B4-BE49-F238E27FC236}">
                    <a16:creationId xmlns:a16="http://schemas.microsoft.com/office/drawing/2014/main" id="{EBC1258B-6202-4C39-BCA0-EC7637F79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05838" y="687388"/>
                <a:ext cx="4762" cy="220345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4" name="Rectangle 254">
                <a:extLst>
                  <a:ext uri="{FF2B5EF4-FFF2-40B4-BE49-F238E27FC236}">
                    <a16:creationId xmlns:a16="http://schemas.microsoft.com/office/drawing/2014/main" id="{2882A5E5-6F05-42A8-B271-9F59A54E1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23375" y="687388"/>
                <a:ext cx="6350" cy="220345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5" name="Rectangle 255">
                <a:extLst>
                  <a:ext uri="{FF2B5EF4-FFF2-40B4-BE49-F238E27FC236}">
                    <a16:creationId xmlns:a16="http://schemas.microsoft.com/office/drawing/2014/main" id="{00142A39-EFD3-4551-82BA-C0BE349042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73938" y="6873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6" name="Rectangle 256">
                <a:extLst>
                  <a:ext uri="{FF2B5EF4-FFF2-40B4-BE49-F238E27FC236}">
                    <a16:creationId xmlns:a16="http://schemas.microsoft.com/office/drawing/2014/main" id="{CBE3570D-D6B4-4DF6-BCED-D1C562E37E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80288" y="1793875"/>
                <a:ext cx="601662" cy="10922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7" name="Rectangle 257">
                <a:extLst>
                  <a:ext uri="{FF2B5EF4-FFF2-40B4-BE49-F238E27FC236}">
                    <a16:creationId xmlns:a16="http://schemas.microsoft.com/office/drawing/2014/main" id="{C2AB5184-6614-496C-9045-40D619C5AB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81875" y="1797050"/>
                <a:ext cx="596900" cy="1085850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8" name="Rectangle 258">
                <a:extLst>
                  <a:ext uri="{FF2B5EF4-FFF2-40B4-BE49-F238E27FC236}">
                    <a16:creationId xmlns:a16="http://schemas.microsoft.com/office/drawing/2014/main" id="{BD078951-2617-419D-BA01-AA044C92E5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80288" y="692150"/>
                <a:ext cx="601662" cy="1090613"/>
              </a:xfrm>
              <a:prstGeom prst="rect">
                <a:avLst/>
              </a:prstGeom>
              <a:solidFill>
                <a:srgbClr val="034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29" name="Rectangle 259">
                <a:extLst>
                  <a:ext uri="{FF2B5EF4-FFF2-40B4-BE49-F238E27FC236}">
                    <a16:creationId xmlns:a16="http://schemas.microsoft.com/office/drawing/2014/main" id="{CD3FB741-77B5-441F-8447-0F7B3D6C18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381875" y="695325"/>
                <a:ext cx="596900" cy="1085850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0" name="Freeform 260">
                <a:extLst>
                  <a:ext uri="{FF2B5EF4-FFF2-40B4-BE49-F238E27FC236}">
                    <a16:creationId xmlns:a16="http://schemas.microsoft.com/office/drawing/2014/main" id="{0393365F-2EE2-42BE-B8A9-9D30507A1BB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77113" y="688975"/>
                <a:ext cx="612775" cy="2205038"/>
              </a:xfrm>
              <a:custGeom>
                <a:avLst/>
                <a:gdLst>
                  <a:gd name="T0" fmla="*/ 0 w 386"/>
                  <a:gd name="T1" fmla="*/ 1389 h 1389"/>
                  <a:gd name="T2" fmla="*/ 0 w 386"/>
                  <a:gd name="T3" fmla="*/ 0 h 1389"/>
                  <a:gd name="T4" fmla="*/ 386 w 386"/>
                  <a:gd name="T5" fmla="*/ 1389 h 1389"/>
                  <a:gd name="T6" fmla="*/ 0 w 386"/>
                  <a:gd name="T7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6" h="1389">
                    <a:moveTo>
                      <a:pt x="0" y="1389"/>
                    </a:moveTo>
                    <a:lnTo>
                      <a:pt x="0" y="0"/>
                    </a:lnTo>
                    <a:moveTo>
                      <a:pt x="386" y="1389"/>
                    </a:moveTo>
                    <a:lnTo>
                      <a:pt x="0" y="1389"/>
                    </a:lnTo>
                  </a:path>
                </a:pathLst>
              </a:cu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1" name="Rectangle 261">
                <a:extLst>
                  <a:ext uri="{FF2B5EF4-FFF2-40B4-BE49-F238E27FC236}">
                    <a16:creationId xmlns:a16="http://schemas.microsoft.com/office/drawing/2014/main" id="{9894B350-6E73-4358-836E-CDD5032B0E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93063" y="6873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2" name="Rectangle 262">
                <a:extLst>
                  <a:ext uri="{FF2B5EF4-FFF2-40B4-BE49-F238E27FC236}">
                    <a16:creationId xmlns:a16="http://schemas.microsoft.com/office/drawing/2014/main" id="{2E14260B-66B3-4EA9-8C0D-310A9AF28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97825" y="1552575"/>
                <a:ext cx="601662" cy="13335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3" name="Rectangle 263">
                <a:extLst>
                  <a:ext uri="{FF2B5EF4-FFF2-40B4-BE49-F238E27FC236}">
                    <a16:creationId xmlns:a16="http://schemas.microsoft.com/office/drawing/2014/main" id="{94E21C6E-91F3-49BE-A1ED-52EC1118E1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1000" y="1554163"/>
                <a:ext cx="595312" cy="1328738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4" name="Rectangle 264">
                <a:extLst>
                  <a:ext uri="{FF2B5EF4-FFF2-40B4-BE49-F238E27FC236}">
                    <a16:creationId xmlns:a16="http://schemas.microsoft.com/office/drawing/2014/main" id="{3B96E30D-F6D7-4F43-99E5-FBE2A03D6F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97825" y="939800"/>
                <a:ext cx="601662" cy="601663"/>
              </a:xfrm>
              <a:prstGeom prst="rect">
                <a:avLst/>
              </a:prstGeom>
              <a:solidFill>
                <a:srgbClr val="034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5" name="Rectangle 265">
                <a:extLst>
                  <a:ext uri="{FF2B5EF4-FFF2-40B4-BE49-F238E27FC236}">
                    <a16:creationId xmlns:a16="http://schemas.microsoft.com/office/drawing/2014/main" id="{DE33CAA4-F8E8-476C-B666-1C4465A3CE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1000" y="942975"/>
                <a:ext cx="595312" cy="595313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6" name="Rectangle 266">
                <a:extLst>
                  <a:ext uri="{FF2B5EF4-FFF2-40B4-BE49-F238E27FC236}">
                    <a16:creationId xmlns:a16="http://schemas.microsoft.com/office/drawing/2014/main" id="{84461AD7-6DB8-4B0F-9704-D4394B236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7997825" y="692150"/>
                <a:ext cx="601662" cy="236538"/>
              </a:xfrm>
              <a:prstGeom prst="rect">
                <a:avLst/>
              </a:prstGeom>
              <a:solidFill>
                <a:srgbClr val="C916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7" name="Rectangle 267">
                <a:extLst>
                  <a:ext uri="{FF2B5EF4-FFF2-40B4-BE49-F238E27FC236}">
                    <a16:creationId xmlns:a16="http://schemas.microsoft.com/office/drawing/2014/main" id="{5D597553-CF49-445A-945F-3CEE6CAA1C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001000" y="695325"/>
                <a:ext cx="595312" cy="231775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8" name="Line 268">
                <a:extLst>
                  <a:ext uri="{FF2B5EF4-FFF2-40B4-BE49-F238E27FC236}">
                    <a16:creationId xmlns:a16="http://schemas.microsoft.com/office/drawing/2014/main" id="{F6C2ABEB-C141-47E7-88E8-29413344395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7994650" y="2894013"/>
                <a:ext cx="612775" cy="0"/>
              </a:xfrm>
              <a:prstGeom prst="line">
                <a:avLst/>
              </a:pr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39" name="Rectangle 269">
                <a:extLst>
                  <a:ext uri="{FF2B5EF4-FFF2-40B4-BE49-F238E27FC236}">
                    <a16:creationId xmlns:a16="http://schemas.microsoft.com/office/drawing/2014/main" id="{EEAC178D-6CEE-45C9-810B-42C0E76D4E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0600" y="6873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0" name="Rectangle 270">
                <a:extLst>
                  <a:ext uri="{FF2B5EF4-FFF2-40B4-BE49-F238E27FC236}">
                    <a16:creationId xmlns:a16="http://schemas.microsoft.com/office/drawing/2014/main" id="{06E96727-1084-44AF-82A0-FC6411493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6950" y="1392238"/>
                <a:ext cx="601662" cy="1493838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1" name="Rectangle 271">
                <a:extLst>
                  <a:ext uri="{FF2B5EF4-FFF2-40B4-BE49-F238E27FC236}">
                    <a16:creationId xmlns:a16="http://schemas.microsoft.com/office/drawing/2014/main" id="{370500FB-B3C3-4BF4-996B-E5291BF029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8538" y="1395413"/>
                <a:ext cx="596900" cy="1487488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2" name="Rectangle 272">
                <a:extLst>
                  <a:ext uri="{FF2B5EF4-FFF2-40B4-BE49-F238E27FC236}">
                    <a16:creationId xmlns:a16="http://schemas.microsoft.com/office/drawing/2014/main" id="{E630F0D8-0FBE-4823-9B45-727ABE9576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6950" y="857250"/>
                <a:ext cx="601662" cy="523875"/>
              </a:xfrm>
              <a:prstGeom prst="rect">
                <a:avLst/>
              </a:prstGeom>
              <a:solidFill>
                <a:srgbClr val="034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3" name="Rectangle 273">
                <a:extLst>
                  <a:ext uri="{FF2B5EF4-FFF2-40B4-BE49-F238E27FC236}">
                    <a16:creationId xmlns:a16="http://schemas.microsoft.com/office/drawing/2014/main" id="{7885234C-99D0-4864-8C9D-AD29DBB56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8538" y="860425"/>
                <a:ext cx="596900" cy="517525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4" name="Rectangle 274">
                <a:extLst>
                  <a:ext uri="{FF2B5EF4-FFF2-40B4-BE49-F238E27FC236}">
                    <a16:creationId xmlns:a16="http://schemas.microsoft.com/office/drawing/2014/main" id="{3D0D1E6F-8427-4518-A15F-A5F6790DE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6950" y="692150"/>
                <a:ext cx="601662" cy="153988"/>
              </a:xfrm>
              <a:prstGeom prst="rect">
                <a:avLst/>
              </a:prstGeom>
              <a:solidFill>
                <a:srgbClr val="C916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5" name="Rectangle 275">
                <a:extLst>
                  <a:ext uri="{FF2B5EF4-FFF2-40B4-BE49-F238E27FC236}">
                    <a16:creationId xmlns:a16="http://schemas.microsoft.com/office/drawing/2014/main" id="{298F738B-1F70-4789-8AA4-01EA7F9BD4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618538" y="695325"/>
                <a:ext cx="596900" cy="149225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6" name="Line 276">
                <a:extLst>
                  <a:ext uri="{FF2B5EF4-FFF2-40B4-BE49-F238E27FC236}">
                    <a16:creationId xmlns:a16="http://schemas.microsoft.com/office/drawing/2014/main" id="{D4EBE44A-FB83-4BBE-9EAE-881A7C4B4A1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8613775" y="2894013"/>
                <a:ext cx="612775" cy="0"/>
              </a:xfrm>
              <a:prstGeom prst="line">
                <a:avLst/>
              </a:pr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7" name="Rectangle 277">
                <a:extLst>
                  <a:ext uri="{FF2B5EF4-FFF2-40B4-BE49-F238E27FC236}">
                    <a16:creationId xmlns:a16="http://schemas.microsoft.com/office/drawing/2014/main" id="{0BB8EE9B-B92E-4E32-AC73-01AA118870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29725" y="6873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8" name="Rectangle 278">
                <a:extLst>
                  <a:ext uri="{FF2B5EF4-FFF2-40B4-BE49-F238E27FC236}">
                    <a16:creationId xmlns:a16="http://schemas.microsoft.com/office/drawing/2014/main" id="{E994B7B6-37FA-4599-AB3F-49D90DC2B0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34488" y="863600"/>
                <a:ext cx="601662" cy="2022475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49" name="Rectangle 279">
                <a:extLst>
                  <a:ext uri="{FF2B5EF4-FFF2-40B4-BE49-F238E27FC236}">
                    <a16:creationId xmlns:a16="http://schemas.microsoft.com/office/drawing/2014/main" id="{8F5622F1-FD7D-4658-AAA3-1D479DF06E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37663" y="866775"/>
                <a:ext cx="595312" cy="2016125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0" name="Rectangle 280">
                <a:extLst>
                  <a:ext uri="{FF2B5EF4-FFF2-40B4-BE49-F238E27FC236}">
                    <a16:creationId xmlns:a16="http://schemas.microsoft.com/office/drawing/2014/main" id="{F5E6E288-EFCE-4107-B04D-43FE583B7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34488" y="731838"/>
                <a:ext cx="601662" cy="120650"/>
              </a:xfrm>
              <a:prstGeom prst="rect">
                <a:avLst/>
              </a:prstGeom>
              <a:solidFill>
                <a:srgbClr val="034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1" name="Rectangle 281">
                <a:extLst>
                  <a:ext uri="{FF2B5EF4-FFF2-40B4-BE49-F238E27FC236}">
                    <a16:creationId xmlns:a16="http://schemas.microsoft.com/office/drawing/2014/main" id="{4A993F61-0FBB-40B8-AFE6-EFECD2F4D0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37663" y="733425"/>
                <a:ext cx="595312" cy="115888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2" name="Rectangle 282">
                <a:extLst>
                  <a:ext uri="{FF2B5EF4-FFF2-40B4-BE49-F238E27FC236}">
                    <a16:creationId xmlns:a16="http://schemas.microsoft.com/office/drawing/2014/main" id="{45C2F728-2B0B-4926-9590-C45F9C2BEC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34488" y="692150"/>
                <a:ext cx="601662" cy="28575"/>
              </a:xfrm>
              <a:prstGeom prst="rect">
                <a:avLst/>
              </a:prstGeom>
              <a:solidFill>
                <a:srgbClr val="C916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3" name="Rectangle 283">
                <a:extLst>
                  <a:ext uri="{FF2B5EF4-FFF2-40B4-BE49-F238E27FC236}">
                    <a16:creationId xmlns:a16="http://schemas.microsoft.com/office/drawing/2014/main" id="{08861750-5A0C-44C1-8D22-6E5CEA0F00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237663" y="695325"/>
                <a:ext cx="595312" cy="22225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54" name="Freeform 284">
                <a:extLst>
                  <a:ext uri="{FF2B5EF4-FFF2-40B4-BE49-F238E27FC236}">
                    <a16:creationId xmlns:a16="http://schemas.microsoft.com/office/drawing/2014/main" id="{5FC6EC87-8BAC-4050-95FA-4C61467A733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1313" y="688975"/>
                <a:ext cx="612775" cy="2205038"/>
              </a:xfrm>
              <a:custGeom>
                <a:avLst/>
                <a:gdLst>
                  <a:gd name="T0" fmla="*/ 386 w 386"/>
                  <a:gd name="T1" fmla="*/ 0 h 1389"/>
                  <a:gd name="T2" fmla="*/ 386 w 386"/>
                  <a:gd name="T3" fmla="*/ 1389 h 1389"/>
                  <a:gd name="T4" fmla="*/ 0 w 386"/>
                  <a:gd name="T5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6" h="1389">
                    <a:moveTo>
                      <a:pt x="386" y="0"/>
                    </a:moveTo>
                    <a:lnTo>
                      <a:pt x="386" y="1389"/>
                    </a:lnTo>
                    <a:lnTo>
                      <a:pt x="0" y="1389"/>
                    </a:lnTo>
                  </a:path>
                </a:pathLst>
              </a:cu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240" name="グループ化 1239">
            <a:extLst>
              <a:ext uri="{FF2B5EF4-FFF2-40B4-BE49-F238E27FC236}">
                <a16:creationId xmlns:a16="http://schemas.microsoft.com/office/drawing/2014/main" id="{CF44A075-6BEE-460C-9CE7-E64FC15AF42F}"/>
              </a:ext>
            </a:extLst>
          </p:cNvPr>
          <p:cNvGrpSpPr/>
          <p:nvPr/>
        </p:nvGrpSpPr>
        <p:grpSpPr>
          <a:xfrm>
            <a:off x="4746625" y="587375"/>
            <a:ext cx="2862898" cy="2394466"/>
            <a:chOff x="2247265" y="587375"/>
            <a:chExt cx="2862898" cy="2394466"/>
          </a:xfrm>
        </p:grpSpPr>
        <p:sp>
          <p:nvSpPr>
            <p:cNvPr id="1199" name="Rectangle 328">
              <a:extLst>
                <a:ext uri="{FF2B5EF4-FFF2-40B4-BE49-F238E27FC236}">
                  <a16:creationId xmlns:a16="http://schemas.microsoft.com/office/drawing/2014/main" id="{6AAEF933-B801-4202-8D4C-B82FE66C81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5053" y="2797175"/>
              <a:ext cx="20518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0" name="Rectangle 329">
              <a:extLst>
                <a:ext uri="{FF2B5EF4-FFF2-40B4-BE49-F238E27FC236}">
                  <a16:creationId xmlns:a16="http://schemas.microsoft.com/office/drawing/2014/main" id="{3C2CB73E-DB54-4C8B-96E8-0146F8FA87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5365" y="2351088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20%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1" name="Rectangle 330">
              <a:extLst>
                <a:ext uri="{FF2B5EF4-FFF2-40B4-BE49-F238E27FC236}">
                  <a16:creationId xmlns:a16="http://schemas.microsoft.com/office/drawing/2014/main" id="{9E4E443D-F0EE-474F-AD4E-52D62F1BE6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5365" y="1909763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40%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2" name="Rectangle 331">
              <a:extLst>
                <a:ext uri="{FF2B5EF4-FFF2-40B4-BE49-F238E27FC236}">
                  <a16:creationId xmlns:a16="http://schemas.microsoft.com/office/drawing/2014/main" id="{CE7A0A48-D44F-44E7-ABF5-51AF0D7C86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5365" y="1470025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60%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3" name="Rectangle 332">
              <a:extLst>
                <a:ext uri="{FF2B5EF4-FFF2-40B4-BE49-F238E27FC236}">
                  <a16:creationId xmlns:a16="http://schemas.microsoft.com/office/drawing/2014/main" id="{6A701521-9336-4358-853E-3FC1B9B9DA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85365" y="1028700"/>
              <a:ext cx="282129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80%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204" name="Rectangle 333">
              <a:extLst>
                <a:ext uri="{FF2B5EF4-FFF2-40B4-BE49-F238E27FC236}">
                  <a16:creationId xmlns:a16="http://schemas.microsoft.com/office/drawing/2014/main" id="{A542142C-BC2C-4969-B700-C7E57B18BA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7265" y="587375"/>
              <a:ext cx="35907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ja-JP" altLang="ja-JP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100%</a:t>
              </a:r>
              <a:endParaRPr kumimoji="0" lang="ja-JP" altLang="ja-JP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grpSp>
          <p:nvGrpSpPr>
            <p:cNvPr id="1239" name="グループ化 1238">
              <a:extLst>
                <a:ext uri="{FF2B5EF4-FFF2-40B4-BE49-F238E27FC236}">
                  <a16:creationId xmlns:a16="http://schemas.microsoft.com/office/drawing/2014/main" id="{C93FA1E9-C3DA-41EF-9EBC-7661340F54C1}"/>
                </a:ext>
              </a:extLst>
            </p:cNvPr>
            <p:cNvGrpSpPr/>
            <p:nvPr/>
          </p:nvGrpSpPr>
          <p:grpSpPr>
            <a:xfrm>
              <a:off x="2608263" y="687388"/>
              <a:ext cx="2501900" cy="2206625"/>
              <a:chOff x="2608263" y="687388"/>
              <a:chExt cx="2501900" cy="2206625"/>
            </a:xfrm>
          </p:grpSpPr>
          <p:sp>
            <p:nvSpPr>
              <p:cNvPr id="1188" name="Line 317">
                <a:extLst>
                  <a:ext uri="{FF2B5EF4-FFF2-40B4-BE49-F238E27FC236}">
                    <a16:creationId xmlns:a16="http://schemas.microsoft.com/office/drawing/2014/main" id="{2A9BFA7E-1A39-4BC9-94D8-E4778C235E6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25725" y="2673350"/>
                <a:ext cx="15875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89" name="Line 318">
                <a:extLst>
                  <a:ext uri="{FF2B5EF4-FFF2-40B4-BE49-F238E27FC236}">
                    <a16:creationId xmlns:a16="http://schemas.microsoft.com/office/drawing/2014/main" id="{2EF0F996-2A5F-47C9-A250-96F5026D83E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25725" y="2232025"/>
                <a:ext cx="15875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0" name="Line 319">
                <a:extLst>
                  <a:ext uri="{FF2B5EF4-FFF2-40B4-BE49-F238E27FC236}">
                    <a16:creationId xmlns:a16="http://schemas.microsoft.com/office/drawing/2014/main" id="{35F47D25-E582-4868-88C8-99890A8E418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25725" y="1792288"/>
                <a:ext cx="15875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1" name="Line 320">
                <a:extLst>
                  <a:ext uri="{FF2B5EF4-FFF2-40B4-BE49-F238E27FC236}">
                    <a16:creationId xmlns:a16="http://schemas.microsoft.com/office/drawing/2014/main" id="{902ACB16-EA44-4B65-B9DF-52CD5752D26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25725" y="1350963"/>
                <a:ext cx="15875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2" name="Line 321">
                <a:extLst>
                  <a:ext uri="{FF2B5EF4-FFF2-40B4-BE49-F238E27FC236}">
                    <a16:creationId xmlns:a16="http://schemas.microsoft.com/office/drawing/2014/main" id="{1AFD799D-3391-4040-B5E6-B1829674776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25725" y="909638"/>
                <a:ext cx="15875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3" name="Line 322">
                <a:extLst>
                  <a:ext uri="{FF2B5EF4-FFF2-40B4-BE49-F238E27FC236}">
                    <a16:creationId xmlns:a16="http://schemas.microsoft.com/office/drawing/2014/main" id="{A6B560AF-511F-4F3E-8BF4-2773C8AB95B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8263" y="2894013"/>
                <a:ext cx="3333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4" name="Line 323">
                <a:extLst>
                  <a:ext uri="{FF2B5EF4-FFF2-40B4-BE49-F238E27FC236}">
                    <a16:creationId xmlns:a16="http://schemas.microsoft.com/office/drawing/2014/main" id="{11ABC5D3-813B-4888-8B27-0366C822752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8263" y="2452688"/>
                <a:ext cx="3333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5" name="Line 324">
                <a:extLst>
                  <a:ext uri="{FF2B5EF4-FFF2-40B4-BE49-F238E27FC236}">
                    <a16:creationId xmlns:a16="http://schemas.microsoft.com/office/drawing/2014/main" id="{22E7753A-AD57-477D-AF58-2D457CCB3D3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8263" y="2011363"/>
                <a:ext cx="3333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6" name="Line 325">
                <a:extLst>
                  <a:ext uri="{FF2B5EF4-FFF2-40B4-BE49-F238E27FC236}">
                    <a16:creationId xmlns:a16="http://schemas.microsoft.com/office/drawing/2014/main" id="{3F834D72-FA5B-401F-87AB-EFBC0ECFB8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8263" y="1571625"/>
                <a:ext cx="3333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7" name="Line 326">
                <a:extLst>
                  <a:ext uri="{FF2B5EF4-FFF2-40B4-BE49-F238E27FC236}">
                    <a16:creationId xmlns:a16="http://schemas.microsoft.com/office/drawing/2014/main" id="{FAB21AE5-D98C-4591-9365-52F02D88DEF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8263" y="1130300"/>
                <a:ext cx="3333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198" name="Line 327">
                <a:extLst>
                  <a:ext uri="{FF2B5EF4-FFF2-40B4-BE49-F238E27FC236}">
                    <a16:creationId xmlns:a16="http://schemas.microsoft.com/office/drawing/2014/main" id="{DFD0DF42-ABD1-430D-9C91-46C76C27E2C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608263" y="688975"/>
                <a:ext cx="33338" cy="0"/>
              </a:xfrm>
              <a:prstGeom prst="line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5" name="Rectangle 334">
                <a:extLst>
                  <a:ext uri="{FF2B5EF4-FFF2-40B4-BE49-F238E27FC236}">
                    <a16:creationId xmlns:a16="http://schemas.microsoft.com/office/drawing/2014/main" id="{A3C55DA8-1357-4F3F-A894-D563438375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1200" y="687388"/>
                <a:ext cx="6350" cy="220345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6" name="Rectangle 335">
                <a:extLst>
                  <a:ext uri="{FF2B5EF4-FFF2-40B4-BE49-F238E27FC236}">
                    <a16:creationId xmlns:a16="http://schemas.microsoft.com/office/drawing/2014/main" id="{16A71265-F52C-45FF-9EAB-A529A80F10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0325" y="687388"/>
                <a:ext cx="6350" cy="220345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7" name="Rectangle 336">
                <a:extLst>
                  <a:ext uri="{FF2B5EF4-FFF2-40B4-BE49-F238E27FC236}">
                    <a16:creationId xmlns:a16="http://schemas.microsoft.com/office/drawing/2014/main" id="{041317D0-68B2-4005-8A89-DA2EC515B7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9450" y="687388"/>
                <a:ext cx="4763" cy="2203450"/>
              </a:xfrm>
              <a:prstGeom prst="rect">
                <a:avLst/>
              </a:pr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8" name="Rectangle 337">
                <a:extLst>
                  <a:ext uri="{FF2B5EF4-FFF2-40B4-BE49-F238E27FC236}">
                    <a16:creationId xmlns:a16="http://schemas.microsoft.com/office/drawing/2014/main" id="{0EAB6477-62E0-456B-9666-48B66A9EA6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8425" y="6873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09" name="Rectangle 338">
                <a:extLst>
                  <a:ext uri="{FF2B5EF4-FFF2-40B4-BE49-F238E27FC236}">
                    <a16:creationId xmlns:a16="http://schemas.microsoft.com/office/drawing/2014/main" id="{6B58857B-50E7-4DB7-9AED-3E85BF2CCE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4775" y="692150"/>
                <a:ext cx="601663" cy="2193925"/>
              </a:xfrm>
              <a:prstGeom prst="rect">
                <a:avLst/>
              </a:prstGeom>
              <a:solidFill>
                <a:srgbClr val="034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0" name="Rectangle 339">
                <a:extLst>
                  <a:ext uri="{FF2B5EF4-FFF2-40B4-BE49-F238E27FC236}">
                    <a16:creationId xmlns:a16="http://schemas.microsoft.com/office/drawing/2014/main" id="{D0054526-CB9F-4CE0-8DEA-6A54C87DEF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47950" y="695325"/>
                <a:ext cx="595313" cy="2187575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1" name="Freeform 340">
                <a:extLst>
                  <a:ext uri="{FF2B5EF4-FFF2-40B4-BE49-F238E27FC236}">
                    <a16:creationId xmlns:a16="http://schemas.microsoft.com/office/drawing/2014/main" id="{2AD9BAD2-596B-4957-AD6A-E919BC827CA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1600" y="688975"/>
                <a:ext cx="612775" cy="2205038"/>
              </a:xfrm>
              <a:custGeom>
                <a:avLst/>
                <a:gdLst>
                  <a:gd name="T0" fmla="*/ 0 w 386"/>
                  <a:gd name="T1" fmla="*/ 1389 h 1389"/>
                  <a:gd name="T2" fmla="*/ 0 w 386"/>
                  <a:gd name="T3" fmla="*/ 0 h 1389"/>
                  <a:gd name="T4" fmla="*/ 386 w 386"/>
                  <a:gd name="T5" fmla="*/ 1389 h 1389"/>
                  <a:gd name="T6" fmla="*/ 0 w 386"/>
                  <a:gd name="T7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86" h="1389">
                    <a:moveTo>
                      <a:pt x="0" y="1389"/>
                    </a:moveTo>
                    <a:lnTo>
                      <a:pt x="0" y="0"/>
                    </a:lnTo>
                    <a:moveTo>
                      <a:pt x="386" y="1389"/>
                    </a:moveTo>
                    <a:lnTo>
                      <a:pt x="0" y="1389"/>
                    </a:lnTo>
                  </a:path>
                </a:pathLst>
              </a:cu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2" name="Rectangle 341">
                <a:extLst>
                  <a:ext uri="{FF2B5EF4-FFF2-40B4-BE49-F238E27FC236}">
                    <a16:creationId xmlns:a16="http://schemas.microsoft.com/office/drawing/2014/main" id="{DC02E383-EBBC-42B9-B7A4-3D62B34E20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7550" y="6873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3" name="Rectangle 342">
                <a:extLst>
                  <a:ext uri="{FF2B5EF4-FFF2-40B4-BE49-F238E27FC236}">
                    <a16:creationId xmlns:a16="http://schemas.microsoft.com/office/drawing/2014/main" id="{2D33171D-7042-4FF1-8D3F-48EEBB6950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313" y="1954213"/>
                <a:ext cx="603250" cy="931863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4" name="Rectangle 343">
                <a:extLst>
                  <a:ext uri="{FF2B5EF4-FFF2-40B4-BE49-F238E27FC236}">
                    <a16:creationId xmlns:a16="http://schemas.microsoft.com/office/drawing/2014/main" id="{C465F74C-CD55-4C34-90F4-8EB692575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5488" y="1957388"/>
                <a:ext cx="596900" cy="925513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5" name="Rectangle 344">
                <a:extLst>
                  <a:ext uri="{FF2B5EF4-FFF2-40B4-BE49-F238E27FC236}">
                    <a16:creationId xmlns:a16="http://schemas.microsoft.com/office/drawing/2014/main" id="{E2005DA0-274E-49B8-B8C2-5745841111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313" y="692150"/>
                <a:ext cx="603250" cy="1250950"/>
              </a:xfrm>
              <a:prstGeom prst="rect">
                <a:avLst/>
              </a:prstGeom>
              <a:solidFill>
                <a:srgbClr val="034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6" name="Rectangle 345">
                <a:extLst>
                  <a:ext uri="{FF2B5EF4-FFF2-40B4-BE49-F238E27FC236}">
                    <a16:creationId xmlns:a16="http://schemas.microsoft.com/office/drawing/2014/main" id="{7100532E-C3CE-4DAD-B1C7-21D5013D06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5488" y="695325"/>
                <a:ext cx="596900" cy="1244600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7" name="Line 346">
                <a:extLst>
                  <a:ext uri="{FF2B5EF4-FFF2-40B4-BE49-F238E27FC236}">
                    <a16:creationId xmlns:a16="http://schemas.microsoft.com/office/drawing/2014/main" id="{ABE40F66-17B5-47F6-9295-0B6FB1DE045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260725" y="2894013"/>
                <a:ext cx="612775" cy="0"/>
              </a:xfrm>
              <a:prstGeom prst="line">
                <a:avLst/>
              </a:pr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8" name="Rectangle 347">
                <a:extLst>
                  <a:ext uri="{FF2B5EF4-FFF2-40B4-BE49-F238E27FC236}">
                    <a16:creationId xmlns:a16="http://schemas.microsoft.com/office/drawing/2014/main" id="{AA6EE042-A788-4A70-9856-C5A46FA78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76675" y="687388"/>
                <a:ext cx="612775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19" name="Rectangle 348">
                <a:extLst>
                  <a:ext uri="{FF2B5EF4-FFF2-40B4-BE49-F238E27FC236}">
                    <a16:creationId xmlns:a16="http://schemas.microsoft.com/office/drawing/2014/main" id="{E93CE411-AC07-4910-8245-5F4857356B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1438" y="1463675"/>
                <a:ext cx="601663" cy="14224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0" name="Rectangle 349">
                <a:extLst>
                  <a:ext uri="{FF2B5EF4-FFF2-40B4-BE49-F238E27FC236}">
                    <a16:creationId xmlns:a16="http://schemas.microsoft.com/office/drawing/2014/main" id="{121FFE1B-F9E5-46A1-87D9-AE0D045C7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4613" y="1466850"/>
                <a:ext cx="596900" cy="1416050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1" name="Rectangle 350">
                <a:extLst>
                  <a:ext uri="{FF2B5EF4-FFF2-40B4-BE49-F238E27FC236}">
                    <a16:creationId xmlns:a16="http://schemas.microsoft.com/office/drawing/2014/main" id="{28FF7EDE-B9AF-4076-ABBB-D2388133C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1438" y="1055688"/>
                <a:ext cx="601663" cy="396875"/>
              </a:xfrm>
              <a:prstGeom prst="rect">
                <a:avLst/>
              </a:prstGeom>
              <a:solidFill>
                <a:srgbClr val="034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2" name="Rectangle 351">
                <a:extLst>
                  <a:ext uri="{FF2B5EF4-FFF2-40B4-BE49-F238E27FC236}">
                    <a16:creationId xmlns:a16="http://schemas.microsoft.com/office/drawing/2014/main" id="{5D386106-81D4-4550-973B-C96E915625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4613" y="1058863"/>
                <a:ext cx="596900" cy="390525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3" name="Rectangle 352">
                <a:extLst>
                  <a:ext uri="{FF2B5EF4-FFF2-40B4-BE49-F238E27FC236}">
                    <a16:creationId xmlns:a16="http://schemas.microsoft.com/office/drawing/2014/main" id="{42B18CBD-6BA0-412D-81E0-D90AA570CF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1438" y="692150"/>
                <a:ext cx="601663" cy="352425"/>
              </a:xfrm>
              <a:prstGeom prst="rect">
                <a:avLst/>
              </a:prstGeom>
              <a:solidFill>
                <a:srgbClr val="C9162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4" name="Rectangle 353">
                <a:extLst>
                  <a:ext uri="{FF2B5EF4-FFF2-40B4-BE49-F238E27FC236}">
                    <a16:creationId xmlns:a16="http://schemas.microsoft.com/office/drawing/2014/main" id="{1762E0A4-8D2F-4019-81A2-BA46274DAD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4613" y="695325"/>
                <a:ext cx="596900" cy="347663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5" name="Line 354">
                <a:extLst>
                  <a:ext uri="{FF2B5EF4-FFF2-40B4-BE49-F238E27FC236}">
                    <a16:creationId xmlns:a16="http://schemas.microsoft.com/office/drawing/2014/main" id="{870E90A5-08E3-405F-A693-322E722A9A5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3878263" y="2894013"/>
                <a:ext cx="614363" cy="0"/>
              </a:xfrm>
              <a:prstGeom prst="line">
                <a:avLst/>
              </a:pr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6" name="Rectangle 355">
                <a:extLst>
                  <a:ext uri="{FF2B5EF4-FFF2-40B4-BE49-F238E27FC236}">
                    <a16:creationId xmlns:a16="http://schemas.microsoft.com/office/drawing/2014/main" id="{94CD9B87-52AF-490D-AADB-0B82CB1CF1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4213" y="687388"/>
                <a:ext cx="614363" cy="22034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7" name="Rectangle 356">
                <a:extLst>
                  <a:ext uri="{FF2B5EF4-FFF2-40B4-BE49-F238E27FC236}">
                    <a16:creationId xmlns:a16="http://schemas.microsoft.com/office/drawing/2014/main" id="{119B2A58-166A-4C20-8E62-A92F01447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0563" y="752475"/>
                <a:ext cx="601663" cy="2133600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8" name="Rectangle 357">
                <a:extLst>
                  <a:ext uri="{FF2B5EF4-FFF2-40B4-BE49-F238E27FC236}">
                    <a16:creationId xmlns:a16="http://schemas.microsoft.com/office/drawing/2014/main" id="{03067003-CF80-4BFA-954D-B2CB403FA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3738" y="755650"/>
                <a:ext cx="595313" cy="2127250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29" name="Rectangle 358">
                <a:extLst>
                  <a:ext uri="{FF2B5EF4-FFF2-40B4-BE49-F238E27FC236}">
                    <a16:creationId xmlns:a16="http://schemas.microsoft.com/office/drawing/2014/main" id="{C634FC38-1E82-45C9-B336-D3E533D404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0563" y="692150"/>
                <a:ext cx="601663" cy="49213"/>
              </a:xfrm>
              <a:prstGeom prst="rect">
                <a:avLst/>
              </a:prstGeom>
              <a:solidFill>
                <a:srgbClr val="034A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0" name="Rectangle 359">
                <a:extLst>
                  <a:ext uri="{FF2B5EF4-FFF2-40B4-BE49-F238E27FC236}">
                    <a16:creationId xmlns:a16="http://schemas.microsoft.com/office/drawing/2014/main" id="{01DCE4A9-F913-4589-9317-B0A5D17EC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3738" y="695325"/>
                <a:ext cx="595313" cy="44450"/>
              </a:xfrm>
              <a:prstGeom prst="rect">
                <a:avLst/>
              </a:prstGeom>
              <a:noFill/>
              <a:ln w="6350" cap="flat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31" name="Freeform 360">
                <a:extLst>
                  <a:ext uri="{FF2B5EF4-FFF2-40B4-BE49-F238E27FC236}">
                    <a16:creationId xmlns:a16="http://schemas.microsoft.com/office/drawing/2014/main" id="{F7EF2068-1F17-4100-87D8-0D1297E9E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97388" y="688975"/>
                <a:ext cx="612775" cy="2205038"/>
              </a:xfrm>
              <a:custGeom>
                <a:avLst/>
                <a:gdLst>
                  <a:gd name="T0" fmla="*/ 386 w 386"/>
                  <a:gd name="T1" fmla="*/ 0 h 1389"/>
                  <a:gd name="T2" fmla="*/ 386 w 386"/>
                  <a:gd name="T3" fmla="*/ 1389 h 1389"/>
                  <a:gd name="T4" fmla="*/ 0 w 386"/>
                  <a:gd name="T5" fmla="*/ 1389 h 13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386" h="1389">
                    <a:moveTo>
                      <a:pt x="386" y="0"/>
                    </a:moveTo>
                    <a:lnTo>
                      <a:pt x="386" y="1389"/>
                    </a:lnTo>
                    <a:lnTo>
                      <a:pt x="0" y="1389"/>
                    </a:lnTo>
                  </a:path>
                </a:pathLst>
              </a:custGeom>
              <a:noFill/>
              <a:ln w="6350" cap="sq">
                <a:solidFill>
                  <a:srgbClr val="A5A5A5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241" name="グループ化 1240">
            <a:extLst>
              <a:ext uri="{FF2B5EF4-FFF2-40B4-BE49-F238E27FC236}">
                <a16:creationId xmlns:a16="http://schemas.microsoft.com/office/drawing/2014/main" id="{C3F8F805-CEDD-4CAC-9ECE-E996559CA589}"/>
              </a:ext>
            </a:extLst>
          </p:cNvPr>
          <p:cNvGrpSpPr/>
          <p:nvPr/>
        </p:nvGrpSpPr>
        <p:grpSpPr>
          <a:xfrm>
            <a:off x="4824202" y="2774354"/>
            <a:ext cx="2995219" cy="643492"/>
            <a:chOff x="8272952" y="6399465"/>
            <a:chExt cx="2995219" cy="643492"/>
          </a:xfrm>
        </p:grpSpPr>
        <p:sp>
          <p:nvSpPr>
            <p:cNvPr id="1242" name="正方形/長方形 1241">
              <a:extLst>
                <a:ext uri="{FF2B5EF4-FFF2-40B4-BE49-F238E27FC236}">
                  <a16:creationId xmlns:a16="http://schemas.microsoft.com/office/drawing/2014/main" id="{4F1882D3-27B3-4539-BE68-7D709EA93D03}"/>
                </a:ext>
              </a:extLst>
            </p:cNvPr>
            <p:cNvSpPr/>
            <p:nvPr/>
          </p:nvSpPr>
          <p:spPr>
            <a:xfrm rot="19080000">
              <a:off x="8272952" y="6581292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very much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      (2)</a:t>
              </a:r>
              <a:endParaRPr lang="ja-JP" altLang="en-US" sz="1200" b="1" dirty="0"/>
            </a:p>
          </p:txBody>
        </p:sp>
        <p:sp>
          <p:nvSpPr>
            <p:cNvPr id="1243" name="正方形/長方形 1242">
              <a:extLst>
                <a:ext uri="{FF2B5EF4-FFF2-40B4-BE49-F238E27FC236}">
                  <a16:creationId xmlns:a16="http://schemas.microsoft.com/office/drawing/2014/main" id="{B39574EB-22CF-4449-8403-A8F15C68AC36}"/>
                </a:ext>
              </a:extLst>
            </p:cNvPr>
            <p:cNvSpPr/>
            <p:nvPr/>
          </p:nvSpPr>
          <p:spPr>
            <a:xfrm rot="19080000">
              <a:off x="8955492" y="6541923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quite a bit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    (8)</a:t>
              </a:r>
              <a:endParaRPr lang="ja-JP" altLang="en-US" sz="1200" b="1" dirty="0"/>
            </a:p>
          </p:txBody>
        </p:sp>
        <p:sp>
          <p:nvSpPr>
            <p:cNvPr id="1244" name="正方形/長方形 1243">
              <a:extLst>
                <a:ext uri="{FF2B5EF4-FFF2-40B4-BE49-F238E27FC236}">
                  <a16:creationId xmlns:a16="http://schemas.microsoft.com/office/drawing/2014/main" id="{094C8726-349C-438F-8E61-E41353EB027D}"/>
                </a:ext>
              </a:extLst>
            </p:cNvPr>
            <p:cNvSpPr/>
            <p:nvPr/>
          </p:nvSpPr>
          <p:spPr>
            <a:xfrm rot="19080000">
              <a:off x="9699877" y="6399465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a little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(43)</a:t>
              </a:r>
              <a:endParaRPr lang="ja-JP" altLang="en-US" sz="1200" b="1" dirty="0"/>
            </a:p>
          </p:txBody>
        </p:sp>
        <p:sp>
          <p:nvSpPr>
            <p:cNvPr id="1245" name="正方形/長方形 1244">
              <a:extLst>
                <a:ext uri="{FF2B5EF4-FFF2-40B4-BE49-F238E27FC236}">
                  <a16:creationId xmlns:a16="http://schemas.microsoft.com/office/drawing/2014/main" id="{04B39118-B91A-4E1B-944E-B54CFFDBEE9C}"/>
                </a:ext>
              </a:extLst>
            </p:cNvPr>
            <p:cNvSpPr/>
            <p:nvPr/>
          </p:nvSpPr>
          <p:spPr>
            <a:xfrm rot="19080000">
              <a:off x="10224171" y="6500713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not at all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  (75)</a:t>
              </a:r>
              <a:endParaRPr lang="ja-JP" altLang="en-US" sz="1200" b="1" dirty="0"/>
            </a:p>
          </p:txBody>
        </p:sp>
      </p:grpSp>
      <p:grpSp>
        <p:nvGrpSpPr>
          <p:cNvPr id="1246" name="グループ化 1245">
            <a:extLst>
              <a:ext uri="{FF2B5EF4-FFF2-40B4-BE49-F238E27FC236}">
                <a16:creationId xmlns:a16="http://schemas.microsoft.com/office/drawing/2014/main" id="{9C9DC298-29CF-40E1-BAE0-7CD687BF3214}"/>
              </a:ext>
            </a:extLst>
          </p:cNvPr>
          <p:cNvGrpSpPr/>
          <p:nvPr/>
        </p:nvGrpSpPr>
        <p:grpSpPr>
          <a:xfrm>
            <a:off x="8421322" y="2764058"/>
            <a:ext cx="2958973" cy="615131"/>
            <a:chOff x="8330265" y="6389326"/>
            <a:chExt cx="2958973" cy="615131"/>
          </a:xfrm>
        </p:grpSpPr>
        <p:sp>
          <p:nvSpPr>
            <p:cNvPr id="1247" name="正方形/長方形 1246">
              <a:extLst>
                <a:ext uri="{FF2B5EF4-FFF2-40B4-BE49-F238E27FC236}">
                  <a16:creationId xmlns:a16="http://schemas.microsoft.com/office/drawing/2014/main" id="{AA60C7E7-4C6B-4339-8236-BE74882EA5A7}"/>
                </a:ext>
              </a:extLst>
            </p:cNvPr>
            <p:cNvSpPr/>
            <p:nvPr/>
          </p:nvSpPr>
          <p:spPr>
            <a:xfrm rot="19080000">
              <a:off x="8330265" y="6542792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very much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     (2)</a:t>
              </a:r>
              <a:endParaRPr lang="ja-JP" altLang="en-US" sz="1200" b="1" dirty="0"/>
            </a:p>
          </p:txBody>
        </p:sp>
        <p:sp>
          <p:nvSpPr>
            <p:cNvPr id="1248" name="正方形/長方形 1247">
              <a:extLst>
                <a:ext uri="{FF2B5EF4-FFF2-40B4-BE49-F238E27FC236}">
                  <a16:creationId xmlns:a16="http://schemas.microsoft.com/office/drawing/2014/main" id="{C8F056E7-86CC-4480-9007-D2C8F527EF71}"/>
                </a:ext>
              </a:extLst>
            </p:cNvPr>
            <p:cNvSpPr/>
            <p:nvPr/>
          </p:nvSpPr>
          <p:spPr>
            <a:xfrm rot="19080000">
              <a:off x="8995635" y="6533577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quite a bit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    (19)</a:t>
              </a:r>
              <a:endParaRPr lang="ja-JP" altLang="en-US" sz="1200" b="1" dirty="0"/>
            </a:p>
          </p:txBody>
        </p:sp>
        <p:sp>
          <p:nvSpPr>
            <p:cNvPr id="1249" name="正方形/長方形 1248">
              <a:extLst>
                <a:ext uri="{FF2B5EF4-FFF2-40B4-BE49-F238E27FC236}">
                  <a16:creationId xmlns:a16="http://schemas.microsoft.com/office/drawing/2014/main" id="{CE4E4AA7-5151-4B14-B824-7B547298E2F9}"/>
                </a:ext>
              </a:extLst>
            </p:cNvPr>
            <p:cNvSpPr/>
            <p:nvPr/>
          </p:nvSpPr>
          <p:spPr>
            <a:xfrm rot="19080000">
              <a:off x="9758340" y="6389326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a little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(42)</a:t>
              </a:r>
              <a:endParaRPr lang="ja-JP" altLang="en-US" sz="1200" b="1" dirty="0"/>
            </a:p>
          </p:txBody>
        </p:sp>
        <p:sp>
          <p:nvSpPr>
            <p:cNvPr id="1250" name="正方形/長方形 1249">
              <a:extLst>
                <a:ext uri="{FF2B5EF4-FFF2-40B4-BE49-F238E27FC236}">
                  <a16:creationId xmlns:a16="http://schemas.microsoft.com/office/drawing/2014/main" id="{CB467797-1B1E-4E23-830A-523FDDA1E1E6}"/>
                </a:ext>
              </a:extLst>
            </p:cNvPr>
            <p:cNvSpPr/>
            <p:nvPr/>
          </p:nvSpPr>
          <p:spPr>
            <a:xfrm rot="19080000">
              <a:off x="10245238" y="6481819"/>
              <a:ext cx="1044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not at all</a:t>
              </a:r>
            </a:p>
            <a:p>
              <a:r>
                <a:rPr lang="en-US" altLang="ja-JP" sz="12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游明朝" panose="02020400000000000000" pitchFamily="18" charset="-128"/>
                </a:rPr>
                <a:t>      (65)</a:t>
              </a:r>
              <a:endParaRPr lang="ja-JP" altLang="en-US" sz="1200" b="1" dirty="0"/>
            </a:p>
          </p:txBody>
        </p:sp>
      </p:grpSp>
      <p:sp>
        <p:nvSpPr>
          <p:cNvPr id="1251" name="テキスト ボックス 406">
            <a:extLst>
              <a:ext uri="{FF2B5EF4-FFF2-40B4-BE49-F238E27FC236}">
                <a16:creationId xmlns:a16="http://schemas.microsoft.com/office/drawing/2014/main" id="{2841DFEF-ECDB-4F72-ADC3-33FCE64E9E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72000" y="0"/>
            <a:ext cx="2304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</a:t>
            </a:r>
            <a:r>
              <a:rPr lang="ja-JP" altLang="en-US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S1</a:t>
            </a:r>
            <a:endParaRPr lang="ja-JP" altLang="en-US" sz="14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52" name="Rectangle 50">
            <a:extLst>
              <a:ext uri="{FF2B5EF4-FFF2-40B4-BE49-F238E27FC236}">
                <a16:creationId xmlns:a16="http://schemas.microsoft.com/office/drawing/2014/main" id="{4EEA9ABC-FDD5-4316-B241-7BE3F9CF4C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20000" y="5820080"/>
            <a:ext cx="42319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200" b="1" dirty="0">
                <a:solidFill>
                  <a:schemeClr val="bg1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 100%</a:t>
            </a:r>
          </a:p>
        </p:txBody>
      </p:sp>
      <p:sp>
        <p:nvSpPr>
          <p:cNvPr id="1253" name="Rectangle 50">
            <a:extLst>
              <a:ext uri="{FF2B5EF4-FFF2-40B4-BE49-F238E27FC236}">
                <a16:creationId xmlns:a16="http://schemas.microsoft.com/office/drawing/2014/main" id="{BAB2CD05-7166-4904-90BF-45CE0D46460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455449" y="5820080"/>
            <a:ext cx="3847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200" b="1" dirty="0">
                <a:solidFill>
                  <a:schemeClr val="bg1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100%</a:t>
            </a:r>
          </a:p>
        </p:txBody>
      </p:sp>
      <p:sp>
        <p:nvSpPr>
          <p:cNvPr id="1254" name="Rectangle 50">
            <a:extLst>
              <a:ext uri="{FF2B5EF4-FFF2-40B4-BE49-F238E27FC236}">
                <a16:creationId xmlns:a16="http://schemas.microsoft.com/office/drawing/2014/main" id="{78809312-6D4A-41C9-BD54-1D44874712D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12363" y="5820080"/>
            <a:ext cx="46166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200" b="1" dirty="0">
                <a:solidFill>
                  <a:schemeClr val="bg1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 97.8%</a:t>
            </a:r>
          </a:p>
        </p:txBody>
      </p:sp>
      <p:sp>
        <p:nvSpPr>
          <p:cNvPr id="1255" name="Rectangle 50">
            <a:extLst>
              <a:ext uri="{FF2B5EF4-FFF2-40B4-BE49-F238E27FC236}">
                <a16:creationId xmlns:a16="http://schemas.microsoft.com/office/drawing/2014/main" id="{2B04BBB2-E40D-4372-B9E8-E27907FA17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629112" y="5820080"/>
            <a:ext cx="461665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50" charset="-128"/>
              </a:defRPr>
            </a:lvl9pPr>
          </a:lstStyle>
          <a:p>
            <a:pPr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kumimoji="0" lang="en-US" altLang="ja-JP" sz="1200" b="1" dirty="0">
                <a:solidFill>
                  <a:schemeClr val="bg1"/>
                </a:solidFill>
                <a:latin typeface="Times New Roman" panose="02020603050405020304" pitchFamily="18" charset="0"/>
                <a:ea typeface="メイリオ" panose="020B0604030504040204" pitchFamily="50" charset="-128"/>
                <a:cs typeface="Times New Roman" panose="02020603050405020304" pitchFamily="18" charset="0"/>
              </a:rPr>
              <a:t>  100%</a:t>
            </a:r>
          </a:p>
        </p:txBody>
      </p:sp>
      <p:grpSp>
        <p:nvGrpSpPr>
          <p:cNvPr id="1256" name="グループ化 1255">
            <a:extLst>
              <a:ext uri="{FF2B5EF4-FFF2-40B4-BE49-F238E27FC236}">
                <a16:creationId xmlns:a16="http://schemas.microsoft.com/office/drawing/2014/main" id="{240A388F-0E09-476E-8AB5-4D04A23EB6D2}"/>
              </a:ext>
            </a:extLst>
          </p:cNvPr>
          <p:cNvGrpSpPr/>
          <p:nvPr/>
        </p:nvGrpSpPr>
        <p:grpSpPr>
          <a:xfrm>
            <a:off x="5235891" y="5820080"/>
            <a:ext cx="2319409" cy="184666"/>
            <a:chOff x="8820000" y="5688000"/>
            <a:chExt cx="2319409" cy="184666"/>
          </a:xfrm>
        </p:grpSpPr>
        <p:sp>
          <p:nvSpPr>
            <p:cNvPr id="1257" name="Rectangle 50">
              <a:extLst>
                <a:ext uri="{FF2B5EF4-FFF2-40B4-BE49-F238E27FC236}">
                  <a16:creationId xmlns:a16="http://schemas.microsoft.com/office/drawing/2014/main" id="{136A9B87-2AE0-433E-ADB9-4612051E1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0000" y="5688000"/>
              <a:ext cx="42319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100%</a:t>
              </a:r>
            </a:p>
          </p:txBody>
        </p:sp>
        <p:sp>
          <p:nvSpPr>
            <p:cNvPr id="1258" name="Rectangle 50">
              <a:extLst>
                <a:ext uri="{FF2B5EF4-FFF2-40B4-BE49-F238E27FC236}">
                  <a16:creationId xmlns:a16="http://schemas.microsoft.com/office/drawing/2014/main" id="{4A18E6F2-2AC7-4F62-A356-347FCBDD6D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5449" y="5688000"/>
              <a:ext cx="42319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91.7%</a:t>
              </a:r>
            </a:p>
          </p:txBody>
        </p:sp>
        <p:sp>
          <p:nvSpPr>
            <p:cNvPr id="1259" name="Rectangle 50">
              <a:extLst>
                <a:ext uri="{FF2B5EF4-FFF2-40B4-BE49-F238E27FC236}">
                  <a16:creationId xmlns:a16="http://schemas.microsoft.com/office/drawing/2014/main" id="{680D292A-52F6-4C60-872E-B34B61C939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22523" y="5688000"/>
              <a:ext cx="4616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95.7%</a:t>
              </a:r>
            </a:p>
          </p:txBody>
        </p:sp>
        <p:sp>
          <p:nvSpPr>
            <p:cNvPr id="1260" name="Rectangle 50">
              <a:extLst>
                <a:ext uri="{FF2B5EF4-FFF2-40B4-BE49-F238E27FC236}">
                  <a16:creationId xmlns:a16="http://schemas.microsoft.com/office/drawing/2014/main" id="{20C15D9D-9D24-43E6-AB01-DB04144F67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39272" y="5688000"/>
              <a:ext cx="50013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96.9%</a:t>
              </a:r>
            </a:p>
          </p:txBody>
        </p:sp>
      </p:grpSp>
      <p:grpSp>
        <p:nvGrpSpPr>
          <p:cNvPr id="1261" name="グループ化 1260">
            <a:extLst>
              <a:ext uri="{FF2B5EF4-FFF2-40B4-BE49-F238E27FC236}">
                <a16:creationId xmlns:a16="http://schemas.microsoft.com/office/drawing/2014/main" id="{0581422C-2EC0-4544-A875-7C6A7F20038B}"/>
              </a:ext>
            </a:extLst>
          </p:cNvPr>
          <p:cNvGrpSpPr/>
          <p:nvPr/>
        </p:nvGrpSpPr>
        <p:grpSpPr>
          <a:xfrm>
            <a:off x="1584000" y="5820080"/>
            <a:ext cx="2309249" cy="184666"/>
            <a:chOff x="8820000" y="5688000"/>
            <a:chExt cx="2309249" cy="184666"/>
          </a:xfrm>
        </p:grpSpPr>
        <p:sp>
          <p:nvSpPr>
            <p:cNvPr id="1262" name="Rectangle 50">
              <a:extLst>
                <a:ext uri="{FF2B5EF4-FFF2-40B4-BE49-F238E27FC236}">
                  <a16:creationId xmlns:a16="http://schemas.microsoft.com/office/drawing/2014/main" id="{70F77054-D14A-48ED-9141-359FB0F355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0000" y="5688000"/>
              <a:ext cx="42319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100%</a:t>
              </a:r>
            </a:p>
          </p:txBody>
        </p:sp>
        <p:sp>
          <p:nvSpPr>
            <p:cNvPr id="1263" name="Rectangle 50">
              <a:extLst>
                <a:ext uri="{FF2B5EF4-FFF2-40B4-BE49-F238E27FC236}">
                  <a16:creationId xmlns:a16="http://schemas.microsoft.com/office/drawing/2014/main" id="{4A445186-5A2A-47DB-AA23-E31F230E38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4809" y="5688000"/>
              <a:ext cx="42319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100%</a:t>
              </a:r>
            </a:p>
          </p:txBody>
        </p:sp>
        <p:sp>
          <p:nvSpPr>
            <p:cNvPr id="1264" name="Rectangle 50">
              <a:extLst>
                <a:ext uri="{FF2B5EF4-FFF2-40B4-BE49-F238E27FC236}">
                  <a16:creationId xmlns:a16="http://schemas.microsoft.com/office/drawing/2014/main" id="{50E1B909-A20D-4342-8987-E582A967B7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2363" y="5688000"/>
              <a:ext cx="4616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98.0%</a:t>
              </a:r>
            </a:p>
          </p:txBody>
        </p:sp>
        <p:sp>
          <p:nvSpPr>
            <p:cNvPr id="1265" name="Rectangle 50">
              <a:extLst>
                <a:ext uri="{FF2B5EF4-FFF2-40B4-BE49-F238E27FC236}">
                  <a16:creationId xmlns:a16="http://schemas.microsoft.com/office/drawing/2014/main" id="{46A11334-2569-4DE2-AD06-8359E7E3FC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9112" y="5688000"/>
              <a:ext cx="50013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98.4%</a:t>
              </a:r>
            </a:p>
          </p:txBody>
        </p:sp>
      </p:grpSp>
      <p:grpSp>
        <p:nvGrpSpPr>
          <p:cNvPr id="1266" name="グループ化 1265">
            <a:extLst>
              <a:ext uri="{FF2B5EF4-FFF2-40B4-BE49-F238E27FC236}">
                <a16:creationId xmlns:a16="http://schemas.microsoft.com/office/drawing/2014/main" id="{95C7655E-2541-4C14-A9B0-1D5A33131445}"/>
              </a:ext>
            </a:extLst>
          </p:cNvPr>
          <p:cNvGrpSpPr/>
          <p:nvPr/>
        </p:nvGrpSpPr>
        <p:grpSpPr>
          <a:xfrm>
            <a:off x="5868386" y="2547035"/>
            <a:ext cx="1673800" cy="184666"/>
            <a:chOff x="9455449" y="5688000"/>
            <a:chExt cx="1673800" cy="184666"/>
          </a:xfrm>
        </p:grpSpPr>
        <p:sp>
          <p:nvSpPr>
            <p:cNvPr id="1268" name="Rectangle 50">
              <a:extLst>
                <a:ext uri="{FF2B5EF4-FFF2-40B4-BE49-F238E27FC236}">
                  <a16:creationId xmlns:a16="http://schemas.microsoft.com/office/drawing/2014/main" id="{00AEC2DD-4192-4BBA-91E3-D3648E39F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5449" y="5688000"/>
              <a:ext cx="42319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42.9%</a:t>
              </a:r>
            </a:p>
          </p:txBody>
        </p:sp>
        <p:sp>
          <p:nvSpPr>
            <p:cNvPr id="1269" name="Rectangle 50">
              <a:extLst>
                <a:ext uri="{FF2B5EF4-FFF2-40B4-BE49-F238E27FC236}">
                  <a16:creationId xmlns:a16="http://schemas.microsoft.com/office/drawing/2014/main" id="{8673CB27-9572-4FFB-8CB9-C8639D7629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12363" y="5688000"/>
              <a:ext cx="4616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65.1%</a:t>
              </a:r>
            </a:p>
          </p:txBody>
        </p:sp>
        <p:sp>
          <p:nvSpPr>
            <p:cNvPr id="1270" name="Rectangle 50">
              <a:extLst>
                <a:ext uri="{FF2B5EF4-FFF2-40B4-BE49-F238E27FC236}">
                  <a16:creationId xmlns:a16="http://schemas.microsoft.com/office/drawing/2014/main" id="{E9307051-EAAD-422E-A573-C34CF963540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9112" y="5688000"/>
              <a:ext cx="50013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97.3%</a:t>
              </a:r>
            </a:p>
          </p:txBody>
        </p:sp>
      </p:grpSp>
      <p:grpSp>
        <p:nvGrpSpPr>
          <p:cNvPr id="1271" name="グループ化 1270">
            <a:extLst>
              <a:ext uri="{FF2B5EF4-FFF2-40B4-BE49-F238E27FC236}">
                <a16:creationId xmlns:a16="http://schemas.microsoft.com/office/drawing/2014/main" id="{9532F250-D319-43E9-8796-D1A754C0CB6D}"/>
              </a:ext>
            </a:extLst>
          </p:cNvPr>
          <p:cNvGrpSpPr/>
          <p:nvPr/>
        </p:nvGrpSpPr>
        <p:grpSpPr>
          <a:xfrm>
            <a:off x="8789669" y="2548320"/>
            <a:ext cx="2309249" cy="184666"/>
            <a:chOff x="8820000" y="5688000"/>
            <a:chExt cx="2309249" cy="184666"/>
          </a:xfrm>
        </p:grpSpPr>
        <p:sp>
          <p:nvSpPr>
            <p:cNvPr id="1272" name="Rectangle 50">
              <a:extLst>
                <a:ext uri="{FF2B5EF4-FFF2-40B4-BE49-F238E27FC236}">
                  <a16:creationId xmlns:a16="http://schemas.microsoft.com/office/drawing/2014/main" id="{7B018AB2-9ADD-478A-94B0-A4E8DACE75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20000" y="5688000"/>
              <a:ext cx="42319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50.0%</a:t>
              </a:r>
            </a:p>
          </p:txBody>
        </p:sp>
        <p:sp>
          <p:nvSpPr>
            <p:cNvPr id="1273" name="Rectangle 50">
              <a:extLst>
                <a:ext uri="{FF2B5EF4-FFF2-40B4-BE49-F238E27FC236}">
                  <a16:creationId xmlns:a16="http://schemas.microsoft.com/office/drawing/2014/main" id="{FCE05132-2430-45F0-8CF4-7F8CB68140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55449" y="5688000"/>
              <a:ext cx="423193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61.1%</a:t>
              </a:r>
            </a:p>
          </p:txBody>
        </p:sp>
        <p:sp>
          <p:nvSpPr>
            <p:cNvPr id="1274" name="Rectangle 50">
              <a:extLst>
                <a:ext uri="{FF2B5EF4-FFF2-40B4-BE49-F238E27FC236}">
                  <a16:creationId xmlns:a16="http://schemas.microsoft.com/office/drawing/2014/main" id="{37C19C39-893A-4A9C-B169-68762CD5E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22523" y="5688000"/>
              <a:ext cx="461665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68.3%</a:t>
              </a:r>
            </a:p>
          </p:txBody>
        </p:sp>
        <p:sp>
          <p:nvSpPr>
            <p:cNvPr id="1275" name="Rectangle 50">
              <a:extLst>
                <a:ext uri="{FF2B5EF4-FFF2-40B4-BE49-F238E27FC236}">
                  <a16:creationId xmlns:a16="http://schemas.microsoft.com/office/drawing/2014/main" id="{F9B6B468-9031-409D-9438-635CC6ACE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29112" y="5688000"/>
              <a:ext cx="500137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50" charset="-128"/>
                </a:defRPr>
              </a:lvl9pPr>
            </a:lstStyle>
            <a:p>
              <a:pPr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</a:pPr>
              <a:r>
                <a:rPr kumimoji="0" lang="en-US" altLang="ja-JP" sz="1200" b="1" dirty="0">
                  <a:solidFill>
                    <a:schemeClr val="bg1"/>
                  </a:solidFill>
                  <a:latin typeface="Times New Roman" panose="02020603050405020304" pitchFamily="18" charset="0"/>
                  <a:ea typeface="メイリオ" panose="020B0604030504040204" pitchFamily="50" charset="-128"/>
                  <a:cs typeface="Times New Roman" panose="02020603050405020304" pitchFamily="18" charset="0"/>
                </a:rPr>
                <a:t>  92.3%</a:t>
              </a:r>
            </a:p>
          </p:txBody>
        </p:sp>
      </p:grpSp>
      <p:grpSp>
        <p:nvGrpSpPr>
          <p:cNvPr id="282" name="グループ化 281">
            <a:extLst>
              <a:ext uri="{FF2B5EF4-FFF2-40B4-BE49-F238E27FC236}">
                <a16:creationId xmlns:a16="http://schemas.microsoft.com/office/drawing/2014/main" id="{0D6CE92E-CBC6-4BD4-9785-14E1E98228E2}"/>
              </a:ext>
            </a:extLst>
          </p:cNvPr>
          <p:cNvGrpSpPr/>
          <p:nvPr/>
        </p:nvGrpSpPr>
        <p:grpSpPr>
          <a:xfrm>
            <a:off x="1611597" y="880799"/>
            <a:ext cx="2624591" cy="184666"/>
            <a:chOff x="3994010" y="5400000"/>
            <a:chExt cx="2624591" cy="184666"/>
          </a:xfrm>
        </p:grpSpPr>
        <p:grpSp>
          <p:nvGrpSpPr>
            <p:cNvPr id="283" name="グループ化 282">
              <a:extLst>
                <a:ext uri="{FF2B5EF4-FFF2-40B4-BE49-F238E27FC236}">
                  <a16:creationId xmlns:a16="http://schemas.microsoft.com/office/drawing/2014/main" id="{A1B17160-FA7A-4033-B402-383DCC27ECF8}"/>
                </a:ext>
              </a:extLst>
            </p:cNvPr>
            <p:cNvGrpSpPr/>
            <p:nvPr/>
          </p:nvGrpSpPr>
          <p:grpSpPr>
            <a:xfrm>
              <a:off x="3994010" y="5400000"/>
              <a:ext cx="795328" cy="184666"/>
              <a:chOff x="3994010" y="5375448"/>
              <a:chExt cx="795328" cy="184666"/>
            </a:xfrm>
          </p:grpSpPr>
          <p:sp>
            <p:nvSpPr>
              <p:cNvPr id="290" name="Rectangle 80">
                <a:extLst>
                  <a:ext uri="{FF2B5EF4-FFF2-40B4-BE49-F238E27FC236}">
                    <a16:creationId xmlns:a16="http://schemas.microsoft.com/office/drawing/2014/main" id="{24B433B3-5C3D-46A0-A389-5B458557D3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4010" y="5416657"/>
                <a:ext cx="221887" cy="123622"/>
              </a:xfrm>
              <a:prstGeom prst="rect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91" name="Rectangle 81">
                <a:extLst>
                  <a:ext uri="{FF2B5EF4-FFF2-40B4-BE49-F238E27FC236}">
                    <a16:creationId xmlns:a16="http://schemas.microsoft.com/office/drawing/2014/main" id="{51F2926F-FB8C-49A4-BA13-CB0E1EE42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3935" y="5375448"/>
                <a:ext cx="53540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Grade</a:t>
                </a:r>
                <a:r>
                  <a:rPr kumimoji="0" lang="ja-JP" altLang="en-US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0" lang="ja-JP" altLang="ja-JP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0</a:t>
                </a:r>
                <a:endParaRPr kumimoji="0" lang="ja-JP" altLang="ja-JP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FB7DA1BA-FBE4-4DDD-8569-1CAA1389B08F}"/>
                </a:ext>
              </a:extLst>
            </p:cNvPr>
            <p:cNvGrpSpPr/>
            <p:nvPr/>
          </p:nvGrpSpPr>
          <p:grpSpPr>
            <a:xfrm>
              <a:off x="4887369" y="5400000"/>
              <a:ext cx="795328" cy="184666"/>
              <a:chOff x="4887369" y="5366372"/>
              <a:chExt cx="795328" cy="184666"/>
            </a:xfrm>
          </p:grpSpPr>
          <p:sp>
            <p:nvSpPr>
              <p:cNvPr id="288" name="Rectangle 82">
                <a:extLst>
                  <a:ext uri="{FF2B5EF4-FFF2-40B4-BE49-F238E27FC236}">
                    <a16:creationId xmlns:a16="http://schemas.microsoft.com/office/drawing/2014/main" id="{9F637E0A-33AD-43DE-B9FC-958D32A1F6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7369" y="5407581"/>
                <a:ext cx="221887" cy="123622"/>
              </a:xfrm>
              <a:prstGeom prst="rect">
                <a:avLst/>
              </a:prstGeom>
              <a:solidFill>
                <a:srgbClr val="007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9" name="Rectangle 83">
                <a:extLst>
                  <a:ext uri="{FF2B5EF4-FFF2-40B4-BE49-F238E27FC236}">
                    <a16:creationId xmlns:a16="http://schemas.microsoft.com/office/drawing/2014/main" id="{6609CAE8-3B34-4067-ACD1-0E1FA35240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294" y="5366372"/>
                <a:ext cx="53540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Grade</a:t>
                </a:r>
                <a:r>
                  <a:rPr kumimoji="0" lang="ja-JP" altLang="en-US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0" lang="ja-JP" altLang="ja-JP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1</a:t>
                </a:r>
                <a:endParaRPr kumimoji="0" lang="ja-JP" altLang="ja-JP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26BAE305-C80B-49B2-9509-15AA7FEDD5A0}"/>
                </a:ext>
              </a:extLst>
            </p:cNvPr>
            <p:cNvGrpSpPr/>
            <p:nvPr/>
          </p:nvGrpSpPr>
          <p:grpSpPr>
            <a:xfrm>
              <a:off x="5771977" y="5400000"/>
              <a:ext cx="846624" cy="184666"/>
              <a:chOff x="4887369" y="5531202"/>
              <a:chExt cx="846624" cy="184666"/>
            </a:xfrm>
          </p:grpSpPr>
          <p:sp>
            <p:nvSpPr>
              <p:cNvPr id="286" name="Rectangle 84">
                <a:extLst>
                  <a:ext uri="{FF2B5EF4-FFF2-40B4-BE49-F238E27FC236}">
                    <a16:creationId xmlns:a16="http://schemas.microsoft.com/office/drawing/2014/main" id="{52835D85-F505-45A2-8748-91ADFDB23D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887369" y="5572411"/>
                <a:ext cx="221887" cy="123622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87" name="Rectangle 85">
                <a:extLst>
                  <a:ext uri="{FF2B5EF4-FFF2-40B4-BE49-F238E27FC236}">
                    <a16:creationId xmlns:a16="http://schemas.microsoft.com/office/drawing/2014/main" id="{4DB2AE0E-586C-40C4-A9BD-F1F9507502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147294" y="5531202"/>
                <a:ext cx="586699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ja-JP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Grade</a:t>
                </a:r>
                <a:r>
                  <a:rPr kumimoji="0" lang="ja-JP" altLang="en-US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 </a:t>
                </a:r>
                <a:r>
                  <a:rPr kumimoji="0" lang="ja-JP" altLang="ja-JP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2</a:t>
                </a:r>
                <a:r>
                  <a:rPr kumimoji="0" lang="en-US" altLang="ja-JP" sz="1200" b="1" i="0" u="none" strike="noStrike" cap="none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Times New Roman" panose="02020603050405020304" pitchFamily="18" charset="0"/>
                    <a:ea typeface="メイリオ" panose="020B0604030504040204" pitchFamily="50" charset="-128"/>
                    <a:cs typeface="Times New Roman" panose="02020603050405020304" pitchFamily="18" charset="0"/>
                  </a:rPr>
                  <a:t>-</a:t>
                </a:r>
                <a:endParaRPr kumimoji="0" lang="ja-JP" altLang="ja-JP" sz="12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6099558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2319</TotalTime>
  <Words>233</Words>
  <Application>Microsoft Office PowerPoint</Application>
  <PresentationFormat>ワイド画面</PresentationFormat>
  <Paragraphs>100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1_Office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大木 暁</dc:creator>
  <cp:lastModifiedBy>大木 暁</cp:lastModifiedBy>
  <cp:revision>63</cp:revision>
  <cp:lastPrinted>2020-02-02T02:19:20Z</cp:lastPrinted>
  <dcterms:created xsi:type="dcterms:W3CDTF">2019-08-24T05:09:44Z</dcterms:created>
  <dcterms:modified xsi:type="dcterms:W3CDTF">2020-07-04T04:22:01Z</dcterms:modified>
</cp:coreProperties>
</file>