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5" r:id="rId2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7E8"/>
    <a:srgbClr val="AEE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6E26A-7078-448F-8AEC-FFF687A9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54784-5FF2-4CC1-921A-8BB79DCFAD98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C8220-4DED-4074-BBC5-C0CC8B836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54F01-F25D-4D60-ADA5-91C3A4D6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8E55E-C530-4AA0-B7F8-25E8359257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417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4EEFD-047D-43CB-8F16-509433B3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CBAB-5799-4007-95B8-11D1D17DD87E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089AE-9A34-4BFA-A1AF-8478C366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EF619-AADE-4976-A463-04AD8FA7E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F18E0-B414-4142-8D3E-F0AEA62081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389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65D97-597C-4F64-A7C1-7F0FF2D94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6F9F-3BF7-449D-9761-A98205C4DB40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7BE2F-4C59-4FAC-A629-FB65A87E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7E059-4EB9-4AEF-8A94-B44A7E5B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BFAC8-414B-4088-8C0B-3FFEFAA5626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5938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9B156-8563-4DE2-8A98-13D3C508E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8F961-AAC8-4B7E-8ABD-D26846CF5927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EBF07-A447-4944-AFD0-46478E7EB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F571D-6893-43D1-B38C-3E50CE772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BDADC-4B79-4E04-A842-A988D1A1F5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366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6743C-1294-495E-ACAA-4EAFA0D80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5E8FE-7CAA-4D8D-A77E-C717CEF65274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91482-05DD-4DE0-8A8E-EFA483FBF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C0FB4-6C20-4794-8FF7-05D181EF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290B9-EAD4-4590-8C48-12147F93E4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690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282943-3ECD-4839-B0BA-A0EE0639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CFD6E-4DD3-4A35-B727-1302BCB2C3DA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2A1575-FA45-4AA2-A150-2787C092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3C6A29-773F-49D4-A1D9-EE81760E1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E856-1F9B-42B4-903C-97D4EA7036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716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E55ED70-4A9A-4E23-BD47-2D876BF73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F902B-A2A7-4DF4-8BE0-997AF0125715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B753BE8-FC86-4EE2-BE1C-ADBE04A4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D6B6D61-BD4E-4EE6-ADB8-8213D1A9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CA65-894D-410D-AD89-B24AB3DCFD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577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289B278-4187-45E6-801A-6142384D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56027-5552-486D-98D6-466A0B8F0241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1A07EE-6198-47FA-ACE0-76B7386A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21CE0F4-40FA-4F06-A47E-1E74457F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5FDC-DF5D-44F0-B612-54DE262EA4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703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1A6CA9-00AC-4591-867A-0342EC3ED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F08C-9877-4B43-B004-E0782AB6F9FE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D685CB9-4ADE-4BB7-AC4A-EDC702467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6586338-9D4E-4C36-8D5E-8843170B5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557F7-CD27-4897-A071-12B5FC1616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403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748474-21DF-4187-9A87-120DB069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AE9B9-049E-4F0B-9BB5-3D0A861F916F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4177A9D-93A6-4090-9EFB-00434B7F4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8F7BB7-9CA3-4064-964A-8D0FFD5C6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50B8-2A9B-4E61-9B50-3DA7220125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062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9E8867-E022-4250-9E1B-1166493B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EFC42-6021-4C16-BEB7-3FD9A183DB70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B1585D-919D-4E9B-8A48-0A96C56F1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8825C6-229E-4A80-AE56-61712F7D9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1FC01-5BD3-4043-BD1E-8D5A0B64DC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050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F91E3E2-F179-42AE-BCD3-CD870777A6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007FBE4-7C52-47B4-9E8C-18F1A93B63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7599C-0567-494E-B5BF-F7EBC37761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DBE867-ADB9-4297-8AD5-0B212C5BA82B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B35C-B8D3-4811-8AD7-7B77792A84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DDE0C-6FB5-4D21-838D-3E462ABDC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BDBA5D8-916C-47DF-B925-F41B9CE641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2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B6C02555-F596-4F17-9A01-419BD3980098}"/>
              </a:ext>
            </a:extLst>
          </p:cNvPr>
          <p:cNvGrpSpPr/>
          <p:nvPr/>
        </p:nvGrpSpPr>
        <p:grpSpPr>
          <a:xfrm>
            <a:off x="4730400" y="3298080"/>
            <a:ext cx="2873274" cy="2789346"/>
            <a:chOff x="4695633" y="372386"/>
            <a:chExt cx="2873274" cy="2789346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56DDE816-BB86-4C5C-8E08-040038071B71}"/>
                </a:ext>
              </a:extLst>
            </p:cNvPr>
            <p:cNvGrpSpPr/>
            <p:nvPr/>
          </p:nvGrpSpPr>
          <p:grpSpPr>
            <a:xfrm>
              <a:off x="4695633" y="555599"/>
              <a:ext cx="2873274" cy="2236643"/>
              <a:chOff x="2698861" y="4174417"/>
              <a:chExt cx="2873274" cy="2236643"/>
            </a:xfrm>
          </p:grpSpPr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27A683C6-C752-4348-ACC0-EAB8AC6AD7CD}"/>
                  </a:ext>
                </a:extLst>
              </p:cNvPr>
              <p:cNvGrpSpPr/>
              <p:nvPr/>
            </p:nvGrpSpPr>
            <p:grpSpPr>
              <a:xfrm>
                <a:off x="2978998" y="4174417"/>
                <a:ext cx="2593137" cy="2236643"/>
                <a:chOff x="2628691" y="2389333"/>
                <a:chExt cx="3229185" cy="2236643"/>
              </a:xfrm>
            </p:grpSpPr>
            <p:sp>
              <p:nvSpPr>
                <p:cNvPr id="247" name="Line 34">
                  <a:extLst>
                    <a:ext uri="{FF2B5EF4-FFF2-40B4-BE49-F238E27FC236}">
                      <a16:creationId xmlns:a16="http://schemas.microsoft.com/office/drawing/2014/main" id="{192DA991-C216-4B29-B88F-DE9FC95804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57876" y="4598989"/>
                  <a:ext cx="0" cy="26987"/>
                </a:xfrm>
                <a:prstGeom prst="line">
                  <a:avLst/>
                </a:prstGeom>
                <a:noFill/>
                <a:ln w="7938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ja-JP" altLang="en-US" sz="120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248" name="グループ化 110">
                  <a:extLst>
                    <a:ext uri="{FF2B5EF4-FFF2-40B4-BE49-F238E27FC236}">
                      <a16:creationId xmlns:a16="http://schemas.microsoft.com/office/drawing/2014/main" id="{565F406F-1B27-48B1-9BE4-CAD56C786DB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28691" y="2389333"/>
                  <a:ext cx="3207388" cy="2199667"/>
                  <a:chOff x="7724724" y="2752488"/>
                  <a:chExt cx="3207388" cy="2200120"/>
                </a:xfrm>
              </p:grpSpPr>
              <p:cxnSp>
                <p:nvCxnSpPr>
                  <p:cNvPr id="249" name="直線コネクタ 111">
                    <a:extLst>
                      <a:ext uri="{FF2B5EF4-FFF2-40B4-BE49-F238E27FC236}">
                        <a16:creationId xmlns:a16="http://schemas.microsoft.com/office/drawing/2014/main" id="{6AD48FE5-8438-4B09-AB8F-C4CBD585B946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8112" y="4952608"/>
                    <a:ext cx="3204000" cy="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50" name="直線コネクタ 112">
                    <a:extLst>
                      <a:ext uri="{FF2B5EF4-FFF2-40B4-BE49-F238E27FC236}">
                        <a16:creationId xmlns:a16="http://schemas.microsoft.com/office/drawing/2014/main" id="{BF39C52E-6D13-4DAE-B580-B285646255C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4724" y="2752488"/>
                    <a:ext cx="0" cy="219600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83499D4E-F35D-4617-813D-699355C4D3E0}"/>
                  </a:ext>
                </a:extLst>
              </p:cNvPr>
              <p:cNvGrpSpPr/>
              <p:nvPr/>
            </p:nvGrpSpPr>
            <p:grpSpPr>
              <a:xfrm>
                <a:off x="2698861" y="4261974"/>
                <a:ext cx="278415" cy="2024849"/>
                <a:chOff x="2698861" y="4261974"/>
                <a:chExt cx="278415" cy="2024849"/>
              </a:xfrm>
            </p:grpSpPr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20E083A1-25FC-4209-8B63-761F5A62AB40}"/>
                    </a:ext>
                  </a:extLst>
                </p:cNvPr>
                <p:cNvGrpSpPr/>
                <p:nvPr/>
              </p:nvGrpSpPr>
              <p:grpSpPr>
                <a:xfrm>
                  <a:off x="2921592" y="4346824"/>
                  <a:ext cx="55684" cy="1837530"/>
                  <a:chOff x="2921592" y="4346824"/>
                  <a:chExt cx="55684" cy="1837530"/>
                </a:xfrm>
              </p:grpSpPr>
              <p:sp>
                <p:nvSpPr>
                  <p:cNvPr id="232" name="Line 818">
                    <a:extLst>
                      <a:ext uri="{FF2B5EF4-FFF2-40B4-BE49-F238E27FC236}">
                        <a16:creationId xmlns:a16="http://schemas.microsoft.com/office/drawing/2014/main" id="{8EFFE54B-C131-4F62-A640-CA837419FA6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8107" y="6001397"/>
                    <a:ext cx="29168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" name="Line 819">
                    <a:extLst>
                      <a:ext uri="{FF2B5EF4-FFF2-40B4-BE49-F238E27FC236}">
                        <a16:creationId xmlns:a16="http://schemas.microsoft.com/office/drawing/2014/main" id="{CA1D5CEF-2C11-4D0E-8F2B-81CA52C7C3B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8107" y="5632830"/>
                    <a:ext cx="29168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4" name="Line 820">
                    <a:extLst>
                      <a:ext uri="{FF2B5EF4-FFF2-40B4-BE49-F238E27FC236}">
                        <a16:creationId xmlns:a16="http://schemas.microsoft.com/office/drawing/2014/main" id="{34CFED57-65DF-49E8-AB59-83E7271B9DE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8107" y="5264264"/>
                    <a:ext cx="29168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" name="Line 821">
                    <a:extLst>
                      <a:ext uri="{FF2B5EF4-FFF2-40B4-BE49-F238E27FC236}">
                        <a16:creationId xmlns:a16="http://schemas.microsoft.com/office/drawing/2014/main" id="{4434827A-6FC2-40FB-A042-96BC803709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8107" y="4898349"/>
                    <a:ext cx="29168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" name="Line 822">
                    <a:extLst>
                      <a:ext uri="{FF2B5EF4-FFF2-40B4-BE49-F238E27FC236}">
                        <a16:creationId xmlns:a16="http://schemas.microsoft.com/office/drawing/2014/main" id="{8E5E9DDE-4A9C-45EF-91E8-87E83F1C0EA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8107" y="4529781"/>
                    <a:ext cx="29168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" name="Line 824">
                    <a:extLst>
                      <a:ext uri="{FF2B5EF4-FFF2-40B4-BE49-F238E27FC236}">
                        <a16:creationId xmlns:a16="http://schemas.microsoft.com/office/drawing/2014/main" id="{D2C56E1A-D149-4787-8019-E218B24E3F3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1592" y="6184354"/>
                    <a:ext cx="55684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8" name="Line 825">
                    <a:extLst>
                      <a:ext uri="{FF2B5EF4-FFF2-40B4-BE49-F238E27FC236}">
                        <a16:creationId xmlns:a16="http://schemas.microsoft.com/office/drawing/2014/main" id="{E70590A3-F4B9-48DA-B53E-DEDC5B01DB2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1592" y="5815788"/>
                    <a:ext cx="55684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" name="Line 826">
                    <a:extLst>
                      <a:ext uri="{FF2B5EF4-FFF2-40B4-BE49-F238E27FC236}">
                        <a16:creationId xmlns:a16="http://schemas.microsoft.com/office/drawing/2014/main" id="{4F2BBA3C-7648-4068-952D-63AD173458A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1592" y="5449873"/>
                    <a:ext cx="55684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" name="Line 827">
                    <a:extLst>
                      <a:ext uri="{FF2B5EF4-FFF2-40B4-BE49-F238E27FC236}">
                        <a16:creationId xmlns:a16="http://schemas.microsoft.com/office/drawing/2014/main" id="{FFC7502C-66BA-4664-966E-180B100C221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1592" y="5081305"/>
                    <a:ext cx="55684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" name="Line 828">
                    <a:extLst>
                      <a:ext uri="{FF2B5EF4-FFF2-40B4-BE49-F238E27FC236}">
                        <a16:creationId xmlns:a16="http://schemas.microsoft.com/office/drawing/2014/main" id="{91761577-A636-423A-ADD2-1A698DE21BB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1592" y="4712739"/>
                    <a:ext cx="55684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" name="Line 829">
                    <a:extLst>
                      <a:ext uri="{FF2B5EF4-FFF2-40B4-BE49-F238E27FC236}">
                        <a16:creationId xmlns:a16="http://schemas.microsoft.com/office/drawing/2014/main" id="{48C0FA2A-5A18-40EB-9BFE-DFC68F1BD2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1592" y="4346824"/>
                    <a:ext cx="55684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6" name="Rectangle 830">
                  <a:extLst>
                    <a:ext uri="{FF2B5EF4-FFF2-40B4-BE49-F238E27FC236}">
                      <a16:creationId xmlns:a16="http://schemas.microsoft.com/office/drawing/2014/main" id="{3703C241-66EA-470A-870B-EF05A906D4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8787" y="6102157"/>
                  <a:ext cx="76944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0</a:t>
                  </a:r>
                  <a:endPara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7" name="Rectangle 831">
                  <a:extLst>
                    <a:ext uri="{FF2B5EF4-FFF2-40B4-BE49-F238E27FC236}">
                      <a16:creationId xmlns:a16="http://schemas.microsoft.com/office/drawing/2014/main" id="{DAB5789B-2C31-4A43-BDCA-F5A1E964A1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5149" y="5733589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20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8" name="Rectangle 832">
                  <a:extLst>
                    <a:ext uri="{FF2B5EF4-FFF2-40B4-BE49-F238E27FC236}">
                      <a16:creationId xmlns:a16="http://schemas.microsoft.com/office/drawing/2014/main" id="{D84F67F2-5397-450D-ABF7-9A1AF26C16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5149" y="5367674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40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9" name="Rectangle 833">
                  <a:extLst>
                    <a:ext uri="{FF2B5EF4-FFF2-40B4-BE49-F238E27FC236}">
                      <a16:creationId xmlns:a16="http://schemas.microsoft.com/office/drawing/2014/main" id="{CCDF1309-9961-4BE4-B9A6-EEFA3052B3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5149" y="4999108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60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0" name="Rectangle 834">
                  <a:extLst>
                    <a:ext uri="{FF2B5EF4-FFF2-40B4-BE49-F238E27FC236}">
                      <a16:creationId xmlns:a16="http://schemas.microsoft.com/office/drawing/2014/main" id="{8DB7547A-9BE9-474C-B159-6213C6DCA3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5149" y="4630540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80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1" name="Rectangle 835">
                  <a:extLst>
                    <a:ext uri="{FF2B5EF4-FFF2-40B4-BE49-F238E27FC236}">
                      <a16:creationId xmlns:a16="http://schemas.microsoft.com/office/drawing/2014/main" id="{EE3E9B87-1082-44AE-810D-5E6FD00CA3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8861" y="4261974"/>
                  <a:ext cx="230832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100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0A2AB28B-F084-41BA-98B3-41A46C3D5CDE}"/>
                  </a:ext>
                </a:extLst>
              </p:cNvPr>
              <p:cNvGrpSpPr/>
              <p:nvPr/>
            </p:nvGrpSpPr>
            <p:grpSpPr>
              <a:xfrm>
                <a:off x="3322449" y="4930167"/>
                <a:ext cx="302278" cy="1275401"/>
                <a:chOff x="3393569" y="4930167"/>
                <a:chExt cx="302278" cy="1275401"/>
              </a:xfrm>
            </p:grpSpPr>
            <p:sp>
              <p:nvSpPr>
                <p:cNvPr id="169" name="Oval 838">
                  <a:extLst>
                    <a:ext uri="{FF2B5EF4-FFF2-40B4-BE49-F238E27FC236}">
                      <a16:creationId xmlns:a16="http://schemas.microsoft.com/office/drawing/2014/main" id="{10A6F7FD-21F1-4D21-A574-7C5824E107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3569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Oval 839">
                  <a:extLst>
                    <a:ext uri="{FF2B5EF4-FFF2-40B4-BE49-F238E27FC236}">
                      <a16:creationId xmlns:a16="http://schemas.microsoft.com/office/drawing/2014/main" id="{86E3E82E-2B21-40CF-9242-E459C4984E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826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Oval 840">
                  <a:extLst>
                    <a:ext uri="{FF2B5EF4-FFF2-40B4-BE49-F238E27FC236}">
                      <a16:creationId xmlns:a16="http://schemas.microsoft.com/office/drawing/2014/main" id="{D11D25E7-81CE-4C3E-9D4F-40A2FA7B7D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41297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Oval 841">
                  <a:extLst>
                    <a:ext uri="{FF2B5EF4-FFF2-40B4-BE49-F238E27FC236}">
                      <a16:creationId xmlns:a16="http://schemas.microsoft.com/office/drawing/2014/main" id="{0D467AB8-5390-4CA9-B9B1-4EFF0FD76A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2510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Oval 842">
                  <a:extLst>
                    <a:ext uri="{FF2B5EF4-FFF2-40B4-BE49-F238E27FC236}">
                      <a16:creationId xmlns:a16="http://schemas.microsoft.com/office/drawing/2014/main" id="{4EF7DD5F-A0D1-4BEE-AC2E-03DA90C8CD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1070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4" name="Oval 843">
                  <a:extLst>
                    <a:ext uri="{FF2B5EF4-FFF2-40B4-BE49-F238E27FC236}">
                      <a16:creationId xmlns:a16="http://schemas.microsoft.com/office/drawing/2014/main" id="{1AE06677-C974-4914-9CB7-6CD3396096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6373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Oval 844">
                  <a:extLst>
                    <a:ext uri="{FF2B5EF4-FFF2-40B4-BE49-F238E27FC236}">
                      <a16:creationId xmlns:a16="http://schemas.microsoft.com/office/drawing/2014/main" id="{B9C15578-2464-4436-97BF-E91405411A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9025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Oval 845">
                  <a:extLst>
                    <a:ext uri="{FF2B5EF4-FFF2-40B4-BE49-F238E27FC236}">
                      <a16:creationId xmlns:a16="http://schemas.microsoft.com/office/drawing/2014/main" id="{A1245068-B1EB-43A2-A32E-137F74D89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979" y="6155188"/>
                  <a:ext cx="50380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Oval 846">
                  <a:extLst>
                    <a:ext uri="{FF2B5EF4-FFF2-40B4-BE49-F238E27FC236}">
                      <a16:creationId xmlns:a16="http://schemas.microsoft.com/office/drawing/2014/main" id="{B465C417-AF0D-412A-9D2B-AE1E0236D7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632" y="5542677"/>
                  <a:ext cx="50380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Oval 847">
                  <a:extLst>
                    <a:ext uri="{FF2B5EF4-FFF2-40B4-BE49-F238E27FC236}">
                      <a16:creationId xmlns:a16="http://schemas.microsoft.com/office/drawing/2014/main" id="{A68FA8DB-6A4E-4BD4-868E-256EA262D6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282" y="6155188"/>
                  <a:ext cx="50380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Oval 848">
                  <a:extLst>
                    <a:ext uri="{FF2B5EF4-FFF2-40B4-BE49-F238E27FC236}">
                      <a16:creationId xmlns:a16="http://schemas.microsoft.com/office/drawing/2014/main" id="{DA552B83-E78D-48AF-8C3C-9CFE8555C6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7585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Oval 849">
                  <a:extLst>
                    <a:ext uri="{FF2B5EF4-FFF2-40B4-BE49-F238E27FC236}">
                      <a16:creationId xmlns:a16="http://schemas.microsoft.com/office/drawing/2014/main" id="{F2BC86D3-B9DC-40D8-A764-3E18C6D4C2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5541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1" name="Oval 850">
                  <a:extLst>
                    <a:ext uri="{FF2B5EF4-FFF2-40B4-BE49-F238E27FC236}">
                      <a16:creationId xmlns:a16="http://schemas.microsoft.com/office/drawing/2014/main" id="{E62BB317-FA62-43E6-9462-DD1D23C6FA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8192" y="6155188"/>
                  <a:ext cx="50380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Oval 851">
                  <a:extLst>
                    <a:ext uri="{FF2B5EF4-FFF2-40B4-BE49-F238E27FC236}">
                      <a16:creationId xmlns:a16="http://schemas.microsoft.com/office/drawing/2014/main" id="{50876AA0-61B3-4B1A-B40C-283E595E74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3495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Oval 852">
                  <a:extLst>
                    <a:ext uri="{FF2B5EF4-FFF2-40B4-BE49-F238E27FC236}">
                      <a16:creationId xmlns:a16="http://schemas.microsoft.com/office/drawing/2014/main" id="{F6C7A717-5D57-4928-848D-64351C0061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3495" y="6155188"/>
                  <a:ext cx="50380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4" name="Oval 853">
                  <a:extLst>
                    <a:ext uri="{FF2B5EF4-FFF2-40B4-BE49-F238E27FC236}">
                      <a16:creationId xmlns:a16="http://schemas.microsoft.com/office/drawing/2014/main" id="{8EEE2D7B-3920-49C2-AA7A-3C85BD73C7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5" name="Oval 854">
                  <a:extLst>
                    <a:ext uri="{FF2B5EF4-FFF2-40B4-BE49-F238E27FC236}">
                      <a16:creationId xmlns:a16="http://schemas.microsoft.com/office/drawing/2014/main" id="{3A7AAF16-1440-4A04-8284-8BF4A52CD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6" name="Oval 855">
                  <a:extLst>
                    <a:ext uri="{FF2B5EF4-FFF2-40B4-BE49-F238E27FC236}">
                      <a16:creationId xmlns:a16="http://schemas.microsoft.com/office/drawing/2014/main" id="{791C40F1-1ADF-4E32-A7A4-6721D8A1E8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7" name="Oval 856">
                  <a:extLst>
                    <a:ext uri="{FF2B5EF4-FFF2-40B4-BE49-F238E27FC236}">
                      <a16:creationId xmlns:a16="http://schemas.microsoft.com/office/drawing/2014/main" id="{E13D23DE-A01C-4ACF-AD20-3FF7C61A18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Oval 857">
                  <a:extLst>
                    <a:ext uri="{FF2B5EF4-FFF2-40B4-BE49-F238E27FC236}">
                      <a16:creationId xmlns:a16="http://schemas.microsoft.com/office/drawing/2014/main" id="{D65BA2E8-7795-48D1-9CF8-2952F70BAB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Oval 858">
                  <a:extLst>
                    <a:ext uri="{FF2B5EF4-FFF2-40B4-BE49-F238E27FC236}">
                      <a16:creationId xmlns:a16="http://schemas.microsoft.com/office/drawing/2014/main" id="{C73A3A29-BD9C-4044-A68D-0726907754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Oval 859">
                  <a:extLst>
                    <a:ext uri="{FF2B5EF4-FFF2-40B4-BE49-F238E27FC236}">
                      <a16:creationId xmlns:a16="http://schemas.microsoft.com/office/drawing/2014/main" id="{EFC2D1CD-EAF5-465D-BB14-546198EFF4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Oval 860">
                  <a:extLst>
                    <a:ext uri="{FF2B5EF4-FFF2-40B4-BE49-F238E27FC236}">
                      <a16:creationId xmlns:a16="http://schemas.microsoft.com/office/drawing/2014/main" id="{8CEB0E41-CAA1-44F5-B3F4-BB70DEA251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Oval 861">
                  <a:extLst>
                    <a:ext uri="{FF2B5EF4-FFF2-40B4-BE49-F238E27FC236}">
                      <a16:creationId xmlns:a16="http://schemas.microsoft.com/office/drawing/2014/main" id="{ABAC83E3-324B-4708-8D19-97540A368C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4930167"/>
                  <a:ext cx="47728" cy="4772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Oval 862">
                  <a:extLst>
                    <a:ext uri="{FF2B5EF4-FFF2-40B4-BE49-F238E27FC236}">
                      <a16:creationId xmlns:a16="http://schemas.microsoft.com/office/drawing/2014/main" id="{7E9A514B-A738-4571-8464-E7E2E9856C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Oval 863">
                  <a:extLst>
                    <a:ext uri="{FF2B5EF4-FFF2-40B4-BE49-F238E27FC236}">
                      <a16:creationId xmlns:a16="http://schemas.microsoft.com/office/drawing/2014/main" id="{DF44943C-708F-4978-B1DB-94CE77F0B4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Oval 864">
                  <a:extLst>
                    <a:ext uri="{FF2B5EF4-FFF2-40B4-BE49-F238E27FC236}">
                      <a16:creationId xmlns:a16="http://schemas.microsoft.com/office/drawing/2014/main" id="{6F97CDC3-22EB-4B10-8709-7636E8AF6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6" name="Oval 865">
                  <a:extLst>
                    <a:ext uri="{FF2B5EF4-FFF2-40B4-BE49-F238E27FC236}">
                      <a16:creationId xmlns:a16="http://schemas.microsoft.com/office/drawing/2014/main" id="{0792E69F-84FF-4E69-B37E-62A9F07A42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7" name="Oval 866">
                  <a:extLst>
                    <a:ext uri="{FF2B5EF4-FFF2-40B4-BE49-F238E27FC236}">
                      <a16:creationId xmlns:a16="http://schemas.microsoft.com/office/drawing/2014/main" id="{4F76AC2F-8B09-4BFF-B811-1B91B95E84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8" name="Oval 867">
                  <a:extLst>
                    <a:ext uri="{FF2B5EF4-FFF2-40B4-BE49-F238E27FC236}">
                      <a16:creationId xmlns:a16="http://schemas.microsoft.com/office/drawing/2014/main" id="{F5F4B1B0-E93E-4BCF-86BB-373ABBD558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9" name="Oval 868">
                  <a:extLst>
                    <a:ext uri="{FF2B5EF4-FFF2-40B4-BE49-F238E27FC236}">
                      <a16:creationId xmlns:a16="http://schemas.microsoft.com/office/drawing/2014/main" id="{18BAB278-6D08-4961-8042-EC34BA9BEE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Oval 869">
                  <a:extLst>
                    <a:ext uri="{FF2B5EF4-FFF2-40B4-BE49-F238E27FC236}">
                      <a16:creationId xmlns:a16="http://schemas.microsoft.com/office/drawing/2014/main" id="{38D43866-8BCA-403C-8015-1883C41703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4930167"/>
                  <a:ext cx="47728" cy="4772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Oval 870">
                  <a:extLst>
                    <a:ext uri="{FF2B5EF4-FFF2-40B4-BE49-F238E27FC236}">
                      <a16:creationId xmlns:a16="http://schemas.microsoft.com/office/drawing/2014/main" id="{B0D6C91F-CC35-4F98-A5C4-57EAF49EB0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Oval 871">
                  <a:extLst>
                    <a:ext uri="{FF2B5EF4-FFF2-40B4-BE49-F238E27FC236}">
                      <a16:creationId xmlns:a16="http://schemas.microsoft.com/office/drawing/2014/main" id="{658F5992-3DE8-46DD-BD88-CD29885BD5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Oval 872">
                  <a:extLst>
                    <a:ext uri="{FF2B5EF4-FFF2-40B4-BE49-F238E27FC236}">
                      <a16:creationId xmlns:a16="http://schemas.microsoft.com/office/drawing/2014/main" id="{23A50A6E-54BD-41E7-B662-C899F60741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147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4" name="Oval 873">
                  <a:extLst>
                    <a:ext uri="{FF2B5EF4-FFF2-40B4-BE49-F238E27FC236}">
                      <a16:creationId xmlns:a16="http://schemas.microsoft.com/office/drawing/2014/main" id="{E936CD72-597B-48EE-8C0D-21B2949506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8798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5" name="Oval 874">
                  <a:extLst>
                    <a:ext uri="{FF2B5EF4-FFF2-40B4-BE49-F238E27FC236}">
                      <a16:creationId xmlns:a16="http://schemas.microsoft.com/office/drawing/2014/main" id="{4D72E040-D757-4482-A9F5-F84540B696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8798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6" name="Oval 875">
                  <a:extLst>
                    <a:ext uri="{FF2B5EF4-FFF2-40B4-BE49-F238E27FC236}">
                      <a16:creationId xmlns:a16="http://schemas.microsoft.com/office/drawing/2014/main" id="{D99BE3C4-106C-4ACA-9F7B-1ABA179D3B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1450" y="4930167"/>
                  <a:ext cx="47728" cy="4772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Oval 876">
                  <a:extLst>
                    <a:ext uri="{FF2B5EF4-FFF2-40B4-BE49-F238E27FC236}">
                      <a16:creationId xmlns:a16="http://schemas.microsoft.com/office/drawing/2014/main" id="{0F35E27E-8EC4-46BF-8326-24DA0FCBB3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6753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Oval 877">
                  <a:extLst>
                    <a:ext uri="{FF2B5EF4-FFF2-40B4-BE49-F238E27FC236}">
                      <a16:creationId xmlns:a16="http://schemas.microsoft.com/office/drawing/2014/main" id="{F18EEE3B-0A93-45C6-87AC-4525596282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2056" y="6155188"/>
                  <a:ext cx="50380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Oval 878">
                  <a:extLst>
                    <a:ext uri="{FF2B5EF4-FFF2-40B4-BE49-F238E27FC236}">
                      <a16:creationId xmlns:a16="http://schemas.microsoft.com/office/drawing/2014/main" id="{B23A1F86-34E2-4FE2-95D0-69FD494D46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4707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Oval 879">
                  <a:extLst>
                    <a:ext uri="{FF2B5EF4-FFF2-40B4-BE49-F238E27FC236}">
                      <a16:creationId xmlns:a16="http://schemas.microsoft.com/office/drawing/2014/main" id="{FF4EFDA7-F212-47CC-854F-11C6C40EB6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2663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Oval 880">
                  <a:extLst>
                    <a:ext uri="{FF2B5EF4-FFF2-40B4-BE49-F238E27FC236}">
                      <a16:creationId xmlns:a16="http://schemas.microsoft.com/office/drawing/2014/main" id="{D8D58820-70D9-4B49-902F-65738A9801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5920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Oval 881">
                  <a:extLst>
                    <a:ext uri="{FF2B5EF4-FFF2-40B4-BE49-F238E27FC236}">
                      <a16:creationId xmlns:a16="http://schemas.microsoft.com/office/drawing/2014/main" id="{E0B20A60-FE55-48F4-A02C-401E2884E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1223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Oval 882">
                  <a:extLst>
                    <a:ext uri="{FF2B5EF4-FFF2-40B4-BE49-F238E27FC236}">
                      <a16:creationId xmlns:a16="http://schemas.microsoft.com/office/drawing/2014/main" id="{E9A79922-4D32-491F-92FA-39BB3D8DCE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4481" y="6155188"/>
                  <a:ext cx="50380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4" name="Oval 883">
                  <a:extLst>
                    <a:ext uri="{FF2B5EF4-FFF2-40B4-BE49-F238E27FC236}">
                      <a16:creationId xmlns:a16="http://schemas.microsoft.com/office/drawing/2014/main" id="{216D9ED8-D423-48BB-9573-7217B47521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9785" y="6155188"/>
                  <a:ext cx="50380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Oval 884">
                  <a:extLst>
                    <a:ext uri="{FF2B5EF4-FFF2-40B4-BE49-F238E27FC236}">
                      <a16:creationId xmlns:a16="http://schemas.microsoft.com/office/drawing/2014/main" id="{D92613B0-A97B-4DA9-A2DF-3AF64A6956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5088" y="6155188"/>
                  <a:ext cx="50380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Oval 885">
                  <a:extLst>
                    <a:ext uri="{FF2B5EF4-FFF2-40B4-BE49-F238E27FC236}">
                      <a16:creationId xmlns:a16="http://schemas.microsoft.com/office/drawing/2014/main" id="{C54360C1-AAD9-4B98-8455-C476C4530F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3648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7" name="Oval 886">
                  <a:extLst>
                    <a:ext uri="{FF2B5EF4-FFF2-40B4-BE49-F238E27FC236}">
                      <a16:creationId xmlns:a16="http://schemas.microsoft.com/office/drawing/2014/main" id="{76AA7A76-F6A6-4CB5-89B3-89961DD309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1603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8" name="Oval 887">
                  <a:extLst>
                    <a:ext uri="{FF2B5EF4-FFF2-40B4-BE49-F238E27FC236}">
                      <a16:creationId xmlns:a16="http://schemas.microsoft.com/office/drawing/2014/main" id="{AEAFE0D9-F55B-4A11-BA73-A2E882079A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1603" y="6155188"/>
                  <a:ext cx="50380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9" name="Oval 888">
                  <a:extLst>
                    <a:ext uri="{FF2B5EF4-FFF2-40B4-BE49-F238E27FC236}">
                      <a16:creationId xmlns:a16="http://schemas.microsoft.com/office/drawing/2014/main" id="{19376514-6DB7-4158-98FD-6F2C616A0B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4860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0" name="Rectangle 904">
                  <a:extLst>
                    <a:ext uri="{FF2B5EF4-FFF2-40B4-BE49-F238E27FC236}">
                      <a16:creationId xmlns:a16="http://schemas.microsoft.com/office/drawing/2014/main" id="{D0A9E5E9-DA93-4C0E-A245-48F2BB7CF3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0085" y="5569192"/>
                  <a:ext cx="275762" cy="615162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1" name="Line 905">
                  <a:extLst>
                    <a:ext uri="{FF2B5EF4-FFF2-40B4-BE49-F238E27FC236}">
                      <a16:creationId xmlns:a16="http://schemas.microsoft.com/office/drawing/2014/main" id="{DF35AD1C-C0E5-4E37-9548-90C92B5BC7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7966" y="4961986"/>
                  <a:ext cx="0" cy="607208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Line 906">
                  <a:extLst>
                    <a:ext uri="{FF2B5EF4-FFF2-40B4-BE49-F238E27FC236}">
                      <a16:creationId xmlns:a16="http://schemas.microsoft.com/office/drawing/2014/main" id="{80216324-B561-43C8-8183-AAE3B69175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20085" y="6184354"/>
                  <a:ext cx="27576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3" name="Line 907">
                  <a:extLst>
                    <a:ext uri="{FF2B5EF4-FFF2-40B4-BE49-F238E27FC236}">
                      <a16:creationId xmlns:a16="http://schemas.microsoft.com/office/drawing/2014/main" id="{8CA2BC80-6AFA-4410-9C10-D241257919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20085" y="4961986"/>
                  <a:ext cx="27576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4" name="Line 908">
                  <a:extLst>
                    <a:ext uri="{FF2B5EF4-FFF2-40B4-BE49-F238E27FC236}">
                      <a16:creationId xmlns:a16="http://schemas.microsoft.com/office/drawing/2014/main" id="{6180ED75-ADB7-427D-9F7E-B5E38551C6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20085" y="6184354"/>
                  <a:ext cx="27576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6C5A1D20-4FC8-431C-BA0C-A7E5208D2E6B}"/>
                  </a:ext>
                </a:extLst>
              </p:cNvPr>
              <p:cNvGrpSpPr/>
              <p:nvPr/>
            </p:nvGrpSpPr>
            <p:grpSpPr>
              <a:xfrm>
                <a:off x="4306701" y="4317656"/>
                <a:ext cx="278414" cy="1887912"/>
                <a:chOff x="4570861" y="4317656"/>
                <a:chExt cx="278414" cy="1887912"/>
              </a:xfrm>
            </p:grpSpPr>
            <p:sp>
              <p:nvSpPr>
                <p:cNvPr id="151" name="Oval 889">
                  <a:extLst>
                    <a:ext uri="{FF2B5EF4-FFF2-40B4-BE49-F238E27FC236}">
                      <a16:creationId xmlns:a16="http://schemas.microsoft.com/office/drawing/2014/main" id="{58CECE9F-07B1-46CA-AE86-87A0E6FE85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0634" y="6155188"/>
                  <a:ext cx="50380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" name="Oval 890">
                  <a:extLst>
                    <a:ext uri="{FF2B5EF4-FFF2-40B4-BE49-F238E27FC236}">
                      <a16:creationId xmlns:a16="http://schemas.microsoft.com/office/drawing/2014/main" id="{BE67356F-1525-4CBF-99A9-38902255CF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1014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" name="Oval 891">
                  <a:extLst>
                    <a:ext uri="{FF2B5EF4-FFF2-40B4-BE49-F238E27FC236}">
                      <a16:creationId xmlns:a16="http://schemas.microsoft.com/office/drawing/2014/main" id="{10510AD8-CF73-4000-AABB-2E53BFEAE9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3665" y="4930167"/>
                  <a:ext cx="47728" cy="4772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" name="Oval 892">
                  <a:extLst>
                    <a:ext uri="{FF2B5EF4-FFF2-40B4-BE49-F238E27FC236}">
                      <a16:creationId xmlns:a16="http://schemas.microsoft.com/office/drawing/2014/main" id="{879D4DAA-1B9F-4E00-8FFF-F6D3533883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3665" y="6155188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" name="Oval 893">
                  <a:extLst>
                    <a:ext uri="{FF2B5EF4-FFF2-40B4-BE49-F238E27FC236}">
                      <a16:creationId xmlns:a16="http://schemas.microsoft.com/office/drawing/2014/main" id="{A9FC147D-5C10-4A3D-AEBC-85E0A85DB8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76923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" name="Oval 894">
                  <a:extLst>
                    <a:ext uri="{FF2B5EF4-FFF2-40B4-BE49-F238E27FC236}">
                      <a16:creationId xmlns:a16="http://schemas.microsoft.com/office/drawing/2014/main" id="{FDF4739E-9968-44F8-9C39-A1E8183A93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82226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Oval 895">
                  <a:extLst>
                    <a:ext uri="{FF2B5EF4-FFF2-40B4-BE49-F238E27FC236}">
                      <a16:creationId xmlns:a16="http://schemas.microsoft.com/office/drawing/2014/main" id="{1B5A4257-7B2D-43BF-A206-A77437E412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82226" y="4930167"/>
                  <a:ext cx="47728" cy="4772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Oval 896">
                  <a:extLst>
                    <a:ext uri="{FF2B5EF4-FFF2-40B4-BE49-F238E27FC236}">
                      <a16:creationId xmlns:a16="http://schemas.microsoft.com/office/drawing/2014/main" id="{50F7295B-543B-417C-A5C3-5C95E65685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82226" y="4317656"/>
                  <a:ext cx="47728" cy="4772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" name="Oval 897">
                  <a:extLst>
                    <a:ext uri="{FF2B5EF4-FFF2-40B4-BE49-F238E27FC236}">
                      <a16:creationId xmlns:a16="http://schemas.microsoft.com/office/drawing/2014/main" id="{084D8275-393A-4C6B-A57E-0D7AE2E0FC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82226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Oval 898">
                  <a:extLst>
                    <a:ext uri="{FF2B5EF4-FFF2-40B4-BE49-F238E27FC236}">
                      <a16:creationId xmlns:a16="http://schemas.microsoft.com/office/drawing/2014/main" id="{47C1785C-DB1F-4D0E-867F-F8D5B5E94C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82226" y="4317656"/>
                  <a:ext cx="47728" cy="4772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Oval 899">
                  <a:extLst>
                    <a:ext uri="{FF2B5EF4-FFF2-40B4-BE49-F238E27FC236}">
                      <a16:creationId xmlns:a16="http://schemas.microsoft.com/office/drawing/2014/main" id="{8AF0A9DD-4E0D-4817-B07F-758FE7D4C4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82226" y="4930167"/>
                  <a:ext cx="50380" cy="4772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" name="Oval 900">
                  <a:extLst>
                    <a:ext uri="{FF2B5EF4-FFF2-40B4-BE49-F238E27FC236}">
                      <a16:creationId xmlns:a16="http://schemas.microsoft.com/office/drawing/2014/main" id="{32F5EAEF-8358-493E-9D69-DCF099811B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7302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" name="Rectangle 909">
                  <a:extLst>
                    <a:ext uri="{FF2B5EF4-FFF2-40B4-BE49-F238E27FC236}">
                      <a16:creationId xmlns:a16="http://schemas.microsoft.com/office/drawing/2014/main" id="{635EA61A-00F4-41B5-9369-1C5BC3958E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0861" y="4961986"/>
                  <a:ext cx="278414" cy="607208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" name="Line 910">
                  <a:extLst>
                    <a:ext uri="{FF2B5EF4-FFF2-40B4-BE49-F238E27FC236}">
                      <a16:creationId xmlns:a16="http://schemas.microsoft.com/office/drawing/2014/main" id="{C14E334C-0B71-41F9-BEE5-FF87E2D4D6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11393" y="4346824"/>
                  <a:ext cx="0" cy="615162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Line 911">
                  <a:extLst>
                    <a:ext uri="{FF2B5EF4-FFF2-40B4-BE49-F238E27FC236}">
                      <a16:creationId xmlns:a16="http://schemas.microsoft.com/office/drawing/2014/main" id="{B947E5B7-F932-45C9-9AE6-8C03E81045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711393" y="5569192"/>
                  <a:ext cx="0" cy="615162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Line 912">
                  <a:extLst>
                    <a:ext uri="{FF2B5EF4-FFF2-40B4-BE49-F238E27FC236}">
                      <a16:creationId xmlns:a16="http://schemas.microsoft.com/office/drawing/2014/main" id="{BEE0D66A-8DFC-4846-BF50-E506CA1560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70861" y="6184354"/>
                  <a:ext cx="278414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Line 913">
                  <a:extLst>
                    <a:ext uri="{FF2B5EF4-FFF2-40B4-BE49-F238E27FC236}">
                      <a16:creationId xmlns:a16="http://schemas.microsoft.com/office/drawing/2014/main" id="{A57A3D4D-DA13-411F-BC35-E5129986C6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70861" y="4346824"/>
                  <a:ext cx="278414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Line 914">
                  <a:extLst>
                    <a:ext uri="{FF2B5EF4-FFF2-40B4-BE49-F238E27FC236}">
                      <a16:creationId xmlns:a16="http://schemas.microsoft.com/office/drawing/2014/main" id="{1FDF36A0-83F7-445D-B02F-D7878CBB30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70861" y="5569192"/>
                  <a:ext cx="278414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C775589C-CC24-4701-A97C-858886341E39}"/>
                  </a:ext>
                </a:extLst>
              </p:cNvPr>
              <p:cNvGrpSpPr/>
              <p:nvPr/>
            </p:nvGrpSpPr>
            <p:grpSpPr>
              <a:xfrm>
                <a:off x="5145168" y="5542677"/>
                <a:ext cx="275762" cy="50380"/>
                <a:chOff x="5724288" y="5542677"/>
                <a:chExt cx="275762" cy="50380"/>
              </a:xfrm>
            </p:grpSpPr>
            <p:sp>
              <p:nvSpPr>
                <p:cNvPr id="144" name="Oval 901">
                  <a:extLst>
                    <a:ext uri="{FF2B5EF4-FFF2-40B4-BE49-F238E27FC236}">
                      <a16:creationId xmlns:a16="http://schemas.microsoft.com/office/drawing/2014/main" id="{2D189CC5-E60F-440B-90E0-7CC6327BE4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9744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5" name="Oval 902">
                  <a:extLst>
                    <a:ext uri="{FF2B5EF4-FFF2-40B4-BE49-F238E27FC236}">
                      <a16:creationId xmlns:a16="http://schemas.microsoft.com/office/drawing/2014/main" id="{D23B5E75-D270-4C14-91D0-B78DC49DFB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30350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" name="Oval 903">
                  <a:extLst>
                    <a:ext uri="{FF2B5EF4-FFF2-40B4-BE49-F238E27FC236}">
                      <a16:creationId xmlns:a16="http://schemas.microsoft.com/office/drawing/2014/main" id="{C9EB3F29-CC8B-47FC-BB9A-521C1A0A86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38306" y="5542677"/>
                  <a:ext cx="47728" cy="5038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7" name="Line 915">
                  <a:extLst>
                    <a:ext uri="{FF2B5EF4-FFF2-40B4-BE49-F238E27FC236}">
                      <a16:creationId xmlns:a16="http://schemas.microsoft.com/office/drawing/2014/main" id="{82651E09-3D70-4CBC-A1EF-66C476B719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724288" y="5569192"/>
                  <a:ext cx="27576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8" name="Line 916">
                  <a:extLst>
                    <a:ext uri="{FF2B5EF4-FFF2-40B4-BE49-F238E27FC236}">
                      <a16:creationId xmlns:a16="http://schemas.microsoft.com/office/drawing/2014/main" id="{1524C1DF-EC15-46C0-8AFF-BB0B9D943A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724288" y="5569192"/>
                  <a:ext cx="27576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9" name="Line 917">
                  <a:extLst>
                    <a:ext uri="{FF2B5EF4-FFF2-40B4-BE49-F238E27FC236}">
                      <a16:creationId xmlns:a16="http://schemas.microsoft.com/office/drawing/2014/main" id="{8768F716-15C7-4A9C-AD7F-37FB90CDCF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724288" y="5569192"/>
                  <a:ext cx="27576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" name="Line 918">
                  <a:extLst>
                    <a:ext uri="{FF2B5EF4-FFF2-40B4-BE49-F238E27FC236}">
                      <a16:creationId xmlns:a16="http://schemas.microsoft.com/office/drawing/2014/main" id="{FB68A241-4072-4BB9-A83A-DA0138D74A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724288" y="5569192"/>
                  <a:ext cx="27576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52AAB08C-1BD7-47EE-8691-CEFCD47FA321}"/>
                </a:ext>
              </a:extLst>
            </p:cNvPr>
            <p:cNvGrpSpPr/>
            <p:nvPr/>
          </p:nvGrpSpPr>
          <p:grpSpPr>
            <a:xfrm>
              <a:off x="5178080" y="2792400"/>
              <a:ext cx="2352464" cy="369332"/>
              <a:chOff x="9108000" y="2772000"/>
              <a:chExt cx="2352464" cy="369332"/>
            </a:xfrm>
          </p:grpSpPr>
          <p:sp>
            <p:nvSpPr>
              <p:cNvPr id="252" name="Rectangle 50">
                <a:extLst>
                  <a:ext uri="{FF2B5EF4-FFF2-40B4-BE49-F238E27FC236}">
                    <a16:creationId xmlns:a16="http://schemas.microsoft.com/office/drawing/2014/main" id="{83A149DD-F95F-4F0C-9981-D17AA43A91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8000" y="2772000"/>
                <a:ext cx="54252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11.0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1.7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(n=103)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3" name="Rectangle 50">
                <a:extLst>
                  <a:ext uri="{FF2B5EF4-FFF2-40B4-BE49-F238E27FC236}">
                    <a16:creationId xmlns:a16="http://schemas.microsoft.com/office/drawing/2014/main" id="{5A06D5D1-27BA-4C86-91BC-523D332B6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4000" y="2772000"/>
                <a:ext cx="54822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45.8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7.4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(n=16)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4" name="Rectangle 50">
                <a:extLst>
                  <a:ext uri="{FF2B5EF4-FFF2-40B4-BE49-F238E27FC236}">
                    <a16:creationId xmlns:a16="http://schemas.microsoft.com/office/drawing/2014/main" id="{C06E695B-9D63-4D31-93DD-1A09EB193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12237" y="2772000"/>
                <a:ext cx="54822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33.3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0.0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 (n=7)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DE192CF2-596D-4FE4-A9E3-A7E34EA1102A}"/>
                </a:ext>
              </a:extLst>
            </p:cNvPr>
            <p:cNvSpPr/>
            <p:nvPr/>
          </p:nvSpPr>
          <p:spPr>
            <a:xfrm>
              <a:off x="5989091" y="372386"/>
              <a:ext cx="103425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Diarrhea</a:t>
              </a:r>
              <a:r>
                <a:rPr lang="en-US" altLang="ja-JP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ja-JP" altLang="en-US" sz="1600" dirty="0"/>
            </a:p>
          </p:txBody>
        </p: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95057402-EC96-4526-B6CB-0D3A4D1C36CB}"/>
              </a:ext>
            </a:extLst>
          </p:cNvPr>
          <p:cNvGrpSpPr/>
          <p:nvPr/>
        </p:nvGrpSpPr>
        <p:grpSpPr>
          <a:xfrm>
            <a:off x="1491920" y="3298894"/>
            <a:ext cx="2883332" cy="2788532"/>
            <a:chOff x="7833386" y="373200"/>
            <a:chExt cx="2883332" cy="2788532"/>
          </a:xfrm>
        </p:grpSpPr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740107EA-1871-4156-A295-A04DF667F71A}"/>
                </a:ext>
              </a:extLst>
            </p:cNvPr>
            <p:cNvGrpSpPr/>
            <p:nvPr/>
          </p:nvGrpSpPr>
          <p:grpSpPr>
            <a:xfrm>
              <a:off x="7833386" y="555599"/>
              <a:ext cx="2876456" cy="2236643"/>
              <a:chOff x="2695679" y="4174417"/>
              <a:chExt cx="2876456" cy="2236643"/>
            </a:xfrm>
          </p:grpSpPr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E8DF252E-95B8-4C81-AC50-23DC29B87DA7}"/>
                  </a:ext>
                </a:extLst>
              </p:cNvPr>
              <p:cNvGrpSpPr/>
              <p:nvPr/>
            </p:nvGrpSpPr>
            <p:grpSpPr>
              <a:xfrm>
                <a:off x="2978998" y="4174417"/>
                <a:ext cx="2593137" cy="2236643"/>
                <a:chOff x="2628691" y="2389333"/>
                <a:chExt cx="3229185" cy="2236643"/>
              </a:xfrm>
            </p:grpSpPr>
            <p:sp>
              <p:nvSpPr>
                <p:cNvPr id="387" name="Line 34">
                  <a:extLst>
                    <a:ext uri="{FF2B5EF4-FFF2-40B4-BE49-F238E27FC236}">
                      <a16:creationId xmlns:a16="http://schemas.microsoft.com/office/drawing/2014/main" id="{60B881B3-E6EA-4F5F-A802-E2901D24B9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57876" y="4598989"/>
                  <a:ext cx="0" cy="26987"/>
                </a:xfrm>
                <a:prstGeom prst="line">
                  <a:avLst/>
                </a:prstGeom>
                <a:noFill/>
                <a:ln w="7938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ja-JP" altLang="en-US" sz="120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388" name="グループ化 110">
                  <a:extLst>
                    <a:ext uri="{FF2B5EF4-FFF2-40B4-BE49-F238E27FC236}">
                      <a16:creationId xmlns:a16="http://schemas.microsoft.com/office/drawing/2014/main" id="{3F906D03-66CB-47DA-8860-83F975B8F7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28691" y="2389333"/>
                  <a:ext cx="3207388" cy="2199667"/>
                  <a:chOff x="7724724" y="2752488"/>
                  <a:chExt cx="3207388" cy="2200120"/>
                </a:xfrm>
              </p:grpSpPr>
              <p:cxnSp>
                <p:nvCxnSpPr>
                  <p:cNvPr id="389" name="直線コネクタ 111">
                    <a:extLst>
                      <a:ext uri="{FF2B5EF4-FFF2-40B4-BE49-F238E27FC236}">
                        <a16:creationId xmlns:a16="http://schemas.microsoft.com/office/drawing/2014/main" id="{388A61F3-0612-4A73-B25C-D84455BF593C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8112" y="4952608"/>
                    <a:ext cx="3204000" cy="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90" name="直線コネクタ 112">
                    <a:extLst>
                      <a:ext uri="{FF2B5EF4-FFF2-40B4-BE49-F238E27FC236}">
                        <a16:creationId xmlns:a16="http://schemas.microsoft.com/office/drawing/2014/main" id="{0C0DDA33-FD48-405F-9FCF-F75FA948FBD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4724" y="2752488"/>
                    <a:ext cx="0" cy="219600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24F0361D-2BBA-45C4-85C1-7955C2BFDA2D}"/>
                  </a:ext>
                </a:extLst>
              </p:cNvPr>
              <p:cNvGrpSpPr/>
              <p:nvPr/>
            </p:nvGrpSpPr>
            <p:grpSpPr>
              <a:xfrm>
                <a:off x="2695679" y="4183550"/>
                <a:ext cx="276476" cy="2112091"/>
                <a:chOff x="2695679" y="4183550"/>
                <a:chExt cx="276476" cy="2112091"/>
              </a:xfrm>
            </p:grpSpPr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A42F2E4C-E062-4B75-B347-67ED8B04D72E}"/>
                    </a:ext>
                  </a:extLst>
                </p:cNvPr>
                <p:cNvGrpSpPr/>
                <p:nvPr/>
              </p:nvGrpSpPr>
              <p:grpSpPr>
                <a:xfrm>
                  <a:off x="2916859" y="4183550"/>
                  <a:ext cx="55296" cy="2009050"/>
                  <a:chOff x="2916859" y="4183550"/>
                  <a:chExt cx="55296" cy="2009050"/>
                </a:xfrm>
              </p:grpSpPr>
              <p:sp>
                <p:nvSpPr>
                  <p:cNvPr id="371" name="Line 1210">
                    <a:extLst>
                      <a:ext uri="{FF2B5EF4-FFF2-40B4-BE49-F238E27FC236}">
                        <a16:creationId xmlns:a16="http://schemas.microsoft.com/office/drawing/2014/main" id="{E7E03D0A-CB11-4381-B551-3F39864B980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3190" y="6010917"/>
                    <a:ext cx="28965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2" name="Line 1211">
                    <a:extLst>
                      <a:ext uri="{FF2B5EF4-FFF2-40B4-BE49-F238E27FC236}">
                        <a16:creationId xmlns:a16="http://schemas.microsoft.com/office/drawing/2014/main" id="{26629CF9-C2BF-4F9D-9DB5-329B25328E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3190" y="5644916"/>
                    <a:ext cx="28965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3" name="Line 1212">
                    <a:extLst>
                      <a:ext uri="{FF2B5EF4-FFF2-40B4-BE49-F238E27FC236}">
                        <a16:creationId xmlns:a16="http://schemas.microsoft.com/office/drawing/2014/main" id="{F3DB20A4-4D43-4326-8E78-040B0AC7BD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3190" y="5278917"/>
                    <a:ext cx="28965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4" name="Line 1213">
                    <a:extLst>
                      <a:ext uri="{FF2B5EF4-FFF2-40B4-BE49-F238E27FC236}">
                        <a16:creationId xmlns:a16="http://schemas.microsoft.com/office/drawing/2014/main" id="{18618369-DA94-43D1-8114-416B57855CE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3190" y="4915550"/>
                    <a:ext cx="28965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5" name="Line 1214">
                    <a:extLst>
                      <a:ext uri="{FF2B5EF4-FFF2-40B4-BE49-F238E27FC236}">
                        <a16:creationId xmlns:a16="http://schemas.microsoft.com/office/drawing/2014/main" id="{FAC41336-856D-4C89-9791-CD64FDD57BD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3190" y="4549549"/>
                    <a:ext cx="28965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6" name="Line 1215">
                    <a:extLst>
                      <a:ext uri="{FF2B5EF4-FFF2-40B4-BE49-F238E27FC236}">
                        <a16:creationId xmlns:a16="http://schemas.microsoft.com/office/drawing/2014/main" id="{AE6D92A0-DC6A-4C30-BAAE-8B645E5DC43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3190" y="4183550"/>
                    <a:ext cx="28965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7" name="Line 1216">
                    <a:extLst>
                      <a:ext uri="{FF2B5EF4-FFF2-40B4-BE49-F238E27FC236}">
                        <a16:creationId xmlns:a16="http://schemas.microsoft.com/office/drawing/2014/main" id="{E2FE47F8-90A7-4BD6-86F9-898D12FDF27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859" y="6192600"/>
                    <a:ext cx="5529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8" name="Line 1217">
                    <a:extLst>
                      <a:ext uri="{FF2B5EF4-FFF2-40B4-BE49-F238E27FC236}">
                        <a16:creationId xmlns:a16="http://schemas.microsoft.com/office/drawing/2014/main" id="{3167632A-5F22-4443-A6C9-4988E0C85AB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859" y="5826601"/>
                    <a:ext cx="5529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9" name="Line 1218">
                    <a:extLst>
                      <a:ext uri="{FF2B5EF4-FFF2-40B4-BE49-F238E27FC236}">
                        <a16:creationId xmlns:a16="http://schemas.microsoft.com/office/drawing/2014/main" id="{44D3CA13-1F66-4015-BC8D-F85F033FAD4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859" y="5463234"/>
                    <a:ext cx="5529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0" name="Line 1219">
                    <a:extLst>
                      <a:ext uri="{FF2B5EF4-FFF2-40B4-BE49-F238E27FC236}">
                        <a16:creationId xmlns:a16="http://schemas.microsoft.com/office/drawing/2014/main" id="{88D7B24B-AAA5-4758-809B-F465065FD01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859" y="5097233"/>
                    <a:ext cx="5529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1" name="Line 1220">
                    <a:extLst>
                      <a:ext uri="{FF2B5EF4-FFF2-40B4-BE49-F238E27FC236}">
                        <a16:creationId xmlns:a16="http://schemas.microsoft.com/office/drawing/2014/main" id="{70E78314-2B70-48F8-9BA0-018CD470E6A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859" y="4731234"/>
                    <a:ext cx="5529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2" name="Line 1221">
                    <a:extLst>
                      <a:ext uri="{FF2B5EF4-FFF2-40B4-BE49-F238E27FC236}">
                        <a16:creationId xmlns:a16="http://schemas.microsoft.com/office/drawing/2014/main" id="{3C79057F-1CA2-4E42-A5B3-A12678A2843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859" y="4367867"/>
                    <a:ext cx="5529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65" name="Rectangle 1222">
                  <a:extLst>
                    <a:ext uri="{FF2B5EF4-FFF2-40B4-BE49-F238E27FC236}">
                      <a16:creationId xmlns:a16="http://schemas.microsoft.com/office/drawing/2014/main" id="{B23C661F-E4C6-4D50-8496-B0493C0781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4700" y="6110975"/>
                  <a:ext cx="76944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0</a:t>
                  </a:r>
                  <a:endPara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6" name="Rectangle 1223">
                  <a:extLst>
                    <a:ext uri="{FF2B5EF4-FFF2-40B4-BE49-F238E27FC236}">
                      <a16:creationId xmlns:a16="http://schemas.microsoft.com/office/drawing/2014/main" id="{1A604111-022A-4069-9E9E-EFD013AF8B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1506" y="5744974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20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7" name="Rectangle 1224">
                  <a:extLst>
                    <a:ext uri="{FF2B5EF4-FFF2-40B4-BE49-F238E27FC236}">
                      <a16:creationId xmlns:a16="http://schemas.microsoft.com/office/drawing/2014/main" id="{AB86E70F-0D04-4A64-9DFD-E639B5D58D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1506" y="5378975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40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8" name="Rectangle 1225">
                  <a:extLst>
                    <a:ext uri="{FF2B5EF4-FFF2-40B4-BE49-F238E27FC236}">
                      <a16:creationId xmlns:a16="http://schemas.microsoft.com/office/drawing/2014/main" id="{EBA0AFA9-5508-41B7-8E10-EAEB596059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1506" y="5015608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60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9" name="Rectangle 1226">
                  <a:extLst>
                    <a:ext uri="{FF2B5EF4-FFF2-40B4-BE49-F238E27FC236}">
                      <a16:creationId xmlns:a16="http://schemas.microsoft.com/office/drawing/2014/main" id="{195C3C38-D624-4DF7-A15E-93CA7D58EB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1506" y="4649607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80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0" name="Rectangle 1227">
                  <a:extLst>
                    <a:ext uri="{FF2B5EF4-FFF2-40B4-BE49-F238E27FC236}">
                      <a16:creationId xmlns:a16="http://schemas.microsoft.com/office/drawing/2014/main" id="{37AF665C-17E2-49DA-AA9F-5F2AF6D228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5679" y="4283608"/>
                  <a:ext cx="230832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100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F3DEF036-1B87-4BB0-8804-26B019CA4043}"/>
                  </a:ext>
                </a:extLst>
              </p:cNvPr>
              <p:cNvGrpSpPr/>
              <p:nvPr/>
            </p:nvGrpSpPr>
            <p:grpSpPr>
              <a:xfrm>
                <a:off x="3324964" y="4338902"/>
                <a:ext cx="308072" cy="1874765"/>
                <a:chOff x="3396084" y="4338902"/>
                <a:chExt cx="308072" cy="1874765"/>
              </a:xfrm>
            </p:grpSpPr>
            <p:sp>
              <p:nvSpPr>
                <p:cNvPr id="292" name="Oval 1230">
                  <a:extLst>
                    <a:ext uri="{FF2B5EF4-FFF2-40B4-BE49-F238E27FC236}">
                      <a16:creationId xmlns:a16="http://schemas.microsoft.com/office/drawing/2014/main" id="{343615EB-8C5F-4975-83D6-8F8EE11EEB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6084" y="5555391"/>
                  <a:ext cx="50030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3" name="Oval 1231">
                  <a:extLst>
                    <a:ext uri="{FF2B5EF4-FFF2-40B4-BE49-F238E27FC236}">
                      <a16:creationId xmlns:a16="http://schemas.microsoft.com/office/drawing/2014/main" id="{2B01B2C1-3CF4-4BBC-804F-C954F04E0C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661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4" name="Oval 1232">
                  <a:extLst>
                    <a:ext uri="{FF2B5EF4-FFF2-40B4-BE49-F238E27FC236}">
                      <a16:creationId xmlns:a16="http://schemas.microsoft.com/office/drawing/2014/main" id="{267C6EBC-AB92-4C10-B221-AEABE8922D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2947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5" name="Oval 1233">
                  <a:extLst>
                    <a:ext uri="{FF2B5EF4-FFF2-40B4-BE49-F238E27FC236}">
                      <a16:creationId xmlns:a16="http://schemas.microsoft.com/office/drawing/2014/main" id="{787E3708-0BCA-47C8-AFE3-4FB3042C10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6644" y="6163637"/>
                  <a:ext cx="50030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6" name="Oval 1234">
                  <a:extLst>
                    <a:ext uri="{FF2B5EF4-FFF2-40B4-BE49-F238E27FC236}">
                      <a16:creationId xmlns:a16="http://schemas.microsoft.com/office/drawing/2014/main" id="{37240611-F1E5-4486-8695-33BD4765D4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5609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7" name="Oval 1235">
                  <a:extLst>
                    <a:ext uri="{FF2B5EF4-FFF2-40B4-BE49-F238E27FC236}">
                      <a16:creationId xmlns:a16="http://schemas.microsoft.com/office/drawing/2014/main" id="{55499CE9-6035-4D56-A9F1-AB33030899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5609" y="6163637"/>
                  <a:ext cx="50030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8" name="Oval 1236">
                  <a:extLst>
                    <a:ext uri="{FF2B5EF4-FFF2-40B4-BE49-F238E27FC236}">
                      <a16:creationId xmlns:a16="http://schemas.microsoft.com/office/drawing/2014/main" id="{CEDA78D1-7688-4956-97D5-8B61EFCF7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5609" y="5555391"/>
                  <a:ext cx="50030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9" name="Oval 1237">
                  <a:extLst>
                    <a:ext uri="{FF2B5EF4-FFF2-40B4-BE49-F238E27FC236}">
                      <a16:creationId xmlns:a16="http://schemas.microsoft.com/office/drawing/2014/main" id="{9DACF936-AAAA-4D1D-BF18-FA3A8257AD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507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0" name="Oval 1238">
                  <a:extLst>
                    <a:ext uri="{FF2B5EF4-FFF2-40B4-BE49-F238E27FC236}">
                      <a16:creationId xmlns:a16="http://schemas.microsoft.com/office/drawing/2014/main" id="{D392B7A3-6564-45C2-9CD7-D7435E75C8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507" y="6163637"/>
                  <a:ext cx="50030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1" name="Oval 1239">
                  <a:extLst>
                    <a:ext uri="{FF2B5EF4-FFF2-40B4-BE49-F238E27FC236}">
                      <a16:creationId xmlns:a16="http://schemas.microsoft.com/office/drawing/2014/main" id="{2F471F31-A5C7-489A-B3E8-C83EDBE963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141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2" name="Oval 1240">
                  <a:extLst>
                    <a:ext uri="{FF2B5EF4-FFF2-40B4-BE49-F238E27FC236}">
                      <a16:creationId xmlns:a16="http://schemas.microsoft.com/office/drawing/2014/main" id="{27B58AC9-BF51-48B1-8099-8E023673C1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1408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3" name="Oval 1241">
                  <a:extLst>
                    <a:ext uri="{FF2B5EF4-FFF2-40B4-BE49-F238E27FC236}">
                      <a16:creationId xmlns:a16="http://schemas.microsoft.com/office/drawing/2014/main" id="{537382CA-3B78-4203-8F34-6653368A01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040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4" name="Oval 1242">
                  <a:extLst>
                    <a:ext uri="{FF2B5EF4-FFF2-40B4-BE49-F238E27FC236}">
                      <a16:creationId xmlns:a16="http://schemas.microsoft.com/office/drawing/2014/main" id="{A0B08D98-85F3-4AA7-90AA-956F441F81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1940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5" name="Oval 1243">
                  <a:extLst>
                    <a:ext uri="{FF2B5EF4-FFF2-40B4-BE49-F238E27FC236}">
                      <a16:creationId xmlns:a16="http://schemas.microsoft.com/office/drawing/2014/main" id="{86330664-A599-4BC4-90C3-3878579B01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572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6" name="Oval 1244">
                  <a:extLst>
                    <a:ext uri="{FF2B5EF4-FFF2-40B4-BE49-F238E27FC236}">
                      <a16:creationId xmlns:a16="http://schemas.microsoft.com/office/drawing/2014/main" id="{97D46455-226B-4EF2-9F0A-D78DE25F3C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572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7" name="Oval 1245">
                  <a:extLst>
                    <a:ext uri="{FF2B5EF4-FFF2-40B4-BE49-F238E27FC236}">
                      <a16:creationId xmlns:a16="http://schemas.microsoft.com/office/drawing/2014/main" id="{B7943084-AFF4-47BD-9097-FD57F780F4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572" y="5555391"/>
                  <a:ext cx="50030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8" name="Oval 1246">
                  <a:extLst>
                    <a:ext uri="{FF2B5EF4-FFF2-40B4-BE49-F238E27FC236}">
                      <a16:creationId xmlns:a16="http://schemas.microsoft.com/office/drawing/2014/main" id="{7DA1D2C5-19A9-44B8-8BEA-68C32C7156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572" y="6163637"/>
                  <a:ext cx="50030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9" name="Oval 1247">
                  <a:extLst>
                    <a:ext uri="{FF2B5EF4-FFF2-40B4-BE49-F238E27FC236}">
                      <a16:creationId xmlns:a16="http://schemas.microsoft.com/office/drawing/2014/main" id="{3E52288A-324E-45AE-84FD-03E1A49FF6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0" name="Oval 1248">
                  <a:extLst>
                    <a:ext uri="{FF2B5EF4-FFF2-40B4-BE49-F238E27FC236}">
                      <a16:creationId xmlns:a16="http://schemas.microsoft.com/office/drawing/2014/main" id="{5B5BF0C3-259E-4E31-8CC2-123A8B5020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1" name="Oval 1249">
                  <a:extLst>
                    <a:ext uri="{FF2B5EF4-FFF2-40B4-BE49-F238E27FC236}">
                      <a16:creationId xmlns:a16="http://schemas.microsoft.com/office/drawing/2014/main" id="{1168501F-2EB0-4887-A595-11891D8098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2" name="Oval 1250">
                  <a:extLst>
                    <a:ext uri="{FF2B5EF4-FFF2-40B4-BE49-F238E27FC236}">
                      <a16:creationId xmlns:a16="http://schemas.microsoft.com/office/drawing/2014/main" id="{4D64318B-1BB9-4B20-B8C9-DD2DF3CF45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3" name="Oval 1251">
                  <a:extLst>
                    <a:ext uri="{FF2B5EF4-FFF2-40B4-BE49-F238E27FC236}">
                      <a16:creationId xmlns:a16="http://schemas.microsoft.com/office/drawing/2014/main" id="{E25A0129-167D-44F8-AAB0-0484CC5391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4" name="Oval 1252">
                  <a:extLst>
                    <a:ext uri="{FF2B5EF4-FFF2-40B4-BE49-F238E27FC236}">
                      <a16:creationId xmlns:a16="http://schemas.microsoft.com/office/drawing/2014/main" id="{6BAEA391-09BE-4E46-82A4-191A30A03B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5" name="Oval 1253">
                  <a:extLst>
                    <a:ext uri="{FF2B5EF4-FFF2-40B4-BE49-F238E27FC236}">
                      <a16:creationId xmlns:a16="http://schemas.microsoft.com/office/drawing/2014/main" id="{986584EB-3845-414D-AFE4-6123ECAED0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6" name="Oval 1254">
                  <a:extLst>
                    <a:ext uri="{FF2B5EF4-FFF2-40B4-BE49-F238E27FC236}">
                      <a16:creationId xmlns:a16="http://schemas.microsoft.com/office/drawing/2014/main" id="{ABFD8AA4-938A-437E-96C9-8F7842A811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7" name="Oval 1255">
                  <a:extLst>
                    <a:ext uri="{FF2B5EF4-FFF2-40B4-BE49-F238E27FC236}">
                      <a16:creationId xmlns:a16="http://schemas.microsoft.com/office/drawing/2014/main" id="{F66810CF-8817-4209-B7BC-0156C8C491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8" name="Oval 1256">
                  <a:extLst>
                    <a:ext uri="{FF2B5EF4-FFF2-40B4-BE49-F238E27FC236}">
                      <a16:creationId xmlns:a16="http://schemas.microsoft.com/office/drawing/2014/main" id="{5F9CAE9F-253C-442E-BAEC-955F37337A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9" name="Oval 1257">
                  <a:extLst>
                    <a:ext uri="{FF2B5EF4-FFF2-40B4-BE49-F238E27FC236}">
                      <a16:creationId xmlns:a16="http://schemas.microsoft.com/office/drawing/2014/main" id="{3A6288C0-016F-4EC1-94D7-2B49FE6A31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0" name="Oval 1258">
                  <a:extLst>
                    <a:ext uri="{FF2B5EF4-FFF2-40B4-BE49-F238E27FC236}">
                      <a16:creationId xmlns:a16="http://schemas.microsoft.com/office/drawing/2014/main" id="{97B0C058-8B8F-4E99-A590-88B98209A7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4338902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1" name="Oval 1259">
                  <a:extLst>
                    <a:ext uri="{FF2B5EF4-FFF2-40B4-BE49-F238E27FC236}">
                      <a16:creationId xmlns:a16="http://schemas.microsoft.com/office/drawing/2014/main" id="{2AD2880B-3616-4977-8F0E-1B30B35D78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2" name="Oval 1260">
                  <a:extLst>
                    <a:ext uri="{FF2B5EF4-FFF2-40B4-BE49-F238E27FC236}">
                      <a16:creationId xmlns:a16="http://schemas.microsoft.com/office/drawing/2014/main" id="{3F120342-77F5-456A-B214-0BDC802861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3" name="Oval 1261">
                  <a:extLst>
                    <a:ext uri="{FF2B5EF4-FFF2-40B4-BE49-F238E27FC236}">
                      <a16:creationId xmlns:a16="http://schemas.microsoft.com/office/drawing/2014/main" id="{04D19D4D-2BED-4CF1-A4CA-E77045C5DD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4" name="Oval 1262">
                  <a:extLst>
                    <a:ext uri="{FF2B5EF4-FFF2-40B4-BE49-F238E27FC236}">
                      <a16:creationId xmlns:a16="http://schemas.microsoft.com/office/drawing/2014/main" id="{E6A80429-996F-4F6E-B2EB-DB70871014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5" name="Oval 1263">
                  <a:extLst>
                    <a:ext uri="{FF2B5EF4-FFF2-40B4-BE49-F238E27FC236}">
                      <a16:creationId xmlns:a16="http://schemas.microsoft.com/office/drawing/2014/main" id="{4A40BC52-D03F-447F-AF02-D4E5461E50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6" name="Oval 1264">
                  <a:extLst>
                    <a:ext uri="{FF2B5EF4-FFF2-40B4-BE49-F238E27FC236}">
                      <a16:creationId xmlns:a16="http://schemas.microsoft.com/office/drawing/2014/main" id="{C0E83EE5-D389-4788-90A7-9AC9D1B5E1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7" name="Oval 1265">
                  <a:extLst>
                    <a:ext uri="{FF2B5EF4-FFF2-40B4-BE49-F238E27FC236}">
                      <a16:creationId xmlns:a16="http://schemas.microsoft.com/office/drawing/2014/main" id="{39F3E5A9-125A-4AC1-B0E3-6A64D2842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8" name="Oval 1266">
                  <a:extLst>
                    <a:ext uri="{FF2B5EF4-FFF2-40B4-BE49-F238E27FC236}">
                      <a16:creationId xmlns:a16="http://schemas.microsoft.com/office/drawing/2014/main" id="{625FD2E5-22A3-4DF3-84D1-8571B76528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9" name="Oval 1267">
                  <a:extLst>
                    <a:ext uri="{FF2B5EF4-FFF2-40B4-BE49-F238E27FC236}">
                      <a16:creationId xmlns:a16="http://schemas.microsoft.com/office/drawing/2014/main" id="{6ACC80F5-0F9A-4F39-A884-A16120BF8D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0" name="Oval 1268">
                  <a:extLst>
                    <a:ext uri="{FF2B5EF4-FFF2-40B4-BE49-F238E27FC236}">
                      <a16:creationId xmlns:a16="http://schemas.microsoft.com/office/drawing/2014/main" id="{A7B122F7-5370-4F19-8B4E-6A3F7D1796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1" name="Oval 1269">
                  <a:extLst>
                    <a:ext uri="{FF2B5EF4-FFF2-40B4-BE49-F238E27FC236}">
                      <a16:creationId xmlns:a16="http://schemas.microsoft.com/office/drawing/2014/main" id="{E28A7CB6-8A8E-42B9-AB95-6E6FF72736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2" name="Oval 1270">
                  <a:extLst>
                    <a:ext uri="{FF2B5EF4-FFF2-40B4-BE49-F238E27FC236}">
                      <a16:creationId xmlns:a16="http://schemas.microsoft.com/office/drawing/2014/main" id="{DDB1FD16-2A79-4BEA-AE3E-0303FF919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3" name="Oval 1271">
                  <a:extLst>
                    <a:ext uri="{FF2B5EF4-FFF2-40B4-BE49-F238E27FC236}">
                      <a16:creationId xmlns:a16="http://schemas.microsoft.com/office/drawing/2014/main" id="{0A918A86-7153-4100-885A-2A2E8EA21B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4" name="Oval 1272">
                  <a:extLst>
                    <a:ext uri="{FF2B5EF4-FFF2-40B4-BE49-F238E27FC236}">
                      <a16:creationId xmlns:a16="http://schemas.microsoft.com/office/drawing/2014/main" id="{152522B2-3845-419D-8190-52D130A6C7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5" name="Oval 1273">
                  <a:extLst>
                    <a:ext uri="{FF2B5EF4-FFF2-40B4-BE49-F238E27FC236}">
                      <a16:creationId xmlns:a16="http://schemas.microsoft.com/office/drawing/2014/main" id="{AA74058C-5395-4EB5-897C-6DE8E48B87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6" name="Oval 1274">
                  <a:extLst>
                    <a:ext uri="{FF2B5EF4-FFF2-40B4-BE49-F238E27FC236}">
                      <a16:creationId xmlns:a16="http://schemas.microsoft.com/office/drawing/2014/main" id="{BE8D890C-4150-4701-A9B5-9A34904A80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7" name="Oval 1275">
                  <a:extLst>
                    <a:ext uri="{FF2B5EF4-FFF2-40B4-BE49-F238E27FC236}">
                      <a16:creationId xmlns:a16="http://schemas.microsoft.com/office/drawing/2014/main" id="{11DAC403-DFF2-47BE-A63A-E215FF507A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206" y="6163637"/>
                  <a:ext cx="50030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8" name="Oval 1276">
                  <a:extLst>
                    <a:ext uri="{FF2B5EF4-FFF2-40B4-BE49-F238E27FC236}">
                      <a16:creationId xmlns:a16="http://schemas.microsoft.com/office/drawing/2014/main" id="{5651C5B1-1EC4-4320-95E0-3A9F36F7F1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9838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9" name="Oval 1277">
                  <a:extLst>
                    <a:ext uri="{FF2B5EF4-FFF2-40B4-BE49-F238E27FC236}">
                      <a16:creationId xmlns:a16="http://schemas.microsoft.com/office/drawing/2014/main" id="{17CB6690-7F6E-4216-BE2F-9DB8289362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9838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0" name="Oval 1278">
                  <a:extLst>
                    <a:ext uri="{FF2B5EF4-FFF2-40B4-BE49-F238E27FC236}">
                      <a16:creationId xmlns:a16="http://schemas.microsoft.com/office/drawing/2014/main" id="{42E71108-E6BE-4F21-9CA9-F132043F2D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5105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1" name="Oval 1279">
                  <a:extLst>
                    <a:ext uri="{FF2B5EF4-FFF2-40B4-BE49-F238E27FC236}">
                      <a16:creationId xmlns:a16="http://schemas.microsoft.com/office/drawing/2014/main" id="{8A70068E-B4F4-40FB-AC74-60708E8E61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5105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2" name="Oval 1280">
                  <a:extLst>
                    <a:ext uri="{FF2B5EF4-FFF2-40B4-BE49-F238E27FC236}">
                      <a16:creationId xmlns:a16="http://schemas.microsoft.com/office/drawing/2014/main" id="{8027F52F-8F5E-46B9-83F7-9A7F567416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0371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3" name="Oval 1281">
                  <a:extLst>
                    <a:ext uri="{FF2B5EF4-FFF2-40B4-BE49-F238E27FC236}">
                      <a16:creationId xmlns:a16="http://schemas.microsoft.com/office/drawing/2014/main" id="{DB0E234C-CF6F-4DE8-A8B1-BCB996E5CB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005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4" name="Oval 1282">
                  <a:extLst>
                    <a:ext uri="{FF2B5EF4-FFF2-40B4-BE49-F238E27FC236}">
                      <a16:creationId xmlns:a16="http://schemas.microsoft.com/office/drawing/2014/main" id="{030A1B29-A17C-483B-A4EE-B6B67A7BC4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903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5" name="Oval 1283">
                  <a:extLst>
                    <a:ext uri="{FF2B5EF4-FFF2-40B4-BE49-F238E27FC236}">
                      <a16:creationId xmlns:a16="http://schemas.microsoft.com/office/drawing/2014/main" id="{BD36B9E8-D6F0-4F9E-8752-566A6E8D5F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903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6" name="Oval 1284">
                  <a:extLst>
                    <a:ext uri="{FF2B5EF4-FFF2-40B4-BE49-F238E27FC236}">
                      <a16:creationId xmlns:a16="http://schemas.microsoft.com/office/drawing/2014/main" id="{DF927AC2-4BBA-4EE0-AE75-8B9B73599C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8803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7" name="Oval 1285">
                  <a:extLst>
                    <a:ext uri="{FF2B5EF4-FFF2-40B4-BE49-F238E27FC236}">
                      <a16:creationId xmlns:a16="http://schemas.microsoft.com/office/drawing/2014/main" id="{1CCACCDE-2534-4173-B288-4B5A29B9DA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4070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8" name="Oval 1286">
                  <a:extLst>
                    <a:ext uri="{FF2B5EF4-FFF2-40B4-BE49-F238E27FC236}">
                      <a16:creationId xmlns:a16="http://schemas.microsoft.com/office/drawing/2014/main" id="{ABC210C8-B6B3-458E-9B18-C4375A403D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6702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9" name="Oval 1287">
                  <a:extLst>
                    <a:ext uri="{FF2B5EF4-FFF2-40B4-BE49-F238E27FC236}">
                      <a16:creationId xmlns:a16="http://schemas.microsoft.com/office/drawing/2014/main" id="{DA714F18-4C88-4114-8113-5C720B2D62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0401" y="6163637"/>
                  <a:ext cx="50030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0" name="Oval 1288">
                  <a:extLst>
                    <a:ext uri="{FF2B5EF4-FFF2-40B4-BE49-F238E27FC236}">
                      <a16:creationId xmlns:a16="http://schemas.microsoft.com/office/drawing/2014/main" id="{40B4C19D-91C4-438E-BACA-CE1970E241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5667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1" name="Oval 1289">
                  <a:extLst>
                    <a:ext uri="{FF2B5EF4-FFF2-40B4-BE49-F238E27FC236}">
                      <a16:creationId xmlns:a16="http://schemas.microsoft.com/office/drawing/2014/main" id="{679DC299-CF6E-42E2-90B2-C4E47D6C7B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8299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2" name="Oval 1290">
                  <a:extLst>
                    <a:ext uri="{FF2B5EF4-FFF2-40B4-BE49-F238E27FC236}">
                      <a16:creationId xmlns:a16="http://schemas.microsoft.com/office/drawing/2014/main" id="{239C7736-0CCA-40A4-A908-7AEB1DD9C7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6732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3" name="Oval 1291">
                  <a:extLst>
                    <a:ext uri="{FF2B5EF4-FFF2-40B4-BE49-F238E27FC236}">
                      <a16:creationId xmlns:a16="http://schemas.microsoft.com/office/drawing/2014/main" id="{40B6C888-41D5-4E60-A7BE-F44CE6B27A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4630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4" name="Oval 1292">
                  <a:extLst>
                    <a:ext uri="{FF2B5EF4-FFF2-40B4-BE49-F238E27FC236}">
                      <a16:creationId xmlns:a16="http://schemas.microsoft.com/office/drawing/2014/main" id="{955F8111-CFF5-47E8-B5E1-B197C0530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7264" y="5555391"/>
                  <a:ext cx="50030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5" name="Oval 1293">
                  <a:extLst>
                    <a:ext uri="{FF2B5EF4-FFF2-40B4-BE49-F238E27FC236}">
                      <a16:creationId xmlns:a16="http://schemas.microsoft.com/office/drawing/2014/main" id="{85ED8930-440B-460E-9DE8-3CA76DBF68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2530" y="5555391"/>
                  <a:ext cx="50030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6" name="Oval 1294">
                  <a:extLst>
                    <a:ext uri="{FF2B5EF4-FFF2-40B4-BE49-F238E27FC236}">
                      <a16:creationId xmlns:a16="http://schemas.microsoft.com/office/drawing/2014/main" id="{01A6A084-0D39-475C-A1B0-E4D0D32D90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3063" y="6163637"/>
                  <a:ext cx="50030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7" name="Oval 1295">
                  <a:extLst>
                    <a:ext uri="{FF2B5EF4-FFF2-40B4-BE49-F238E27FC236}">
                      <a16:creationId xmlns:a16="http://schemas.microsoft.com/office/drawing/2014/main" id="{B1560B32-0592-422B-9421-821C2AFA46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8329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8" name="Oval 1296">
                  <a:extLst>
                    <a:ext uri="{FF2B5EF4-FFF2-40B4-BE49-F238E27FC236}">
                      <a16:creationId xmlns:a16="http://schemas.microsoft.com/office/drawing/2014/main" id="{AD045433-7EB3-4E0E-AFEB-AF337E4233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6760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9" name="Rectangle 1316">
                  <a:extLst>
                    <a:ext uri="{FF2B5EF4-FFF2-40B4-BE49-F238E27FC236}">
                      <a16:creationId xmlns:a16="http://schemas.microsoft.com/office/drawing/2014/main" id="{22C49578-9868-4E12-864A-B2D66C3CCE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1882" y="5581722"/>
                  <a:ext cx="273842" cy="610878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0" name="Line 1317">
                  <a:extLst>
                    <a:ext uri="{FF2B5EF4-FFF2-40B4-BE49-F238E27FC236}">
                      <a16:creationId xmlns:a16="http://schemas.microsoft.com/office/drawing/2014/main" id="{FE9CD71A-0B4A-4000-98C8-863F5AE6B5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48803" y="4978744"/>
                  <a:ext cx="0" cy="602979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1" name="Line 1318">
                  <a:extLst>
                    <a:ext uri="{FF2B5EF4-FFF2-40B4-BE49-F238E27FC236}">
                      <a16:creationId xmlns:a16="http://schemas.microsoft.com/office/drawing/2014/main" id="{CC2D9925-3B36-4024-A027-EF6CD250AD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11882" y="6192600"/>
                  <a:ext cx="27384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2" name="Line 1319">
                  <a:extLst>
                    <a:ext uri="{FF2B5EF4-FFF2-40B4-BE49-F238E27FC236}">
                      <a16:creationId xmlns:a16="http://schemas.microsoft.com/office/drawing/2014/main" id="{8105EA44-D089-4F12-9BC5-7F02449EC1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11882" y="4978744"/>
                  <a:ext cx="27384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3" name="Line 1320">
                  <a:extLst>
                    <a:ext uri="{FF2B5EF4-FFF2-40B4-BE49-F238E27FC236}">
                      <a16:creationId xmlns:a16="http://schemas.microsoft.com/office/drawing/2014/main" id="{1DFC68A7-F605-4811-95E0-58BFFD27F2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11882" y="6192600"/>
                  <a:ext cx="27384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3FAD3B6C-8D13-45AF-B407-CF692258C8BC}"/>
                  </a:ext>
                </a:extLst>
              </p:cNvPr>
              <p:cNvGrpSpPr/>
              <p:nvPr/>
            </p:nvGrpSpPr>
            <p:grpSpPr>
              <a:xfrm>
                <a:off x="4298014" y="4338902"/>
                <a:ext cx="279109" cy="1874765"/>
                <a:chOff x="4552014" y="4338902"/>
                <a:chExt cx="279109" cy="1874765"/>
              </a:xfrm>
            </p:grpSpPr>
            <p:sp>
              <p:nvSpPr>
                <p:cNvPr id="271" name="Oval 1297">
                  <a:extLst>
                    <a:ext uri="{FF2B5EF4-FFF2-40B4-BE49-F238E27FC236}">
                      <a16:creationId xmlns:a16="http://schemas.microsoft.com/office/drawing/2014/main" id="{DB0421BA-21C5-4D39-AD0D-E5525FDA36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2014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2" name="Oval 1298">
                  <a:extLst>
                    <a:ext uri="{FF2B5EF4-FFF2-40B4-BE49-F238E27FC236}">
                      <a16:creationId xmlns:a16="http://schemas.microsoft.com/office/drawing/2014/main" id="{47C5EBF2-0484-47BB-94EF-251C2798A2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65180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3" name="Oval 1299">
                  <a:extLst>
                    <a:ext uri="{FF2B5EF4-FFF2-40B4-BE49-F238E27FC236}">
                      <a16:creationId xmlns:a16="http://schemas.microsoft.com/office/drawing/2014/main" id="{FF2B9342-4F6B-43C8-9A14-4EB7510994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83611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4" name="Oval 1300">
                  <a:extLst>
                    <a:ext uri="{FF2B5EF4-FFF2-40B4-BE49-F238E27FC236}">
                      <a16:creationId xmlns:a16="http://schemas.microsoft.com/office/drawing/2014/main" id="{3F696FD7-73FA-414B-9D61-25837A6FC1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2576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5" name="Oval 1301">
                  <a:extLst>
                    <a:ext uri="{FF2B5EF4-FFF2-40B4-BE49-F238E27FC236}">
                      <a16:creationId xmlns:a16="http://schemas.microsoft.com/office/drawing/2014/main" id="{2A37B002-4F01-4DEE-82E2-F7899421CC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38907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6" name="Oval 1302">
                  <a:extLst>
                    <a:ext uri="{FF2B5EF4-FFF2-40B4-BE49-F238E27FC236}">
                      <a16:creationId xmlns:a16="http://schemas.microsoft.com/office/drawing/2014/main" id="{58CA5E74-3A63-4611-97E2-82206A8FDE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9439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" name="Oval 1303">
                  <a:extLst>
                    <a:ext uri="{FF2B5EF4-FFF2-40B4-BE49-F238E27FC236}">
                      <a16:creationId xmlns:a16="http://schemas.microsoft.com/office/drawing/2014/main" id="{1A988B35-51C8-4477-8C26-FDEF570D23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2604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" name="Oval 1304">
                  <a:extLst>
                    <a:ext uri="{FF2B5EF4-FFF2-40B4-BE49-F238E27FC236}">
                      <a16:creationId xmlns:a16="http://schemas.microsoft.com/office/drawing/2014/main" id="{3A6A073D-E1E0-483E-906D-CA3ACA75E2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2604" y="6163637"/>
                  <a:ext cx="50030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9" name="Oval 1305">
                  <a:extLst>
                    <a:ext uri="{FF2B5EF4-FFF2-40B4-BE49-F238E27FC236}">
                      <a16:creationId xmlns:a16="http://schemas.microsoft.com/office/drawing/2014/main" id="{F34253A7-3C86-4C1D-B3DA-AF96F0B991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5238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0" name="Oval 1306">
                  <a:extLst>
                    <a:ext uri="{FF2B5EF4-FFF2-40B4-BE49-F238E27FC236}">
                      <a16:creationId xmlns:a16="http://schemas.microsoft.com/office/drawing/2014/main" id="{9385449E-0ABC-4A62-A6C6-F2AA11E508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5238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1" name="Oval 1307">
                  <a:extLst>
                    <a:ext uri="{FF2B5EF4-FFF2-40B4-BE49-F238E27FC236}">
                      <a16:creationId xmlns:a16="http://schemas.microsoft.com/office/drawing/2014/main" id="{29B83F07-ED59-4E91-86A4-5C4BFEB98E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5238" y="4338902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2" name="Oval 1308">
                  <a:extLst>
                    <a:ext uri="{FF2B5EF4-FFF2-40B4-BE49-F238E27FC236}">
                      <a16:creationId xmlns:a16="http://schemas.microsoft.com/office/drawing/2014/main" id="{4D554739-4EAB-4725-8AA6-697DF4F1C2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5238" y="5555391"/>
                  <a:ext cx="50030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3" name="Oval 1309">
                  <a:extLst>
                    <a:ext uri="{FF2B5EF4-FFF2-40B4-BE49-F238E27FC236}">
                      <a16:creationId xmlns:a16="http://schemas.microsoft.com/office/drawing/2014/main" id="{FEEBF7B2-85B1-4783-9481-B7FCF8E5E5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4733" y="6163637"/>
                  <a:ext cx="50030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4" name="Oval 1310">
                  <a:extLst>
                    <a:ext uri="{FF2B5EF4-FFF2-40B4-BE49-F238E27FC236}">
                      <a16:creationId xmlns:a16="http://schemas.microsoft.com/office/drawing/2014/main" id="{A871703B-39E8-4730-99B2-98CBF2012D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31064" y="5555391"/>
                  <a:ext cx="50030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5" name="Oval 1311">
                  <a:extLst>
                    <a:ext uri="{FF2B5EF4-FFF2-40B4-BE49-F238E27FC236}">
                      <a16:creationId xmlns:a16="http://schemas.microsoft.com/office/drawing/2014/main" id="{C7E9164A-71E8-45FE-B8E5-72D2F3E2A7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33698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6" name="Rectangle 1321">
                  <a:extLst>
                    <a:ext uri="{FF2B5EF4-FFF2-40B4-BE49-F238E27FC236}">
                      <a16:creationId xmlns:a16="http://schemas.microsoft.com/office/drawing/2014/main" id="{7A89AF8A-230E-40DF-B752-13E2556E6E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4647" y="4978744"/>
                  <a:ext cx="276476" cy="602979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7" name="Line 1322">
                  <a:extLst>
                    <a:ext uri="{FF2B5EF4-FFF2-40B4-BE49-F238E27FC236}">
                      <a16:creationId xmlns:a16="http://schemas.microsoft.com/office/drawing/2014/main" id="{D6DB6EB1-BDD5-4084-8ABE-62449397F1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94201" y="4367867"/>
                  <a:ext cx="0" cy="610878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8" name="Line 1323">
                  <a:extLst>
                    <a:ext uri="{FF2B5EF4-FFF2-40B4-BE49-F238E27FC236}">
                      <a16:creationId xmlns:a16="http://schemas.microsoft.com/office/drawing/2014/main" id="{5518BAAE-5F6D-40E9-A84D-57A6C6A0C5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694201" y="5581722"/>
                  <a:ext cx="0" cy="610878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9" name="Line 1324">
                  <a:extLst>
                    <a:ext uri="{FF2B5EF4-FFF2-40B4-BE49-F238E27FC236}">
                      <a16:creationId xmlns:a16="http://schemas.microsoft.com/office/drawing/2014/main" id="{33045F9D-0B69-442E-991A-D678CF6409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54647" y="6192600"/>
                  <a:ext cx="276476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0" name="Line 1325">
                  <a:extLst>
                    <a:ext uri="{FF2B5EF4-FFF2-40B4-BE49-F238E27FC236}">
                      <a16:creationId xmlns:a16="http://schemas.microsoft.com/office/drawing/2014/main" id="{1554809A-9AD3-4548-89B9-AF1AA15D28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54647" y="4367867"/>
                  <a:ext cx="276476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1" name="Line 1326">
                  <a:extLst>
                    <a:ext uri="{FF2B5EF4-FFF2-40B4-BE49-F238E27FC236}">
                      <a16:creationId xmlns:a16="http://schemas.microsoft.com/office/drawing/2014/main" id="{85D85CD8-11FD-4E96-9240-770094EB0E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54647" y="5581722"/>
                  <a:ext cx="276476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AD709AED-228F-4DF1-8291-8FFF970D0CB6}"/>
                  </a:ext>
                </a:extLst>
              </p:cNvPr>
              <p:cNvGrpSpPr/>
              <p:nvPr/>
            </p:nvGrpSpPr>
            <p:grpSpPr>
              <a:xfrm>
                <a:off x="5141245" y="4947147"/>
                <a:ext cx="273842" cy="1266520"/>
                <a:chOff x="5700045" y="4947147"/>
                <a:chExt cx="273842" cy="1266520"/>
              </a:xfrm>
            </p:grpSpPr>
            <p:sp>
              <p:nvSpPr>
                <p:cNvPr id="262" name="Oval 1312">
                  <a:extLst>
                    <a:ext uri="{FF2B5EF4-FFF2-40B4-BE49-F238E27FC236}">
                      <a16:creationId xmlns:a16="http://schemas.microsoft.com/office/drawing/2014/main" id="{FBA70402-3659-427C-87D9-242B4298D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0103" y="6163637"/>
                  <a:ext cx="47396" cy="5003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3" name="Oval 1313">
                  <a:extLst>
                    <a:ext uri="{FF2B5EF4-FFF2-40B4-BE49-F238E27FC236}">
                      <a16:creationId xmlns:a16="http://schemas.microsoft.com/office/drawing/2014/main" id="{418AD175-78C0-4D94-B9B1-223A2F8BB8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0635" y="4947147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4" name="Oval 1314">
                  <a:extLst>
                    <a:ext uri="{FF2B5EF4-FFF2-40B4-BE49-F238E27FC236}">
                      <a16:creationId xmlns:a16="http://schemas.microsoft.com/office/drawing/2014/main" id="{BEB29C79-AD95-4BD7-ACD5-19D501C3CB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3269" y="5555391"/>
                  <a:ext cx="47396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5" name="Oval 1315">
                  <a:extLst>
                    <a:ext uri="{FF2B5EF4-FFF2-40B4-BE49-F238E27FC236}">
                      <a16:creationId xmlns:a16="http://schemas.microsoft.com/office/drawing/2014/main" id="{D9F717EA-693A-4DB1-9A4B-00EB604ACF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23802" y="4947147"/>
                  <a:ext cx="50030" cy="473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6" name="Rectangle 1327">
                  <a:extLst>
                    <a:ext uri="{FF2B5EF4-FFF2-40B4-BE49-F238E27FC236}">
                      <a16:creationId xmlns:a16="http://schemas.microsoft.com/office/drawing/2014/main" id="{33CC259E-9D89-482C-9181-A8A65C5009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00045" y="4978744"/>
                  <a:ext cx="273842" cy="758331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7" name="Line 1328">
                  <a:extLst>
                    <a:ext uri="{FF2B5EF4-FFF2-40B4-BE49-F238E27FC236}">
                      <a16:creationId xmlns:a16="http://schemas.microsoft.com/office/drawing/2014/main" id="{9355E24C-DAAD-4343-BB4E-0D14860EF9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836966" y="5737075"/>
                  <a:ext cx="0" cy="455526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Line 1329">
                  <a:extLst>
                    <a:ext uri="{FF2B5EF4-FFF2-40B4-BE49-F238E27FC236}">
                      <a16:creationId xmlns:a16="http://schemas.microsoft.com/office/drawing/2014/main" id="{50143A3D-E7CD-4677-827E-B40F7A0BF0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700045" y="6192600"/>
                  <a:ext cx="27384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9" name="Line 1330">
                  <a:extLst>
                    <a:ext uri="{FF2B5EF4-FFF2-40B4-BE49-F238E27FC236}">
                      <a16:creationId xmlns:a16="http://schemas.microsoft.com/office/drawing/2014/main" id="{B78357D6-106A-48A5-929E-EC36CE392C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700045" y="4978744"/>
                  <a:ext cx="27384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0" name="Line 1331">
                  <a:extLst>
                    <a:ext uri="{FF2B5EF4-FFF2-40B4-BE49-F238E27FC236}">
                      <a16:creationId xmlns:a16="http://schemas.microsoft.com/office/drawing/2014/main" id="{006EEDF3-6567-492E-AB94-92BDE43D9F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700045" y="5581722"/>
                  <a:ext cx="27384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5694D5EA-3902-4C72-9C54-486F7D6FCEF7}"/>
                </a:ext>
              </a:extLst>
            </p:cNvPr>
            <p:cNvGrpSpPr/>
            <p:nvPr/>
          </p:nvGrpSpPr>
          <p:grpSpPr>
            <a:xfrm>
              <a:off x="8312710" y="2792400"/>
              <a:ext cx="2404008" cy="369332"/>
              <a:chOff x="9108000" y="2772000"/>
              <a:chExt cx="2404008" cy="369332"/>
            </a:xfrm>
          </p:grpSpPr>
          <p:sp>
            <p:nvSpPr>
              <p:cNvPr id="392" name="Rectangle 50">
                <a:extLst>
                  <a:ext uri="{FF2B5EF4-FFF2-40B4-BE49-F238E27FC236}">
                    <a16:creationId xmlns:a16="http://schemas.microsoft.com/office/drawing/2014/main" id="{A79A0A03-0242-43D4-BDC2-B2128C8BB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8000" y="2772000"/>
                <a:ext cx="54822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17.7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2.4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(n=100)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3" name="Rectangle 50">
                <a:extLst>
                  <a:ext uri="{FF2B5EF4-FFF2-40B4-BE49-F238E27FC236}">
                    <a16:creationId xmlns:a16="http://schemas.microsoft.com/office/drawing/2014/main" id="{FD2B27D8-EAEB-4E1D-A223-F5F095734A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4000" y="2772000"/>
                <a:ext cx="54822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38.3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6.1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(n=20)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4" name="Rectangle 50">
                <a:extLst>
                  <a:ext uri="{FF2B5EF4-FFF2-40B4-BE49-F238E27FC236}">
                    <a16:creationId xmlns:a16="http://schemas.microsoft.com/office/drawing/2014/main" id="{5B0F52EF-B768-447E-A3E6-BDFC237C5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6837" y="2772000"/>
                <a:ext cx="62517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38.9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10.2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  (n=6)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95" name="正方形/長方形 394">
              <a:extLst>
                <a:ext uri="{FF2B5EF4-FFF2-40B4-BE49-F238E27FC236}">
                  <a16:creationId xmlns:a16="http://schemas.microsoft.com/office/drawing/2014/main" id="{B5441888-5292-4D99-851C-9159F8D4F99C}"/>
                </a:ext>
              </a:extLst>
            </p:cNvPr>
            <p:cNvSpPr/>
            <p:nvPr/>
          </p:nvSpPr>
          <p:spPr>
            <a:xfrm>
              <a:off x="8961840" y="373200"/>
              <a:ext cx="13660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Constipation</a:t>
              </a:r>
              <a:r>
                <a:rPr lang="en-US" altLang="ja-JP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ja-JP" altLang="en-US" sz="1600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F25F961-764F-4ED7-9133-34DF512B0851}"/>
              </a:ext>
            </a:extLst>
          </p:cNvPr>
          <p:cNvGrpSpPr/>
          <p:nvPr/>
        </p:nvGrpSpPr>
        <p:grpSpPr>
          <a:xfrm>
            <a:off x="1490400" y="464400"/>
            <a:ext cx="9321520" cy="2774458"/>
            <a:chOff x="1490400" y="3439114"/>
            <a:chExt cx="9321520" cy="2774458"/>
          </a:xfrm>
        </p:grpSpPr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529F00B9-3F14-46BE-996E-D368DBE2B5F2}"/>
                </a:ext>
              </a:extLst>
            </p:cNvPr>
            <p:cNvGrpSpPr/>
            <p:nvPr/>
          </p:nvGrpSpPr>
          <p:grpSpPr>
            <a:xfrm>
              <a:off x="7934400" y="3583839"/>
              <a:ext cx="2877520" cy="2236643"/>
              <a:chOff x="2694615" y="4174417"/>
              <a:chExt cx="2877520" cy="2236643"/>
            </a:xfrm>
          </p:grpSpPr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0403A756-BBED-4767-936E-D078B08069DE}"/>
                  </a:ext>
                </a:extLst>
              </p:cNvPr>
              <p:cNvGrpSpPr/>
              <p:nvPr/>
            </p:nvGrpSpPr>
            <p:grpSpPr>
              <a:xfrm>
                <a:off x="2978998" y="4174417"/>
                <a:ext cx="2593137" cy="2236643"/>
                <a:chOff x="2628691" y="2389333"/>
                <a:chExt cx="3229185" cy="2236643"/>
              </a:xfrm>
            </p:grpSpPr>
            <p:sp>
              <p:nvSpPr>
                <p:cNvPr id="514" name="Line 34">
                  <a:extLst>
                    <a:ext uri="{FF2B5EF4-FFF2-40B4-BE49-F238E27FC236}">
                      <a16:creationId xmlns:a16="http://schemas.microsoft.com/office/drawing/2014/main" id="{05B4A81D-00C2-44EF-A7C0-BDDFE80EEA1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57876" y="4598989"/>
                  <a:ext cx="0" cy="26987"/>
                </a:xfrm>
                <a:prstGeom prst="line">
                  <a:avLst/>
                </a:prstGeom>
                <a:noFill/>
                <a:ln w="7938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ja-JP" altLang="en-US" sz="120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515" name="グループ化 110">
                  <a:extLst>
                    <a:ext uri="{FF2B5EF4-FFF2-40B4-BE49-F238E27FC236}">
                      <a16:creationId xmlns:a16="http://schemas.microsoft.com/office/drawing/2014/main" id="{91016122-5793-4582-ADE6-87D878CB92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28691" y="2389333"/>
                  <a:ext cx="3207388" cy="2199667"/>
                  <a:chOff x="7724724" y="2752488"/>
                  <a:chExt cx="3207388" cy="2200120"/>
                </a:xfrm>
              </p:grpSpPr>
              <p:cxnSp>
                <p:nvCxnSpPr>
                  <p:cNvPr id="516" name="直線コネクタ 111">
                    <a:extLst>
                      <a:ext uri="{FF2B5EF4-FFF2-40B4-BE49-F238E27FC236}">
                        <a16:creationId xmlns:a16="http://schemas.microsoft.com/office/drawing/2014/main" id="{AFD46D47-FDAC-4303-BC58-36EDA0205309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8112" y="4952608"/>
                    <a:ext cx="3204000" cy="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517" name="直線コネクタ 112">
                    <a:extLst>
                      <a:ext uri="{FF2B5EF4-FFF2-40B4-BE49-F238E27FC236}">
                        <a16:creationId xmlns:a16="http://schemas.microsoft.com/office/drawing/2014/main" id="{952DCCD2-8C06-4D59-A772-46F580F0932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4724" y="2752488"/>
                    <a:ext cx="0" cy="219600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9DBD4A99-DC00-4B27-A215-10BF2407C4B1}"/>
                  </a:ext>
                </a:extLst>
              </p:cNvPr>
              <p:cNvGrpSpPr/>
              <p:nvPr/>
            </p:nvGrpSpPr>
            <p:grpSpPr>
              <a:xfrm>
                <a:off x="2694615" y="4283154"/>
                <a:ext cx="272917" cy="2008490"/>
                <a:chOff x="2694615" y="4283154"/>
                <a:chExt cx="272917" cy="2008490"/>
              </a:xfrm>
            </p:grpSpPr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3DFF251B-B16D-4B86-B757-A230BF885087}"/>
                    </a:ext>
                  </a:extLst>
                </p:cNvPr>
                <p:cNvGrpSpPr/>
                <p:nvPr/>
              </p:nvGrpSpPr>
              <p:grpSpPr>
                <a:xfrm>
                  <a:off x="2912423" y="4367129"/>
                  <a:ext cx="55109" cy="1823824"/>
                  <a:chOff x="2912423" y="4367129"/>
                  <a:chExt cx="55109" cy="1823824"/>
                </a:xfrm>
              </p:grpSpPr>
              <p:sp>
                <p:nvSpPr>
                  <p:cNvPr id="499" name="Line 1624">
                    <a:extLst>
                      <a:ext uri="{FF2B5EF4-FFF2-40B4-BE49-F238E27FC236}">
                        <a16:creationId xmlns:a16="http://schemas.microsoft.com/office/drawing/2014/main" id="{8D6D2976-9023-4F17-B08C-0B02D929E0B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1290" y="6007258"/>
                    <a:ext cx="26242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0" name="Line 1625">
                    <a:extLst>
                      <a:ext uri="{FF2B5EF4-FFF2-40B4-BE49-F238E27FC236}">
                        <a16:creationId xmlns:a16="http://schemas.microsoft.com/office/drawing/2014/main" id="{EB083698-FC58-41AF-B955-68EBEB2C8D3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1290" y="5642494"/>
                    <a:ext cx="26242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1" name="Line 1626">
                    <a:extLst>
                      <a:ext uri="{FF2B5EF4-FFF2-40B4-BE49-F238E27FC236}">
                        <a16:creationId xmlns:a16="http://schemas.microsoft.com/office/drawing/2014/main" id="{0D0BC821-7916-4E3E-8B00-71F85A9A511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1290" y="5277728"/>
                    <a:ext cx="26242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2" name="Line 1627">
                    <a:extLst>
                      <a:ext uri="{FF2B5EF4-FFF2-40B4-BE49-F238E27FC236}">
                        <a16:creationId xmlns:a16="http://schemas.microsoft.com/office/drawing/2014/main" id="{F43D1EBC-292E-427F-82C2-C4DB581C66A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1290" y="4912964"/>
                    <a:ext cx="26242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3" name="Line 1628">
                    <a:extLst>
                      <a:ext uri="{FF2B5EF4-FFF2-40B4-BE49-F238E27FC236}">
                        <a16:creationId xmlns:a16="http://schemas.microsoft.com/office/drawing/2014/main" id="{0F59C2C4-D4F7-4D28-97C0-4E37DC56378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1290" y="4548198"/>
                    <a:ext cx="26242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4" name="Line 1630">
                    <a:extLst>
                      <a:ext uri="{FF2B5EF4-FFF2-40B4-BE49-F238E27FC236}">
                        <a16:creationId xmlns:a16="http://schemas.microsoft.com/office/drawing/2014/main" id="{B5ADE67C-1846-40FF-88CF-AAB9EB6EDB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2423" y="6190953"/>
                    <a:ext cx="55109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5" name="Line 1631">
                    <a:extLst>
                      <a:ext uri="{FF2B5EF4-FFF2-40B4-BE49-F238E27FC236}">
                        <a16:creationId xmlns:a16="http://schemas.microsoft.com/office/drawing/2014/main" id="{B57E62C7-78F2-4B8F-8D65-06A25CC4BD9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2423" y="5826189"/>
                    <a:ext cx="55109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6" name="Line 1632">
                    <a:extLst>
                      <a:ext uri="{FF2B5EF4-FFF2-40B4-BE49-F238E27FC236}">
                        <a16:creationId xmlns:a16="http://schemas.microsoft.com/office/drawing/2014/main" id="{729F769B-7E6A-48BA-84F0-EF429239E2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2423" y="5461423"/>
                    <a:ext cx="55109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7" name="Line 1633">
                    <a:extLst>
                      <a:ext uri="{FF2B5EF4-FFF2-40B4-BE49-F238E27FC236}">
                        <a16:creationId xmlns:a16="http://schemas.microsoft.com/office/drawing/2014/main" id="{E96EA5CB-3340-46F9-9508-C9C3250C314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2423" y="5096659"/>
                    <a:ext cx="55109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8" name="Line 1634">
                    <a:extLst>
                      <a:ext uri="{FF2B5EF4-FFF2-40B4-BE49-F238E27FC236}">
                        <a16:creationId xmlns:a16="http://schemas.microsoft.com/office/drawing/2014/main" id="{2D00F69D-8B73-4384-8BAD-E54DF835AE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2423" y="4731893"/>
                    <a:ext cx="55109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9" name="Line 1635">
                    <a:extLst>
                      <a:ext uri="{FF2B5EF4-FFF2-40B4-BE49-F238E27FC236}">
                        <a16:creationId xmlns:a16="http://schemas.microsoft.com/office/drawing/2014/main" id="{2E15F147-2F01-454E-9177-49FFEA46D68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2423" y="4367129"/>
                    <a:ext cx="55109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93" name="Rectangle 1636">
                  <a:extLst>
                    <a:ext uri="{FF2B5EF4-FFF2-40B4-BE49-F238E27FC236}">
                      <a16:creationId xmlns:a16="http://schemas.microsoft.com/office/drawing/2014/main" id="{45AF367B-E8EF-4CA7-B568-C7C5F87A21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577" y="6106978"/>
                  <a:ext cx="76944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4" name="Rectangle 1637">
                  <a:extLst>
                    <a:ext uri="{FF2B5EF4-FFF2-40B4-BE49-F238E27FC236}">
                      <a16:creationId xmlns:a16="http://schemas.microsoft.com/office/drawing/2014/main" id="{D347395E-69FC-4225-8965-1B0E6AA595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596" y="5742214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20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5" name="Rectangle 1638">
                  <a:extLst>
                    <a:ext uri="{FF2B5EF4-FFF2-40B4-BE49-F238E27FC236}">
                      <a16:creationId xmlns:a16="http://schemas.microsoft.com/office/drawing/2014/main" id="{B53B358C-E29E-496C-932B-41A2E19A2B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596" y="5377448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40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6" name="Rectangle 1639">
                  <a:extLst>
                    <a:ext uri="{FF2B5EF4-FFF2-40B4-BE49-F238E27FC236}">
                      <a16:creationId xmlns:a16="http://schemas.microsoft.com/office/drawing/2014/main" id="{03148DA9-7B74-4B28-B0AC-66CA8E3E2C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596" y="5012684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60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7" name="Rectangle 1640">
                  <a:extLst>
                    <a:ext uri="{FF2B5EF4-FFF2-40B4-BE49-F238E27FC236}">
                      <a16:creationId xmlns:a16="http://schemas.microsoft.com/office/drawing/2014/main" id="{BF839D45-A5CD-44F5-95B7-1B96C51D79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596" y="4647918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80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8" name="Rectangle 1641">
                  <a:extLst>
                    <a:ext uri="{FF2B5EF4-FFF2-40B4-BE49-F238E27FC236}">
                      <a16:creationId xmlns:a16="http://schemas.microsoft.com/office/drawing/2014/main" id="{CB3A8B63-D54F-418C-BEB3-315C67B685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4615" y="4283154"/>
                  <a:ext cx="230832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100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81FCB2BB-2894-4077-9DD9-AE4BCFF34A8D}"/>
                  </a:ext>
                </a:extLst>
              </p:cNvPr>
              <p:cNvGrpSpPr/>
              <p:nvPr/>
            </p:nvGrpSpPr>
            <p:grpSpPr>
              <a:xfrm>
                <a:off x="3310699" y="4338262"/>
                <a:ext cx="324949" cy="1871061"/>
                <a:chOff x="3371659" y="4338262"/>
                <a:chExt cx="324949" cy="1871061"/>
              </a:xfrm>
            </p:grpSpPr>
            <p:sp>
              <p:nvSpPr>
                <p:cNvPr id="409" name="Oval 1644">
                  <a:extLst>
                    <a:ext uri="{FF2B5EF4-FFF2-40B4-BE49-F238E27FC236}">
                      <a16:creationId xmlns:a16="http://schemas.microsoft.com/office/drawing/2014/main" id="{7AD3D862-ABD3-4F01-9642-BCAB0E3F18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1659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0" name="Oval 1645">
                  <a:extLst>
                    <a:ext uri="{FF2B5EF4-FFF2-40B4-BE49-F238E27FC236}">
                      <a16:creationId xmlns:a16="http://schemas.microsoft.com/office/drawing/2014/main" id="{D9F5A3A9-AC96-4381-A727-82B07DEA0B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6908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1" name="Oval 1646">
                  <a:extLst>
                    <a:ext uri="{FF2B5EF4-FFF2-40B4-BE49-F238E27FC236}">
                      <a16:creationId xmlns:a16="http://schemas.microsoft.com/office/drawing/2014/main" id="{159876A2-4996-4523-86B2-3F52BCC30A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2156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2" name="Oval 1647">
                  <a:extLst>
                    <a:ext uri="{FF2B5EF4-FFF2-40B4-BE49-F238E27FC236}">
                      <a16:creationId xmlns:a16="http://schemas.microsoft.com/office/drawing/2014/main" id="{B5C5CD2C-2A70-489B-BCA6-D23514CAD6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7901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3" name="Oval 1648">
                  <a:extLst>
                    <a:ext uri="{FF2B5EF4-FFF2-40B4-BE49-F238E27FC236}">
                      <a16:creationId xmlns:a16="http://schemas.microsoft.com/office/drawing/2014/main" id="{20DDF4CC-1E1B-4572-A9F1-AB5BA881DB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1022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4" name="Oval 1649">
                  <a:extLst>
                    <a:ext uri="{FF2B5EF4-FFF2-40B4-BE49-F238E27FC236}">
                      <a16:creationId xmlns:a16="http://schemas.microsoft.com/office/drawing/2014/main" id="{14448C8D-C283-4D5E-9C76-734145BF45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6767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5" name="Oval 1650">
                  <a:extLst>
                    <a:ext uri="{FF2B5EF4-FFF2-40B4-BE49-F238E27FC236}">
                      <a16:creationId xmlns:a16="http://schemas.microsoft.com/office/drawing/2014/main" id="{DEF6C3B6-4B05-4548-98F0-CA2207A4A7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9392" y="4947078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6" name="Oval 1651">
                  <a:extLst>
                    <a:ext uri="{FF2B5EF4-FFF2-40B4-BE49-F238E27FC236}">
                      <a16:creationId xmlns:a16="http://schemas.microsoft.com/office/drawing/2014/main" id="{34F3477E-8C70-4CD0-8464-3FB085D27B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4640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7" name="Oval 1652">
                  <a:extLst>
                    <a:ext uri="{FF2B5EF4-FFF2-40B4-BE49-F238E27FC236}">
                      <a16:creationId xmlns:a16="http://schemas.microsoft.com/office/drawing/2014/main" id="{92F48228-2EAC-4D1D-80B2-E2BED3D21F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9889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8" name="Oval 1653">
                  <a:extLst>
                    <a:ext uri="{FF2B5EF4-FFF2-40B4-BE49-F238E27FC236}">
                      <a16:creationId xmlns:a16="http://schemas.microsoft.com/office/drawing/2014/main" id="{70E84798-99E1-4607-94E3-B7EADDD9A4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47761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9" name="Oval 1654">
                  <a:extLst>
                    <a:ext uri="{FF2B5EF4-FFF2-40B4-BE49-F238E27FC236}">
                      <a16:creationId xmlns:a16="http://schemas.microsoft.com/office/drawing/2014/main" id="{D60867BB-29E8-455C-BB67-E9E9343D0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3009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0" name="Oval 1655">
                  <a:extLst>
                    <a:ext uri="{FF2B5EF4-FFF2-40B4-BE49-F238E27FC236}">
                      <a16:creationId xmlns:a16="http://schemas.microsoft.com/office/drawing/2014/main" id="{498713F6-2A58-4579-B886-93B022DCEB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5634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1" name="Oval 1656">
                  <a:extLst>
                    <a:ext uri="{FF2B5EF4-FFF2-40B4-BE49-F238E27FC236}">
                      <a16:creationId xmlns:a16="http://schemas.microsoft.com/office/drawing/2014/main" id="{81A159DA-FC31-47F6-B45C-C9D0A732F4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1379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2" name="Oval 1657">
                  <a:extLst>
                    <a:ext uri="{FF2B5EF4-FFF2-40B4-BE49-F238E27FC236}">
                      <a16:creationId xmlns:a16="http://schemas.microsoft.com/office/drawing/2014/main" id="{F542D51F-6C05-495E-8097-0A9C8894AF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1876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3" name="Oval 1658">
                  <a:extLst>
                    <a:ext uri="{FF2B5EF4-FFF2-40B4-BE49-F238E27FC236}">
                      <a16:creationId xmlns:a16="http://schemas.microsoft.com/office/drawing/2014/main" id="{C406F06A-5ACC-4FBC-9904-AD2380D549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2373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4" name="Oval 1659">
                  <a:extLst>
                    <a:ext uri="{FF2B5EF4-FFF2-40B4-BE49-F238E27FC236}">
                      <a16:creationId xmlns:a16="http://schemas.microsoft.com/office/drawing/2014/main" id="{EC464E8C-4781-469E-9913-2C7DB22C8B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4996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5" name="Oval 1660">
                  <a:extLst>
                    <a:ext uri="{FF2B5EF4-FFF2-40B4-BE49-F238E27FC236}">
                      <a16:creationId xmlns:a16="http://schemas.microsoft.com/office/drawing/2014/main" id="{0B0262C7-344B-4006-B535-21B80220AE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4996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6" name="Oval 1661">
                  <a:extLst>
                    <a:ext uri="{FF2B5EF4-FFF2-40B4-BE49-F238E27FC236}">
                      <a16:creationId xmlns:a16="http://schemas.microsoft.com/office/drawing/2014/main" id="{0190E175-2059-468F-B0CE-CC0409AE74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4996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7" name="Oval 1662">
                  <a:extLst>
                    <a:ext uri="{FF2B5EF4-FFF2-40B4-BE49-F238E27FC236}">
                      <a16:creationId xmlns:a16="http://schemas.microsoft.com/office/drawing/2014/main" id="{B0D9D961-139F-412A-99E1-7D862400EE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7621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8" name="Oval 1663">
                  <a:extLst>
                    <a:ext uri="{FF2B5EF4-FFF2-40B4-BE49-F238E27FC236}">
                      <a16:creationId xmlns:a16="http://schemas.microsoft.com/office/drawing/2014/main" id="{2E45E70A-76E6-4746-8C0F-F17A106E0B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0245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9" name="Oval 1664">
                  <a:extLst>
                    <a:ext uri="{FF2B5EF4-FFF2-40B4-BE49-F238E27FC236}">
                      <a16:creationId xmlns:a16="http://schemas.microsoft.com/office/drawing/2014/main" id="{C1A8E3FA-4408-4528-AB7C-78ECDF2FFF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0073" y="4947078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0" name="Oval 1665">
                  <a:extLst>
                    <a:ext uri="{FF2B5EF4-FFF2-40B4-BE49-F238E27FC236}">
                      <a16:creationId xmlns:a16="http://schemas.microsoft.com/office/drawing/2014/main" id="{CBB67164-36E3-49C7-A702-60721A8498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870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1" name="Oval 1666">
                  <a:extLst>
                    <a:ext uri="{FF2B5EF4-FFF2-40B4-BE49-F238E27FC236}">
                      <a16:creationId xmlns:a16="http://schemas.microsoft.com/office/drawing/2014/main" id="{48EDF4B0-7996-4047-9166-A7D98FD8F2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870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2" name="Oval 1667">
                  <a:extLst>
                    <a:ext uri="{FF2B5EF4-FFF2-40B4-BE49-F238E27FC236}">
                      <a16:creationId xmlns:a16="http://schemas.microsoft.com/office/drawing/2014/main" id="{DA827A3A-B817-41B2-B3F7-5D6D59ABF4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870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3" name="Oval 1668">
                  <a:extLst>
                    <a:ext uri="{FF2B5EF4-FFF2-40B4-BE49-F238E27FC236}">
                      <a16:creationId xmlns:a16="http://schemas.microsoft.com/office/drawing/2014/main" id="{31866B5C-852B-4125-8F9F-41A570B88F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8118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4" name="Oval 1669">
                  <a:extLst>
                    <a:ext uri="{FF2B5EF4-FFF2-40B4-BE49-F238E27FC236}">
                      <a16:creationId xmlns:a16="http://schemas.microsoft.com/office/drawing/2014/main" id="{AAE23919-F31D-43B3-85E9-F5AE933717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5" name="Oval 1670">
                  <a:extLst>
                    <a:ext uri="{FF2B5EF4-FFF2-40B4-BE49-F238E27FC236}">
                      <a16:creationId xmlns:a16="http://schemas.microsoft.com/office/drawing/2014/main" id="{2C8C5ACB-85A2-40AB-8C72-EA36DE29C3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6" name="Oval 1671">
                  <a:extLst>
                    <a:ext uri="{FF2B5EF4-FFF2-40B4-BE49-F238E27FC236}">
                      <a16:creationId xmlns:a16="http://schemas.microsoft.com/office/drawing/2014/main" id="{431CBF8B-D4BF-4EEF-A430-B39AC8D95B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7" name="Oval 1672">
                  <a:extLst>
                    <a:ext uri="{FF2B5EF4-FFF2-40B4-BE49-F238E27FC236}">
                      <a16:creationId xmlns:a16="http://schemas.microsoft.com/office/drawing/2014/main" id="{C3482B74-1E7F-4FBB-B09A-4332E1C35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8" name="Oval 1673">
                  <a:extLst>
                    <a:ext uri="{FF2B5EF4-FFF2-40B4-BE49-F238E27FC236}">
                      <a16:creationId xmlns:a16="http://schemas.microsoft.com/office/drawing/2014/main" id="{30ACABEE-85DE-4A55-A361-B355CA046A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9" name="Oval 1674">
                  <a:extLst>
                    <a:ext uri="{FF2B5EF4-FFF2-40B4-BE49-F238E27FC236}">
                      <a16:creationId xmlns:a16="http://schemas.microsoft.com/office/drawing/2014/main" id="{D841FDA7-A806-4D72-A02F-F190690604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0" name="Oval 1675">
                  <a:extLst>
                    <a:ext uri="{FF2B5EF4-FFF2-40B4-BE49-F238E27FC236}">
                      <a16:creationId xmlns:a16="http://schemas.microsoft.com/office/drawing/2014/main" id="{0BCDD1D2-EEA0-4DEA-8945-08C8F01700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1" name="Oval 1676">
                  <a:extLst>
                    <a:ext uri="{FF2B5EF4-FFF2-40B4-BE49-F238E27FC236}">
                      <a16:creationId xmlns:a16="http://schemas.microsoft.com/office/drawing/2014/main" id="{2736190F-1217-49DF-B780-73855E55C0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2" name="Oval 1677">
                  <a:extLst>
                    <a:ext uri="{FF2B5EF4-FFF2-40B4-BE49-F238E27FC236}">
                      <a16:creationId xmlns:a16="http://schemas.microsoft.com/office/drawing/2014/main" id="{E40E8135-4B03-4A8F-AA7F-015921EF39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3" name="Oval 1678">
                  <a:extLst>
                    <a:ext uri="{FF2B5EF4-FFF2-40B4-BE49-F238E27FC236}">
                      <a16:creationId xmlns:a16="http://schemas.microsoft.com/office/drawing/2014/main" id="{C65F25A9-5F30-4C42-9EF8-5DDD235C8E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4" name="Oval 1679">
                  <a:extLst>
                    <a:ext uri="{FF2B5EF4-FFF2-40B4-BE49-F238E27FC236}">
                      <a16:creationId xmlns:a16="http://schemas.microsoft.com/office/drawing/2014/main" id="{9B5DD36A-252E-479A-B506-39CA047D8A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5" name="Oval 1680">
                  <a:extLst>
                    <a:ext uri="{FF2B5EF4-FFF2-40B4-BE49-F238E27FC236}">
                      <a16:creationId xmlns:a16="http://schemas.microsoft.com/office/drawing/2014/main" id="{3F437DB8-8D4D-4562-B3B3-62439C4195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6" name="Oval 1681">
                  <a:extLst>
                    <a:ext uri="{FF2B5EF4-FFF2-40B4-BE49-F238E27FC236}">
                      <a16:creationId xmlns:a16="http://schemas.microsoft.com/office/drawing/2014/main" id="{1EB20E9E-F9BE-47A5-9A4E-D7263BFC19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7" name="Oval 1682">
                  <a:extLst>
                    <a:ext uri="{FF2B5EF4-FFF2-40B4-BE49-F238E27FC236}">
                      <a16:creationId xmlns:a16="http://schemas.microsoft.com/office/drawing/2014/main" id="{EABA6C46-3F7E-49F3-BF1E-2CE718675C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8" name="Oval 1683">
                  <a:extLst>
                    <a:ext uri="{FF2B5EF4-FFF2-40B4-BE49-F238E27FC236}">
                      <a16:creationId xmlns:a16="http://schemas.microsoft.com/office/drawing/2014/main" id="{B9B35659-AC3C-4EFD-83BE-F180D4EB75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9" name="Oval 1684">
                  <a:extLst>
                    <a:ext uri="{FF2B5EF4-FFF2-40B4-BE49-F238E27FC236}">
                      <a16:creationId xmlns:a16="http://schemas.microsoft.com/office/drawing/2014/main" id="{E8BED658-1CED-4F00-8FFD-DD2D36F96C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0" name="Oval 1685">
                  <a:extLst>
                    <a:ext uri="{FF2B5EF4-FFF2-40B4-BE49-F238E27FC236}">
                      <a16:creationId xmlns:a16="http://schemas.microsoft.com/office/drawing/2014/main" id="{A944DF0A-E817-415E-B5A6-F7B706D213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1" name="Oval 1686">
                  <a:extLst>
                    <a:ext uri="{FF2B5EF4-FFF2-40B4-BE49-F238E27FC236}">
                      <a16:creationId xmlns:a16="http://schemas.microsoft.com/office/drawing/2014/main" id="{984228E3-4FE6-46DD-8ACF-AD4E590728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2" name="Oval 1687">
                  <a:extLst>
                    <a:ext uri="{FF2B5EF4-FFF2-40B4-BE49-F238E27FC236}">
                      <a16:creationId xmlns:a16="http://schemas.microsoft.com/office/drawing/2014/main" id="{4EF6935E-3D12-4482-8CA4-00AC235662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3" name="Oval 1688">
                  <a:extLst>
                    <a:ext uri="{FF2B5EF4-FFF2-40B4-BE49-F238E27FC236}">
                      <a16:creationId xmlns:a16="http://schemas.microsoft.com/office/drawing/2014/main" id="{BF83BB3C-7AF7-449E-90AE-CE327E6200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4" name="Oval 1689">
                  <a:extLst>
                    <a:ext uri="{FF2B5EF4-FFF2-40B4-BE49-F238E27FC236}">
                      <a16:creationId xmlns:a16="http://schemas.microsoft.com/office/drawing/2014/main" id="{31964F65-993F-496D-B3C1-F16F31A8DB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5" name="Oval 1690">
                  <a:extLst>
                    <a:ext uri="{FF2B5EF4-FFF2-40B4-BE49-F238E27FC236}">
                      <a16:creationId xmlns:a16="http://schemas.microsoft.com/office/drawing/2014/main" id="{F45DBA75-3689-4F63-B60D-FF1DCDD022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741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6" name="Oval 1691">
                  <a:extLst>
                    <a:ext uri="{FF2B5EF4-FFF2-40B4-BE49-F238E27FC236}">
                      <a16:creationId xmlns:a16="http://schemas.microsoft.com/office/drawing/2014/main" id="{A84BC073-C60B-4EE0-8CF4-592268A904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366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7" name="Oval 1692">
                  <a:extLst>
                    <a:ext uri="{FF2B5EF4-FFF2-40B4-BE49-F238E27FC236}">
                      <a16:creationId xmlns:a16="http://schemas.microsoft.com/office/drawing/2014/main" id="{241988A5-5281-4F86-9538-3F10A0C1DD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366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8" name="Oval 1693">
                  <a:extLst>
                    <a:ext uri="{FF2B5EF4-FFF2-40B4-BE49-F238E27FC236}">
                      <a16:creationId xmlns:a16="http://schemas.microsoft.com/office/drawing/2014/main" id="{E1745B9C-1D2E-4618-98C0-ACE3BE3E78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366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9" name="Oval 1694">
                  <a:extLst>
                    <a:ext uri="{FF2B5EF4-FFF2-40B4-BE49-F238E27FC236}">
                      <a16:creationId xmlns:a16="http://schemas.microsoft.com/office/drawing/2014/main" id="{0CF290B7-3F97-4FF1-9F3A-9070E9BA5E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366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0" name="Oval 1695">
                  <a:extLst>
                    <a:ext uri="{FF2B5EF4-FFF2-40B4-BE49-F238E27FC236}">
                      <a16:creationId xmlns:a16="http://schemas.microsoft.com/office/drawing/2014/main" id="{1148E8BE-31DB-4676-94F3-EF4EA60364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366" y="4947078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1" name="Oval 1696">
                  <a:extLst>
                    <a:ext uri="{FF2B5EF4-FFF2-40B4-BE49-F238E27FC236}">
                      <a16:creationId xmlns:a16="http://schemas.microsoft.com/office/drawing/2014/main" id="{14BE569D-09C3-4500-AE1D-450679D8BA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366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2" name="Oval 1697">
                  <a:extLst>
                    <a:ext uri="{FF2B5EF4-FFF2-40B4-BE49-F238E27FC236}">
                      <a16:creationId xmlns:a16="http://schemas.microsoft.com/office/drawing/2014/main" id="{98C3BF16-2345-433F-AFC3-67A016BA2D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366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3" name="Oval 1698">
                  <a:extLst>
                    <a:ext uri="{FF2B5EF4-FFF2-40B4-BE49-F238E27FC236}">
                      <a16:creationId xmlns:a16="http://schemas.microsoft.com/office/drawing/2014/main" id="{D41BF468-F705-48F7-BC3A-DC6F1167B4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366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4" name="Oval 1699">
                  <a:extLst>
                    <a:ext uri="{FF2B5EF4-FFF2-40B4-BE49-F238E27FC236}">
                      <a16:creationId xmlns:a16="http://schemas.microsoft.com/office/drawing/2014/main" id="{104C7588-0545-43AA-AAA5-3CFBD4C6B7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366" y="4338262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5" name="Oval 1700">
                  <a:extLst>
                    <a:ext uri="{FF2B5EF4-FFF2-40B4-BE49-F238E27FC236}">
                      <a16:creationId xmlns:a16="http://schemas.microsoft.com/office/drawing/2014/main" id="{B5586544-91C3-4C46-896C-732969F423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366" y="4947078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6" name="Oval 1701">
                  <a:extLst>
                    <a:ext uri="{FF2B5EF4-FFF2-40B4-BE49-F238E27FC236}">
                      <a16:creationId xmlns:a16="http://schemas.microsoft.com/office/drawing/2014/main" id="{34EBC88D-E550-44A1-9ED0-0359AC8BE1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366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7" name="Oval 1702">
                  <a:extLst>
                    <a:ext uri="{FF2B5EF4-FFF2-40B4-BE49-F238E27FC236}">
                      <a16:creationId xmlns:a16="http://schemas.microsoft.com/office/drawing/2014/main" id="{B0BFAAC2-6103-4FB8-B891-687337C2BA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8615" y="4338262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8" name="Oval 1703">
                  <a:extLst>
                    <a:ext uri="{FF2B5EF4-FFF2-40B4-BE49-F238E27FC236}">
                      <a16:creationId xmlns:a16="http://schemas.microsoft.com/office/drawing/2014/main" id="{85D78BBD-C449-4995-A5D2-20BE5B0A1A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3863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9" name="Oval 1704">
                  <a:extLst>
                    <a:ext uri="{FF2B5EF4-FFF2-40B4-BE49-F238E27FC236}">
                      <a16:creationId xmlns:a16="http://schemas.microsoft.com/office/drawing/2014/main" id="{5E2D936A-6464-4F84-9120-22F89AF575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5004" y="4947078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0" name="Oval 1705">
                  <a:extLst>
                    <a:ext uri="{FF2B5EF4-FFF2-40B4-BE49-F238E27FC236}">
                      <a16:creationId xmlns:a16="http://schemas.microsoft.com/office/drawing/2014/main" id="{B16F9CA4-7A2C-4009-AB26-6DD140ED47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4360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1" name="Oval 1706">
                  <a:extLst>
                    <a:ext uri="{FF2B5EF4-FFF2-40B4-BE49-F238E27FC236}">
                      <a16:creationId xmlns:a16="http://schemas.microsoft.com/office/drawing/2014/main" id="{FED03ED7-C88B-4E1D-A19E-7CFDC31BB2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6983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2" name="Oval 1707">
                  <a:extLst>
                    <a:ext uri="{FF2B5EF4-FFF2-40B4-BE49-F238E27FC236}">
                      <a16:creationId xmlns:a16="http://schemas.microsoft.com/office/drawing/2014/main" id="{484D0039-B1E3-4C0D-AB2E-855B8FCDAE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3598" y="4947078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3" name="Oval 1708">
                  <a:extLst>
                    <a:ext uri="{FF2B5EF4-FFF2-40B4-BE49-F238E27FC236}">
                      <a16:creationId xmlns:a16="http://schemas.microsoft.com/office/drawing/2014/main" id="{D3747333-CEB2-45E4-A09B-2AD09D6D62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9608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4" name="Oval 1709">
                  <a:extLst>
                    <a:ext uri="{FF2B5EF4-FFF2-40B4-BE49-F238E27FC236}">
                      <a16:creationId xmlns:a16="http://schemas.microsoft.com/office/drawing/2014/main" id="{33345404-7A55-486A-A4CD-5B08921B0F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2232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5" name="Oval 1710">
                  <a:extLst>
                    <a:ext uri="{FF2B5EF4-FFF2-40B4-BE49-F238E27FC236}">
                      <a16:creationId xmlns:a16="http://schemas.microsoft.com/office/drawing/2014/main" id="{AABF61F3-FA45-42C0-8225-83E0819A6E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4857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6" name="Oval 1711">
                  <a:extLst>
                    <a:ext uri="{FF2B5EF4-FFF2-40B4-BE49-F238E27FC236}">
                      <a16:creationId xmlns:a16="http://schemas.microsoft.com/office/drawing/2014/main" id="{E113DD70-4958-4049-9CB0-1EF47BD798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480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7" name="Oval 1712">
                  <a:extLst>
                    <a:ext uri="{FF2B5EF4-FFF2-40B4-BE49-F238E27FC236}">
                      <a16:creationId xmlns:a16="http://schemas.microsoft.com/office/drawing/2014/main" id="{BCFC52C1-9FA6-4AE6-B0F3-4A1800F4F5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0105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8" name="Oval 1713">
                  <a:extLst>
                    <a:ext uri="{FF2B5EF4-FFF2-40B4-BE49-F238E27FC236}">
                      <a16:creationId xmlns:a16="http://schemas.microsoft.com/office/drawing/2014/main" id="{5C62569D-924D-4A90-AF5D-73EE8E3282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9658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9" name="Oval 1714">
                  <a:extLst>
                    <a:ext uri="{FF2B5EF4-FFF2-40B4-BE49-F238E27FC236}">
                      <a16:creationId xmlns:a16="http://schemas.microsoft.com/office/drawing/2014/main" id="{202F740B-C1DC-4F5A-9808-F2BAE7B032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5850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0" name="Oval 1715">
                  <a:extLst>
                    <a:ext uri="{FF2B5EF4-FFF2-40B4-BE49-F238E27FC236}">
                      <a16:creationId xmlns:a16="http://schemas.microsoft.com/office/drawing/2014/main" id="{D73F4FC6-104F-4136-9314-568FADF2E2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7148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1" name="Oval 1716">
                  <a:extLst>
                    <a:ext uri="{FF2B5EF4-FFF2-40B4-BE49-F238E27FC236}">
                      <a16:creationId xmlns:a16="http://schemas.microsoft.com/office/drawing/2014/main" id="{86809D78-B733-4E58-B0E4-DAA1CA90F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9372" y="5553271"/>
                  <a:ext cx="47236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2" name="Oval 1717">
                  <a:extLst>
                    <a:ext uri="{FF2B5EF4-FFF2-40B4-BE49-F238E27FC236}">
                      <a16:creationId xmlns:a16="http://schemas.microsoft.com/office/drawing/2014/main" id="{137EE117-5384-4DBA-9E22-060C21FB9D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6844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3" name="Oval 1718">
                  <a:extLst>
                    <a:ext uri="{FF2B5EF4-FFF2-40B4-BE49-F238E27FC236}">
                      <a16:creationId xmlns:a16="http://schemas.microsoft.com/office/drawing/2014/main" id="{5A1B9EDF-7158-4DDB-845E-F7C860B20F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093" y="6162087"/>
                  <a:ext cx="49861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4" name="Oval 1719">
                  <a:extLst>
                    <a:ext uri="{FF2B5EF4-FFF2-40B4-BE49-F238E27FC236}">
                      <a16:creationId xmlns:a16="http://schemas.microsoft.com/office/drawing/2014/main" id="{5DE63D2D-A5D6-4406-AE76-524294F3A8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5213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5" name="Oval 1720">
                  <a:extLst>
                    <a:ext uri="{FF2B5EF4-FFF2-40B4-BE49-F238E27FC236}">
                      <a16:creationId xmlns:a16="http://schemas.microsoft.com/office/drawing/2014/main" id="{97C607D5-B741-4515-80CF-62F7A487F3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5710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6" name="Oval 1721">
                  <a:extLst>
                    <a:ext uri="{FF2B5EF4-FFF2-40B4-BE49-F238E27FC236}">
                      <a16:creationId xmlns:a16="http://schemas.microsoft.com/office/drawing/2014/main" id="{EE0FA2A1-B924-40AC-BA5F-3C1B80FAB4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1455" y="6162087"/>
                  <a:ext cx="47236" cy="472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7" name="Rectangle 1724">
                  <a:extLst>
                    <a:ext uri="{FF2B5EF4-FFF2-40B4-BE49-F238E27FC236}">
                      <a16:creationId xmlns:a16="http://schemas.microsoft.com/office/drawing/2014/main" id="{54A6F71C-1F65-4A82-99A5-559D99576E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5773" y="5579513"/>
                  <a:ext cx="272917" cy="611440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8" name="Line 1725">
                  <a:extLst>
                    <a:ext uri="{FF2B5EF4-FFF2-40B4-BE49-F238E27FC236}">
                      <a16:creationId xmlns:a16="http://schemas.microsoft.com/office/drawing/2014/main" id="{481CC6A7-287C-4A74-B584-559D16961E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42232" y="4978568"/>
                  <a:ext cx="0" cy="600943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9" name="Line 1726">
                  <a:extLst>
                    <a:ext uri="{FF2B5EF4-FFF2-40B4-BE49-F238E27FC236}">
                      <a16:creationId xmlns:a16="http://schemas.microsoft.com/office/drawing/2014/main" id="{A488281F-4E24-4A99-A83C-E16FF2E820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05773" y="6190953"/>
                  <a:ext cx="272917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0" name="Line 1727">
                  <a:extLst>
                    <a:ext uri="{FF2B5EF4-FFF2-40B4-BE49-F238E27FC236}">
                      <a16:creationId xmlns:a16="http://schemas.microsoft.com/office/drawing/2014/main" id="{894806FD-050E-44BC-8E40-B8AFE63BB9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05773" y="4978568"/>
                  <a:ext cx="272917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1" name="Line 1728">
                  <a:extLst>
                    <a:ext uri="{FF2B5EF4-FFF2-40B4-BE49-F238E27FC236}">
                      <a16:creationId xmlns:a16="http://schemas.microsoft.com/office/drawing/2014/main" id="{AD64313B-F844-4946-86F9-8BD9E6D0F0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05773" y="6190953"/>
                  <a:ext cx="272917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DF47E641-37CC-4BB7-99FB-8E9B1CD687E8}"/>
                  </a:ext>
                </a:extLst>
              </p:cNvPr>
              <p:cNvGrpSpPr/>
              <p:nvPr/>
            </p:nvGrpSpPr>
            <p:grpSpPr>
              <a:xfrm>
                <a:off x="4293302" y="5553271"/>
                <a:ext cx="275542" cy="49859"/>
                <a:chOff x="4547302" y="5553271"/>
                <a:chExt cx="275542" cy="49859"/>
              </a:xfrm>
            </p:grpSpPr>
            <p:sp>
              <p:nvSpPr>
                <p:cNvPr id="404" name="Oval 1722">
                  <a:extLst>
                    <a:ext uri="{FF2B5EF4-FFF2-40B4-BE49-F238E27FC236}">
                      <a16:creationId xmlns:a16="http://schemas.microsoft.com/office/drawing/2014/main" id="{5DED524B-C158-447F-8BFC-D5900933D5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4894" y="5553271"/>
                  <a:ext cx="49861" cy="4985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5" name="Line 1729">
                  <a:extLst>
                    <a:ext uri="{FF2B5EF4-FFF2-40B4-BE49-F238E27FC236}">
                      <a16:creationId xmlns:a16="http://schemas.microsoft.com/office/drawing/2014/main" id="{BBB0E912-1E2E-4A6B-AD9A-7D63606169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7302" y="5579513"/>
                  <a:ext cx="27554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6" name="Line 1730">
                  <a:extLst>
                    <a:ext uri="{FF2B5EF4-FFF2-40B4-BE49-F238E27FC236}">
                      <a16:creationId xmlns:a16="http://schemas.microsoft.com/office/drawing/2014/main" id="{B8D8D628-96D5-4EA7-B0B7-832173E399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7302" y="5579513"/>
                  <a:ext cx="27554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7" name="Line 1731">
                  <a:extLst>
                    <a:ext uri="{FF2B5EF4-FFF2-40B4-BE49-F238E27FC236}">
                      <a16:creationId xmlns:a16="http://schemas.microsoft.com/office/drawing/2014/main" id="{5C603580-70F2-45E6-913C-B10DC9DE210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7302" y="5579513"/>
                  <a:ext cx="27554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8" name="Line 1732">
                  <a:extLst>
                    <a:ext uri="{FF2B5EF4-FFF2-40B4-BE49-F238E27FC236}">
                      <a16:creationId xmlns:a16="http://schemas.microsoft.com/office/drawing/2014/main" id="{F68E8B31-BD91-4DD5-AC01-52B13EA6F9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7302" y="5579513"/>
                  <a:ext cx="275542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2F49FE15-D8C3-41FE-929F-1FDA8E63EE5C}"/>
                </a:ext>
              </a:extLst>
            </p:cNvPr>
            <p:cNvGrpSpPr/>
            <p:nvPr/>
          </p:nvGrpSpPr>
          <p:grpSpPr>
            <a:xfrm>
              <a:off x="8411282" y="5843274"/>
              <a:ext cx="1484227" cy="369332"/>
              <a:chOff x="9108000" y="2772000"/>
              <a:chExt cx="1484227" cy="369332"/>
            </a:xfrm>
          </p:grpSpPr>
          <p:sp>
            <p:nvSpPr>
              <p:cNvPr id="519" name="Rectangle 50">
                <a:extLst>
                  <a:ext uri="{FF2B5EF4-FFF2-40B4-BE49-F238E27FC236}">
                    <a16:creationId xmlns:a16="http://schemas.microsoft.com/office/drawing/2014/main" id="{BB2D8FBF-624E-4D9E-B37D-45D1570A89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8000" y="2772000"/>
                <a:ext cx="57387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16.7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2.0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(n=126)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0" name="Rectangle 50">
                <a:extLst>
                  <a:ext uri="{FF2B5EF4-FFF2-40B4-BE49-F238E27FC236}">
                    <a16:creationId xmlns:a16="http://schemas.microsoft.com/office/drawing/2014/main" id="{A8827C25-2AFF-477E-88A0-F8F6FEBC32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4000" y="2772000"/>
                <a:ext cx="54822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33.3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0.0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 (n=1)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21" name="正方形/長方形 520">
              <a:extLst>
                <a:ext uri="{FF2B5EF4-FFF2-40B4-BE49-F238E27FC236}">
                  <a16:creationId xmlns:a16="http://schemas.microsoft.com/office/drawing/2014/main" id="{10935C5B-5871-4E29-8E85-A386BE974E59}"/>
                </a:ext>
              </a:extLst>
            </p:cNvPr>
            <p:cNvSpPr/>
            <p:nvPr/>
          </p:nvSpPr>
          <p:spPr>
            <a:xfrm>
              <a:off x="9243921" y="3439114"/>
              <a:ext cx="98777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Dyspnea</a:t>
              </a:r>
              <a:r>
                <a:rPr lang="en-US" altLang="ja-JP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ja-JP" altLang="en-US" sz="1600" dirty="0"/>
            </a:p>
          </p:txBody>
        </p: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2A092FF4-C3FE-4706-AE09-92B02167A5F0}"/>
                </a:ext>
              </a:extLst>
            </p:cNvPr>
            <p:cNvGrpSpPr/>
            <p:nvPr/>
          </p:nvGrpSpPr>
          <p:grpSpPr>
            <a:xfrm>
              <a:off x="4730400" y="3583440"/>
              <a:ext cx="2890358" cy="2236643"/>
              <a:chOff x="2681777" y="4174417"/>
              <a:chExt cx="2890358" cy="2236643"/>
            </a:xfrm>
          </p:grpSpPr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569AB15A-2DB3-4FE8-B214-F384DC394FBD}"/>
                  </a:ext>
                </a:extLst>
              </p:cNvPr>
              <p:cNvGrpSpPr/>
              <p:nvPr/>
            </p:nvGrpSpPr>
            <p:grpSpPr>
              <a:xfrm>
                <a:off x="2978998" y="4174417"/>
                <a:ext cx="2593137" cy="2236643"/>
                <a:chOff x="2628691" y="2389333"/>
                <a:chExt cx="3229185" cy="2236643"/>
              </a:xfrm>
            </p:grpSpPr>
            <p:sp>
              <p:nvSpPr>
                <p:cNvPr id="649" name="Line 34">
                  <a:extLst>
                    <a:ext uri="{FF2B5EF4-FFF2-40B4-BE49-F238E27FC236}">
                      <a16:creationId xmlns:a16="http://schemas.microsoft.com/office/drawing/2014/main" id="{DF2376DA-4342-4120-BCB1-5FEDA952F3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57876" y="4598989"/>
                  <a:ext cx="0" cy="26987"/>
                </a:xfrm>
                <a:prstGeom prst="line">
                  <a:avLst/>
                </a:prstGeom>
                <a:noFill/>
                <a:ln w="7938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ja-JP" altLang="en-US" sz="120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650" name="グループ化 110">
                  <a:extLst>
                    <a:ext uri="{FF2B5EF4-FFF2-40B4-BE49-F238E27FC236}">
                      <a16:creationId xmlns:a16="http://schemas.microsoft.com/office/drawing/2014/main" id="{B0D473B4-ACC1-4E83-93DB-A1BC4294395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28691" y="2389333"/>
                  <a:ext cx="3207388" cy="2199667"/>
                  <a:chOff x="7724724" y="2752488"/>
                  <a:chExt cx="3207388" cy="2200120"/>
                </a:xfrm>
              </p:grpSpPr>
              <p:cxnSp>
                <p:nvCxnSpPr>
                  <p:cNvPr id="651" name="直線コネクタ 111">
                    <a:extLst>
                      <a:ext uri="{FF2B5EF4-FFF2-40B4-BE49-F238E27FC236}">
                        <a16:creationId xmlns:a16="http://schemas.microsoft.com/office/drawing/2014/main" id="{C84E30E1-F179-4001-ABD3-1C68591AA57B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8112" y="4952608"/>
                    <a:ext cx="3204000" cy="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652" name="直線コネクタ 112">
                    <a:extLst>
                      <a:ext uri="{FF2B5EF4-FFF2-40B4-BE49-F238E27FC236}">
                        <a16:creationId xmlns:a16="http://schemas.microsoft.com/office/drawing/2014/main" id="{E32CC037-0920-4C2F-A4A0-B443CAB97543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4724" y="2752488"/>
                    <a:ext cx="0" cy="219600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15EC7B65-6355-4257-96C8-B0D1C43B9929}"/>
                  </a:ext>
                </a:extLst>
              </p:cNvPr>
              <p:cNvGrpSpPr/>
              <p:nvPr/>
            </p:nvGrpSpPr>
            <p:grpSpPr>
              <a:xfrm>
                <a:off x="2681777" y="4275643"/>
                <a:ext cx="276145" cy="2093433"/>
                <a:chOff x="2681777" y="4275643"/>
                <a:chExt cx="276145" cy="2093433"/>
              </a:xfrm>
            </p:grpSpPr>
            <p:grpSp>
              <p:nvGrpSpPr>
                <p:cNvPr id="626" name="グループ化 625">
                  <a:extLst>
                    <a:ext uri="{FF2B5EF4-FFF2-40B4-BE49-F238E27FC236}">
                      <a16:creationId xmlns:a16="http://schemas.microsoft.com/office/drawing/2014/main" id="{678F8C5D-1DC4-4238-BEE1-4772F4ED8424}"/>
                    </a:ext>
                  </a:extLst>
                </p:cNvPr>
                <p:cNvGrpSpPr/>
                <p:nvPr/>
              </p:nvGrpSpPr>
              <p:grpSpPr>
                <a:xfrm>
                  <a:off x="2902692" y="4359801"/>
                  <a:ext cx="55230" cy="2009275"/>
                  <a:chOff x="2902692" y="4359801"/>
                  <a:chExt cx="55230" cy="2009275"/>
                </a:xfrm>
              </p:grpSpPr>
              <p:sp>
                <p:nvSpPr>
                  <p:cNvPr id="633" name="Line 1760">
                    <a:extLst>
                      <a:ext uri="{FF2B5EF4-FFF2-40B4-BE49-F238E27FC236}">
                        <a16:creationId xmlns:a16="http://schemas.microsoft.com/office/drawing/2014/main" id="{35504890-8497-49E3-9DA0-4B1F67DADA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8992" y="6369076"/>
                    <a:ext cx="289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34" name="Line 1761">
                    <a:extLst>
                      <a:ext uri="{FF2B5EF4-FFF2-40B4-BE49-F238E27FC236}">
                        <a16:creationId xmlns:a16="http://schemas.microsoft.com/office/drawing/2014/main" id="{00301404-F30C-42D6-AFFB-BA6EA3F642B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8992" y="6003515"/>
                    <a:ext cx="289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35" name="Line 1762">
                    <a:extLst>
                      <a:ext uri="{FF2B5EF4-FFF2-40B4-BE49-F238E27FC236}">
                        <a16:creationId xmlns:a16="http://schemas.microsoft.com/office/drawing/2014/main" id="{91321920-CC76-430D-963A-2FC7E812703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8992" y="5637952"/>
                    <a:ext cx="289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36" name="Line 1763">
                    <a:extLst>
                      <a:ext uri="{FF2B5EF4-FFF2-40B4-BE49-F238E27FC236}">
                        <a16:creationId xmlns:a16="http://schemas.microsoft.com/office/drawing/2014/main" id="{8C5AD711-A35B-4711-B129-D8FCFD57EE5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8992" y="5272391"/>
                    <a:ext cx="289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37" name="Line 1764">
                    <a:extLst>
                      <a:ext uri="{FF2B5EF4-FFF2-40B4-BE49-F238E27FC236}">
                        <a16:creationId xmlns:a16="http://schemas.microsoft.com/office/drawing/2014/main" id="{05DD03E6-BDB5-44EC-AC8E-742EB152E41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8992" y="4906829"/>
                    <a:ext cx="289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38" name="Line 1765">
                    <a:extLst>
                      <a:ext uri="{FF2B5EF4-FFF2-40B4-BE49-F238E27FC236}">
                        <a16:creationId xmlns:a16="http://schemas.microsoft.com/office/drawing/2014/main" id="{452A2289-895C-401C-BA0D-733C2E5706E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28992" y="4541268"/>
                    <a:ext cx="289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39" name="Line 1767">
                    <a:extLst>
                      <a:ext uri="{FF2B5EF4-FFF2-40B4-BE49-F238E27FC236}">
                        <a16:creationId xmlns:a16="http://schemas.microsoft.com/office/drawing/2014/main" id="{4762139C-F78B-4B9B-80C2-7A0FFF69C34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02692" y="6184980"/>
                    <a:ext cx="552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40" name="Line 1768">
                    <a:extLst>
                      <a:ext uri="{FF2B5EF4-FFF2-40B4-BE49-F238E27FC236}">
                        <a16:creationId xmlns:a16="http://schemas.microsoft.com/office/drawing/2014/main" id="{FE21B363-B318-4AFC-B8B9-5D1F7F88464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02692" y="5819419"/>
                    <a:ext cx="552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41" name="Line 1769">
                    <a:extLst>
                      <a:ext uri="{FF2B5EF4-FFF2-40B4-BE49-F238E27FC236}">
                        <a16:creationId xmlns:a16="http://schemas.microsoft.com/office/drawing/2014/main" id="{1FB00872-9493-41E0-BA99-677F9F09276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02692" y="5453856"/>
                    <a:ext cx="552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42" name="Line 1770">
                    <a:extLst>
                      <a:ext uri="{FF2B5EF4-FFF2-40B4-BE49-F238E27FC236}">
                        <a16:creationId xmlns:a16="http://schemas.microsoft.com/office/drawing/2014/main" id="{CA07EDF2-8959-4B76-997A-69DB255585E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02692" y="5090925"/>
                    <a:ext cx="552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43" name="Line 1771">
                    <a:extLst>
                      <a:ext uri="{FF2B5EF4-FFF2-40B4-BE49-F238E27FC236}">
                        <a16:creationId xmlns:a16="http://schemas.microsoft.com/office/drawing/2014/main" id="{5013E426-5BB1-4252-BEE5-BE3195BAE4D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02692" y="4725364"/>
                    <a:ext cx="552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44" name="Line 1772">
                    <a:extLst>
                      <a:ext uri="{FF2B5EF4-FFF2-40B4-BE49-F238E27FC236}">
                        <a16:creationId xmlns:a16="http://schemas.microsoft.com/office/drawing/2014/main" id="{C08015D1-E2D1-4C70-B86D-B482E54F8EA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02692" y="4359801"/>
                    <a:ext cx="5523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27" name="Rectangle 1773">
                  <a:extLst>
                    <a:ext uri="{FF2B5EF4-FFF2-40B4-BE49-F238E27FC236}">
                      <a16:creationId xmlns:a16="http://schemas.microsoft.com/office/drawing/2014/main" id="{DADAA11B-FAC2-47B3-8B0C-D508FB52A4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0645" y="6100822"/>
                  <a:ext cx="76944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8" name="Rectangle 1774">
                  <a:extLst>
                    <a:ext uri="{FF2B5EF4-FFF2-40B4-BE49-F238E27FC236}">
                      <a16:creationId xmlns:a16="http://schemas.microsoft.com/office/drawing/2014/main" id="{6DFB99B7-1DB2-4B5E-8A46-5D3A87AD2A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47526" y="5735261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20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9" name="Rectangle 1775">
                  <a:extLst>
                    <a:ext uri="{FF2B5EF4-FFF2-40B4-BE49-F238E27FC236}">
                      <a16:creationId xmlns:a16="http://schemas.microsoft.com/office/drawing/2014/main" id="{183F0EB2-5C1F-4CA4-BD61-80EFC46CB5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47526" y="5369698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40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0" name="Rectangle 1776">
                  <a:extLst>
                    <a:ext uri="{FF2B5EF4-FFF2-40B4-BE49-F238E27FC236}">
                      <a16:creationId xmlns:a16="http://schemas.microsoft.com/office/drawing/2014/main" id="{7583C96E-51CD-46C0-A1B1-6B0DBF5B41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47526" y="5004137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60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1" name="Rectangle 1777">
                  <a:extLst>
                    <a:ext uri="{FF2B5EF4-FFF2-40B4-BE49-F238E27FC236}">
                      <a16:creationId xmlns:a16="http://schemas.microsoft.com/office/drawing/2014/main" id="{3451086C-6BB8-4342-BC59-1C0B9D83E6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47526" y="4641206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80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2" name="Rectangle 1778">
                  <a:extLst>
                    <a:ext uri="{FF2B5EF4-FFF2-40B4-BE49-F238E27FC236}">
                      <a16:creationId xmlns:a16="http://schemas.microsoft.com/office/drawing/2014/main" id="{2F54D2D7-7F62-406A-8B1A-1E7A01C396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81777" y="4275643"/>
                  <a:ext cx="230832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100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3DC372B6-46D9-40DD-95D0-5D27162DDB58}"/>
                  </a:ext>
                </a:extLst>
              </p:cNvPr>
              <p:cNvGrpSpPr/>
              <p:nvPr/>
            </p:nvGrpSpPr>
            <p:grpSpPr>
              <a:xfrm>
                <a:off x="3338433" y="4330872"/>
                <a:ext cx="281403" cy="1875150"/>
                <a:chOff x="3389233" y="4330872"/>
                <a:chExt cx="281403" cy="1875150"/>
              </a:xfrm>
            </p:grpSpPr>
            <p:sp>
              <p:nvSpPr>
                <p:cNvPr id="533" name="Oval 1781">
                  <a:extLst>
                    <a:ext uri="{FF2B5EF4-FFF2-40B4-BE49-F238E27FC236}">
                      <a16:creationId xmlns:a16="http://schemas.microsoft.com/office/drawing/2014/main" id="{CDB704CE-A359-4F6D-9CAD-ED0EE73E57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9233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4" name="Oval 1782">
                  <a:extLst>
                    <a:ext uri="{FF2B5EF4-FFF2-40B4-BE49-F238E27FC236}">
                      <a16:creationId xmlns:a16="http://schemas.microsoft.com/office/drawing/2014/main" id="{D7C0BA47-509A-42AC-8FF7-648387DFAC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7122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5" name="Oval 1783">
                  <a:extLst>
                    <a:ext uri="{FF2B5EF4-FFF2-40B4-BE49-F238E27FC236}">
                      <a16:creationId xmlns:a16="http://schemas.microsoft.com/office/drawing/2014/main" id="{D66000B9-9E65-4733-81A8-2052BEF20C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7122" y="5548534"/>
                  <a:ext cx="49970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6" name="Oval 1784">
                  <a:extLst>
                    <a:ext uri="{FF2B5EF4-FFF2-40B4-BE49-F238E27FC236}">
                      <a16:creationId xmlns:a16="http://schemas.microsoft.com/office/drawing/2014/main" id="{C13E420E-8D63-4AE9-BC6E-CBA93AC8EC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0272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7" name="Oval 1785">
                  <a:extLst>
                    <a:ext uri="{FF2B5EF4-FFF2-40B4-BE49-F238E27FC236}">
                      <a16:creationId xmlns:a16="http://schemas.microsoft.com/office/drawing/2014/main" id="{72203B79-CAD2-42AD-88F8-04830C9CE7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0792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8" name="Oval 1786">
                  <a:extLst>
                    <a:ext uri="{FF2B5EF4-FFF2-40B4-BE49-F238E27FC236}">
                      <a16:creationId xmlns:a16="http://schemas.microsoft.com/office/drawing/2014/main" id="{F5881BEC-A010-4227-A2F2-F5E3DF2106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8681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9" name="Oval 1787">
                  <a:extLst>
                    <a:ext uri="{FF2B5EF4-FFF2-40B4-BE49-F238E27FC236}">
                      <a16:creationId xmlns:a16="http://schemas.microsoft.com/office/drawing/2014/main" id="{5973D39C-730F-4C8C-BD96-2CE122A89F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3941" y="4941019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0" name="Oval 1788">
                  <a:extLst>
                    <a:ext uri="{FF2B5EF4-FFF2-40B4-BE49-F238E27FC236}">
                      <a16:creationId xmlns:a16="http://schemas.microsoft.com/office/drawing/2014/main" id="{FB72A3BD-869C-4135-B12D-8DDDA3F196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6572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1" name="Oval 1789">
                  <a:extLst>
                    <a:ext uri="{FF2B5EF4-FFF2-40B4-BE49-F238E27FC236}">
                      <a16:creationId xmlns:a16="http://schemas.microsoft.com/office/drawing/2014/main" id="{21119ECD-885C-458E-B80D-BB283965BC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41832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2" name="Oval 1790">
                  <a:extLst>
                    <a:ext uri="{FF2B5EF4-FFF2-40B4-BE49-F238E27FC236}">
                      <a16:creationId xmlns:a16="http://schemas.microsoft.com/office/drawing/2014/main" id="{4CF7CE36-E990-4FD3-B8ED-0687BA6F9A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2351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3" name="Oval 1791">
                  <a:extLst>
                    <a:ext uri="{FF2B5EF4-FFF2-40B4-BE49-F238E27FC236}">
                      <a16:creationId xmlns:a16="http://schemas.microsoft.com/office/drawing/2014/main" id="{92107386-3567-4DE1-B9AE-F80B623ACC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8131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4" name="Oval 1792">
                  <a:extLst>
                    <a:ext uri="{FF2B5EF4-FFF2-40B4-BE49-F238E27FC236}">
                      <a16:creationId xmlns:a16="http://schemas.microsoft.com/office/drawing/2014/main" id="{06C0951F-9C81-4422-BEEC-9D352EE2DD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6020" y="5548534"/>
                  <a:ext cx="49970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5" name="Oval 1793">
                  <a:extLst>
                    <a:ext uri="{FF2B5EF4-FFF2-40B4-BE49-F238E27FC236}">
                      <a16:creationId xmlns:a16="http://schemas.microsoft.com/office/drawing/2014/main" id="{F3C3302E-5AE8-406E-8DE7-6302AD48B0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128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6" name="Oval 1794">
                  <a:extLst>
                    <a:ext uri="{FF2B5EF4-FFF2-40B4-BE49-F238E27FC236}">
                      <a16:creationId xmlns:a16="http://schemas.microsoft.com/office/drawing/2014/main" id="{CAEDD839-2702-47CF-B828-02CF1AC2DE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654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7" name="Oval 1795">
                  <a:extLst>
                    <a:ext uri="{FF2B5EF4-FFF2-40B4-BE49-F238E27FC236}">
                      <a16:creationId xmlns:a16="http://schemas.microsoft.com/office/drawing/2014/main" id="{1A5BFACD-199D-460B-9EDF-B3F8AD9144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6540" y="5548534"/>
                  <a:ext cx="49970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8" name="Oval 1796">
                  <a:extLst>
                    <a:ext uri="{FF2B5EF4-FFF2-40B4-BE49-F238E27FC236}">
                      <a16:creationId xmlns:a16="http://schemas.microsoft.com/office/drawing/2014/main" id="{3717E399-3530-4851-9D94-44F5F444A5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6540" y="6156052"/>
                  <a:ext cx="49970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9" name="Oval 1797">
                  <a:extLst>
                    <a:ext uri="{FF2B5EF4-FFF2-40B4-BE49-F238E27FC236}">
                      <a16:creationId xmlns:a16="http://schemas.microsoft.com/office/drawing/2014/main" id="{EBC3EDF6-ED90-4F92-9B04-24015C629D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706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0" name="Oval 1798">
                  <a:extLst>
                    <a:ext uri="{FF2B5EF4-FFF2-40B4-BE49-F238E27FC236}">
                      <a16:creationId xmlns:a16="http://schemas.microsoft.com/office/drawing/2014/main" id="{23577B02-5161-4D14-9339-25059E625E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706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1" name="Oval 1799">
                  <a:extLst>
                    <a:ext uri="{FF2B5EF4-FFF2-40B4-BE49-F238E27FC236}">
                      <a16:creationId xmlns:a16="http://schemas.microsoft.com/office/drawing/2014/main" id="{6DDB7BE7-7F52-49F9-8802-A2F6CB25B1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69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2" name="Oval 1800">
                  <a:extLst>
                    <a:ext uri="{FF2B5EF4-FFF2-40B4-BE49-F238E27FC236}">
                      <a16:creationId xmlns:a16="http://schemas.microsoft.com/office/drawing/2014/main" id="{C3D59C80-954C-4B37-B690-9F4A7746AF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69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3" name="Oval 1801">
                  <a:extLst>
                    <a:ext uri="{FF2B5EF4-FFF2-40B4-BE49-F238E27FC236}">
                      <a16:creationId xmlns:a16="http://schemas.microsoft.com/office/drawing/2014/main" id="{00AD8D40-7B32-4397-B354-9FB888ABF8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969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4" name="Oval 1802">
                  <a:extLst>
                    <a:ext uri="{FF2B5EF4-FFF2-40B4-BE49-F238E27FC236}">
                      <a16:creationId xmlns:a16="http://schemas.microsoft.com/office/drawing/2014/main" id="{4B342AA0-4AB6-4FBC-B45D-8461ECF224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5" name="Oval 1803">
                  <a:extLst>
                    <a:ext uri="{FF2B5EF4-FFF2-40B4-BE49-F238E27FC236}">
                      <a16:creationId xmlns:a16="http://schemas.microsoft.com/office/drawing/2014/main" id="{86F25983-9A51-4216-A0CA-0FC4F44C2C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6" name="Oval 1804">
                  <a:extLst>
                    <a:ext uri="{FF2B5EF4-FFF2-40B4-BE49-F238E27FC236}">
                      <a16:creationId xmlns:a16="http://schemas.microsoft.com/office/drawing/2014/main" id="{34B12720-10D2-407A-BA28-8C4D595D7D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4941019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7" name="Oval 1805">
                  <a:extLst>
                    <a:ext uri="{FF2B5EF4-FFF2-40B4-BE49-F238E27FC236}">
                      <a16:creationId xmlns:a16="http://schemas.microsoft.com/office/drawing/2014/main" id="{AB8DB9AC-D19C-4067-BCDF-466BA79F4B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8" name="Oval 1806">
                  <a:extLst>
                    <a:ext uri="{FF2B5EF4-FFF2-40B4-BE49-F238E27FC236}">
                      <a16:creationId xmlns:a16="http://schemas.microsoft.com/office/drawing/2014/main" id="{48DB44AC-18C2-49DC-AB60-1B965D61D9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4941019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9" name="Oval 1807">
                  <a:extLst>
                    <a:ext uri="{FF2B5EF4-FFF2-40B4-BE49-F238E27FC236}">
                      <a16:creationId xmlns:a16="http://schemas.microsoft.com/office/drawing/2014/main" id="{945A2683-F0F4-4ACA-84B6-56B1414C47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0" name="Oval 1808">
                  <a:extLst>
                    <a:ext uri="{FF2B5EF4-FFF2-40B4-BE49-F238E27FC236}">
                      <a16:creationId xmlns:a16="http://schemas.microsoft.com/office/drawing/2014/main" id="{F0CC307C-3726-4186-B700-BA2FB02758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4330872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1" name="Oval 1809">
                  <a:extLst>
                    <a:ext uri="{FF2B5EF4-FFF2-40B4-BE49-F238E27FC236}">
                      <a16:creationId xmlns:a16="http://schemas.microsoft.com/office/drawing/2014/main" id="{8CB171B7-1EFF-4625-953C-03658B9B91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2" name="Oval 1810">
                  <a:extLst>
                    <a:ext uri="{FF2B5EF4-FFF2-40B4-BE49-F238E27FC236}">
                      <a16:creationId xmlns:a16="http://schemas.microsoft.com/office/drawing/2014/main" id="{FE3347B0-5A5D-4B57-813F-3241E226E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3" name="Oval 1811">
                  <a:extLst>
                    <a:ext uri="{FF2B5EF4-FFF2-40B4-BE49-F238E27FC236}">
                      <a16:creationId xmlns:a16="http://schemas.microsoft.com/office/drawing/2014/main" id="{F67B540E-28EC-4BF8-801E-39EC6FCA26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4" name="Oval 1812">
                  <a:extLst>
                    <a:ext uri="{FF2B5EF4-FFF2-40B4-BE49-F238E27FC236}">
                      <a16:creationId xmlns:a16="http://schemas.microsoft.com/office/drawing/2014/main" id="{7BFDF77A-4255-4AD9-A682-DF2B978646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5" name="Oval 1813">
                  <a:extLst>
                    <a:ext uri="{FF2B5EF4-FFF2-40B4-BE49-F238E27FC236}">
                      <a16:creationId xmlns:a16="http://schemas.microsoft.com/office/drawing/2014/main" id="{1532D839-C8FC-4909-B36A-F58DE644B2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6" name="Oval 1814">
                  <a:extLst>
                    <a:ext uri="{FF2B5EF4-FFF2-40B4-BE49-F238E27FC236}">
                      <a16:creationId xmlns:a16="http://schemas.microsoft.com/office/drawing/2014/main" id="{8FF23EED-1370-4523-B3E5-207CEBEBC9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7" name="Oval 1815">
                  <a:extLst>
                    <a:ext uri="{FF2B5EF4-FFF2-40B4-BE49-F238E27FC236}">
                      <a16:creationId xmlns:a16="http://schemas.microsoft.com/office/drawing/2014/main" id="{64FFA619-5B42-46C4-9B85-FA531FD7B4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4941019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8" name="Oval 1816">
                  <a:extLst>
                    <a:ext uri="{FF2B5EF4-FFF2-40B4-BE49-F238E27FC236}">
                      <a16:creationId xmlns:a16="http://schemas.microsoft.com/office/drawing/2014/main" id="{EC018887-A143-437B-B6DD-6146953D40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9" name="Oval 1817">
                  <a:extLst>
                    <a:ext uri="{FF2B5EF4-FFF2-40B4-BE49-F238E27FC236}">
                      <a16:creationId xmlns:a16="http://schemas.microsoft.com/office/drawing/2014/main" id="{F484962C-CD16-48C0-9B58-53672B655A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4941019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0" name="Oval 1818">
                  <a:extLst>
                    <a:ext uri="{FF2B5EF4-FFF2-40B4-BE49-F238E27FC236}">
                      <a16:creationId xmlns:a16="http://schemas.microsoft.com/office/drawing/2014/main" id="{BC577D1F-B6C8-4C15-9605-55B634F684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1" name="Oval 1819">
                  <a:extLst>
                    <a:ext uri="{FF2B5EF4-FFF2-40B4-BE49-F238E27FC236}">
                      <a16:creationId xmlns:a16="http://schemas.microsoft.com/office/drawing/2014/main" id="{77F935D7-5B41-4F59-A28E-DECDEC9988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2" name="Oval 1820">
                  <a:extLst>
                    <a:ext uri="{FF2B5EF4-FFF2-40B4-BE49-F238E27FC236}">
                      <a16:creationId xmlns:a16="http://schemas.microsoft.com/office/drawing/2014/main" id="{5D961BEF-A45B-463E-A2D8-850EB9ADEA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3" name="Oval 1821">
                  <a:extLst>
                    <a:ext uri="{FF2B5EF4-FFF2-40B4-BE49-F238E27FC236}">
                      <a16:creationId xmlns:a16="http://schemas.microsoft.com/office/drawing/2014/main" id="{86E78E2B-1506-4582-BEE5-447577794E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4" name="Oval 1822">
                  <a:extLst>
                    <a:ext uri="{FF2B5EF4-FFF2-40B4-BE49-F238E27FC236}">
                      <a16:creationId xmlns:a16="http://schemas.microsoft.com/office/drawing/2014/main" id="{A2901CD9-8881-4A13-9816-C6E0F5FBD9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4941019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5" name="Oval 1823">
                  <a:extLst>
                    <a:ext uri="{FF2B5EF4-FFF2-40B4-BE49-F238E27FC236}">
                      <a16:creationId xmlns:a16="http://schemas.microsoft.com/office/drawing/2014/main" id="{A8EBD788-31A1-4E15-99FB-C093BC02C6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6" name="Oval 1824">
                  <a:extLst>
                    <a:ext uri="{FF2B5EF4-FFF2-40B4-BE49-F238E27FC236}">
                      <a16:creationId xmlns:a16="http://schemas.microsoft.com/office/drawing/2014/main" id="{A82FDCDB-99CD-44B5-80E8-F982E0F731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4941019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7" name="Oval 1825">
                  <a:extLst>
                    <a:ext uri="{FF2B5EF4-FFF2-40B4-BE49-F238E27FC236}">
                      <a16:creationId xmlns:a16="http://schemas.microsoft.com/office/drawing/2014/main" id="{81F6B212-0894-4675-8B06-B5533F2130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8" name="Oval 1826">
                  <a:extLst>
                    <a:ext uri="{FF2B5EF4-FFF2-40B4-BE49-F238E27FC236}">
                      <a16:creationId xmlns:a16="http://schemas.microsoft.com/office/drawing/2014/main" id="{CB902233-7782-46A3-8B1A-001DF76E5E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4941019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9" name="Oval 1827">
                  <a:extLst>
                    <a:ext uri="{FF2B5EF4-FFF2-40B4-BE49-F238E27FC236}">
                      <a16:creationId xmlns:a16="http://schemas.microsoft.com/office/drawing/2014/main" id="{F93BF8DD-6052-40F0-9F95-BF1BDAADB3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0" name="Oval 1828">
                  <a:extLst>
                    <a:ext uri="{FF2B5EF4-FFF2-40B4-BE49-F238E27FC236}">
                      <a16:creationId xmlns:a16="http://schemas.microsoft.com/office/drawing/2014/main" id="{53D201F3-39B0-4BAD-B884-F3A7F04A0E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1" name="Oval 1829">
                  <a:extLst>
                    <a:ext uri="{FF2B5EF4-FFF2-40B4-BE49-F238E27FC236}">
                      <a16:creationId xmlns:a16="http://schemas.microsoft.com/office/drawing/2014/main" id="{1CB0F025-15C6-4937-807D-0FACA5E319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4330872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2" name="Oval 1830">
                  <a:extLst>
                    <a:ext uri="{FF2B5EF4-FFF2-40B4-BE49-F238E27FC236}">
                      <a16:creationId xmlns:a16="http://schemas.microsoft.com/office/drawing/2014/main" id="{951DC71C-74C6-481E-8C50-17B4B34D49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3" name="Oval 1831">
                  <a:extLst>
                    <a:ext uri="{FF2B5EF4-FFF2-40B4-BE49-F238E27FC236}">
                      <a16:creationId xmlns:a16="http://schemas.microsoft.com/office/drawing/2014/main" id="{4CF3B78B-A1D8-4017-954E-06FC851023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4" name="Oval 1832">
                  <a:extLst>
                    <a:ext uri="{FF2B5EF4-FFF2-40B4-BE49-F238E27FC236}">
                      <a16:creationId xmlns:a16="http://schemas.microsoft.com/office/drawing/2014/main" id="{3AF2EED5-39D7-456A-AAF5-8C57537019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5" name="Oval 1833">
                  <a:extLst>
                    <a:ext uri="{FF2B5EF4-FFF2-40B4-BE49-F238E27FC236}">
                      <a16:creationId xmlns:a16="http://schemas.microsoft.com/office/drawing/2014/main" id="{9C558C2E-3549-4799-A14B-888E2BA0A8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6" name="Oval 1834">
                  <a:extLst>
                    <a:ext uri="{FF2B5EF4-FFF2-40B4-BE49-F238E27FC236}">
                      <a16:creationId xmlns:a16="http://schemas.microsoft.com/office/drawing/2014/main" id="{839E34DC-5C38-4E64-ABA8-C9FDD009D8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7" name="Oval 1835">
                  <a:extLst>
                    <a:ext uri="{FF2B5EF4-FFF2-40B4-BE49-F238E27FC236}">
                      <a16:creationId xmlns:a16="http://schemas.microsoft.com/office/drawing/2014/main" id="{A6FA757F-A275-4BE4-844C-B8BA5BE729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8" name="Oval 1836">
                  <a:extLst>
                    <a:ext uri="{FF2B5EF4-FFF2-40B4-BE49-F238E27FC236}">
                      <a16:creationId xmlns:a16="http://schemas.microsoft.com/office/drawing/2014/main" id="{0EC608FD-48C8-4D14-9B02-8FD2C14858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9" name="Oval 1837">
                  <a:extLst>
                    <a:ext uri="{FF2B5EF4-FFF2-40B4-BE49-F238E27FC236}">
                      <a16:creationId xmlns:a16="http://schemas.microsoft.com/office/drawing/2014/main" id="{8DEEE3B7-A608-4FB0-A244-BFDB5A3C47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0" name="Oval 1838">
                  <a:extLst>
                    <a:ext uri="{FF2B5EF4-FFF2-40B4-BE49-F238E27FC236}">
                      <a16:creationId xmlns:a16="http://schemas.microsoft.com/office/drawing/2014/main" id="{404A8BAF-FB9C-48CC-94C1-67EA4860AC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1" name="Oval 1839">
                  <a:extLst>
                    <a:ext uri="{FF2B5EF4-FFF2-40B4-BE49-F238E27FC236}">
                      <a16:creationId xmlns:a16="http://schemas.microsoft.com/office/drawing/2014/main" id="{C44AD4C2-BA41-4311-A42D-CE3BE364E7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2" name="Oval 1840">
                  <a:extLst>
                    <a:ext uri="{FF2B5EF4-FFF2-40B4-BE49-F238E27FC236}">
                      <a16:creationId xmlns:a16="http://schemas.microsoft.com/office/drawing/2014/main" id="{48FACEB6-1F8A-4028-9791-2F72D5FB6B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3" name="Oval 1841">
                  <a:extLst>
                    <a:ext uri="{FF2B5EF4-FFF2-40B4-BE49-F238E27FC236}">
                      <a16:creationId xmlns:a16="http://schemas.microsoft.com/office/drawing/2014/main" id="{83DD20CC-4488-4258-978F-03F6CE6D3E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232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4" name="Oval 1842">
                  <a:extLst>
                    <a:ext uri="{FF2B5EF4-FFF2-40B4-BE49-F238E27FC236}">
                      <a16:creationId xmlns:a16="http://schemas.microsoft.com/office/drawing/2014/main" id="{EDC94C3E-B811-4CC8-9D78-CA2547F70F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95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5" name="Oval 1843">
                  <a:extLst>
                    <a:ext uri="{FF2B5EF4-FFF2-40B4-BE49-F238E27FC236}">
                      <a16:creationId xmlns:a16="http://schemas.microsoft.com/office/drawing/2014/main" id="{413ED896-DFE7-47FC-B1C6-B1C88D8F34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95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6" name="Oval 1844">
                  <a:extLst>
                    <a:ext uri="{FF2B5EF4-FFF2-40B4-BE49-F238E27FC236}">
                      <a16:creationId xmlns:a16="http://schemas.microsoft.com/office/drawing/2014/main" id="{057EC837-53BB-4653-AEF7-C12CCAAA41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95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7" name="Oval 1845">
                  <a:extLst>
                    <a:ext uri="{FF2B5EF4-FFF2-40B4-BE49-F238E27FC236}">
                      <a16:creationId xmlns:a16="http://schemas.microsoft.com/office/drawing/2014/main" id="{F1B9073B-16F5-4DB7-AB6D-2EFE6BCB03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950" y="4941019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8" name="Oval 1846">
                  <a:extLst>
                    <a:ext uri="{FF2B5EF4-FFF2-40B4-BE49-F238E27FC236}">
                      <a16:creationId xmlns:a16="http://schemas.microsoft.com/office/drawing/2014/main" id="{1382D5ED-25B6-4DA9-A901-E6F878885B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95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9" name="Oval 1847">
                  <a:extLst>
                    <a:ext uri="{FF2B5EF4-FFF2-40B4-BE49-F238E27FC236}">
                      <a16:creationId xmlns:a16="http://schemas.microsoft.com/office/drawing/2014/main" id="{A3180266-3850-4CA7-A197-CE12FCD811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950" y="4941019"/>
                  <a:ext cx="49970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0" name="Oval 1848">
                  <a:extLst>
                    <a:ext uri="{FF2B5EF4-FFF2-40B4-BE49-F238E27FC236}">
                      <a16:creationId xmlns:a16="http://schemas.microsoft.com/office/drawing/2014/main" id="{A363D492-97D4-460D-9179-2DA5C7C29D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950" y="5548534"/>
                  <a:ext cx="49970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1" name="Oval 1849">
                  <a:extLst>
                    <a:ext uri="{FF2B5EF4-FFF2-40B4-BE49-F238E27FC236}">
                      <a16:creationId xmlns:a16="http://schemas.microsoft.com/office/drawing/2014/main" id="{F97F9109-B4F4-4CA0-B382-65BDE2F95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950" y="4941019"/>
                  <a:ext cx="49970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2" name="Oval 1850">
                  <a:extLst>
                    <a:ext uri="{FF2B5EF4-FFF2-40B4-BE49-F238E27FC236}">
                      <a16:creationId xmlns:a16="http://schemas.microsoft.com/office/drawing/2014/main" id="{6FC1A9CB-4B67-442D-AF56-1D4B493564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950" y="5548534"/>
                  <a:ext cx="49970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3" name="Oval 1851">
                  <a:extLst>
                    <a:ext uri="{FF2B5EF4-FFF2-40B4-BE49-F238E27FC236}">
                      <a16:creationId xmlns:a16="http://schemas.microsoft.com/office/drawing/2014/main" id="{41C37594-5153-4F5F-AD91-A73C158F94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210" y="4330872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4" name="Oval 1852">
                  <a:extLst>
                    <a:ext uri="{FF2B5EF4-FFF2-40B4-BE49-F238E27FC236}">
                      <a16:creationId xmlns:a16="http://schemas.microsoft.com/office/drawing/2014/main" id="{D140CDF3-F28D-40AD-A853-4DF3300AB3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2839" y="5548534"/>
                  <a:ext cx="49970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5" name="Oval 1853">
                  <a:extLst>
                    <a:ext uri="{FF2B5EF4-FFF2-40B4-BE49-F238E27FC236}">
                      <a16:creationId xmlns:a16="http://schemas.microsoft.com/office/drawing/2014/main" id="{B925AF97-2398-409E-BCF5-968FD2B210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5470" y="4330872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6" name="Oval 1854">
                  <a:extLst>
                    <a:ext uri="{FF2B5EF4-FFF2-40B4-BE49-F238E27FC236}">
                      <a16:creationId xmlns:a16="http://schemas.microsoft.com/office/drawing/2014/main" id="{0F5782A8-F1EF-4856-BB10-0B4052417F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5470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7" name="Oval 1855">
                  <a:extLst>
                    <a:ext uri="{FF2B5EF4-FFF2-40B4-BE49-F238E27FC236}">
                      <a16:creationId xmlns:a16="http://schemas.microsoft.com/office/drawing/2014/main" id="{FCCC6A37-605E-40CA-9A43-988354BC12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8099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8" name="Oval 1856">
                  <a:extLst>
                    <a:ext uri="{FF2B5EF4-FFF2-40B4-BE49-F238E27FC236}">
                      <a16:creationId xmlns:a16="http://schemas.microsoft.com/office/drawing/2014/main" id="{74E1F83C-2D23-428F-9A41-BA8CF3FCBE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8099" y="6156052"/>
                  <a:ext cx="49970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9" name="Oval 1857">
                  <a:extLst>
                    <a:ext uri="{FF2B5EF4-FFF2-40B4-BE49-F238E27FC236}">
                      <a16:creationId xmlns:a16="http://schemas.microsoft.com/office/drawing/2014/main" id="{D4C6D52B-D0DB-497F-973A-8235E016CF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5990" y="5548534"/>
                  <a:ext cx="49970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0" name="Oval 1858">
                  <a:extLst>
                    <a:ext uri="{FF2B5EF4-FFF2-40B4-BE49-F238E27FC236}">
                      <a16:creationId xmlns:a16="http://schemas.microsoft.com/office/drawing/2014/main" id="{4CE2451E-B298-4EF2-9810-85343FBAA0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1250" y="5548534"/>
                  <a:ext cx="49970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1" name="Oval 1859">
                  <a:extLst>
                    <a:ext uri="{FF2B5EF4-FFF2-40B4-BE49-F238E27FC236}">
                      <a16:creationId xmlns:a16="http://schemas.microsoft.com/office/drawing/2014/main" id="{6B8C0F86-D739-4941-8E2C-032C8ACA36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6510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2" name="Oval 1860">
                  <a:extLst>
                    <a:ext uri="{FF2B5EF4-FFF2-40B4-BE49-F238E27FC236}">
                      <a16:creationId xmlns:a16="http://schemas.microsoft.com/office/drawing/2014/main" id="{9A395E75-8DCA-4912-A6D1-DF9A610243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6510" y="4941019"/>
                  <a:ext cx="49970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3" name="Oval 1861">
                  <a:extLst>
                    <a:ext uri="{FF2B5EF4-FFF2-40B4-BE49-F238E27FC236}">
                      <a16:creationId xmlns:a16="http://schemas.microsoft.com/office/drawing/2014/main" id="{81DF1687-E7F8-4CA3-BEAB-825839A93C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7029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4" name="Oval 1862">
                  <a:extLst>
                    <a:ext uri="{FF2B5EF4-FFF2-40B4-BE49-F238E27FC236}">
                      <a16:creationId xmlns:a16="http://schemas.microsoft.com/office/drawing/2014/main" id="{E22D2F13-6047-4C09-BC37-F9E07AB507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8069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5" name="Oval 1863">
                  <a:extLst>
                    <a:ext uri="{FF2B5EF4-FFF2-40B4-BE49-F238E27FC236}">
                      <a16:creationId xmlns:a16="http://schemas.microsoft.com/office/drawing/2014/main" id="{8522D672-C709-4D12-8AEE-7DED8272CD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329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6" name="Oval 1864">
                  <a:extLst>
                    <a:ext uri="{FF2B5EF4-FFF2-40B4-BE49-F238E27FC236}">
                      <a16:creationId xmlns:a16="http://schemas.microsoft.com/office/drawing/2014/main" id="{D66D9D7B-44DA-446C-B28E-640D8F629B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6478" y="6156052"/>
                  <a:ext cx="49970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7" name="Oval 1865">
                  <a:extLst>
                    <a:ext uri="{FF2B5EF4-FFF2-40B4-BE49-F238E27FC236}">
                      <a16:creationId xmlns:a16="http://schemas.microsoft.com/office/drawing/2014/main" id="{054AB70D-1C58-42E2-BAF7-EE960C3D5A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4368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8" name="Oval 1866">
                  <a:extLst>
                    <a:ext uri="{FF2B5EF4-FFF2-40B4-BE49-F238E27FC236}">
                      <a16:creationId xmlns:a16="http://schemas.microsoft.com/office/drawing/2014/main" id="{3B1782C2-E9F5-4972-B508-B96DD1956E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9628" y="4941019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9" name="Oval 1867">
                  <a:extLst>
                    <a:ext uri="{FF2B5EF4-FFF2-40B4-BE49-F238E27FC236}">
                      <a16:creationId xmlns:a16="http://schemas.microsoft.com/office/drawing/2014/main" id="{0F863FEF-3F3E-4B96-9DD8-9F1903334C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7517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0" name="Oval 1868">
                  <a:extLst>
                    <a:ext uri="{FF2B5EF4-FFF2-40B4-BE49-F238E27FC236}">
                      <a16:creationId xmlns:a16="http://schemas.microsoft.com/office/drawing/2014/main" id="{442EA69B-3AC6-4930-8450-2F7D0AF3AA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2777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1" name="Rectangle 1872">
                  <a:extLst>
                    <a:ext uri="{FF2B5EF4-FFF2-40B4-BE49-F238E27FC236}">
                      <a16:creationId xmlns:a16="http://schemas.microsoft.com/office/drawing/2014/main" id="{ED5C0E5F-F5CF-4677-AB92-E88ABEAE56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7122" y="5574834"/>
                  <a:ext cx="273514" cy="610146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2" name="Line 1873">
                  <a:extLst>
                    <a:ext uri="{FF2B5EF4-FFF2-40B4-BE49-F238E27FC236}">
                      <a16:creationId xmlns:a16="http://schemas.microsoft.com/office/drawing/2014/main" id="{424DFD67-82C5-4248-9588-6E9C566D83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33879" y="4969947"/>
                  <a:ext cx="0" cy="604886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3" name="Line 1874">
                  <a:extLst>
                    <a:ext uri="{FF2B5EF4-FFF2-40B4-BE49-F238E27FC236}">
                      <a16:creationId xmlns:a16="http://schemas.microsoft.com/office/drawing/2014/main" id="{9E8512BA-5388-4B84-9CFA-CB6D431AF9C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397122" y="6184980"/>
                  <a:ext cx="273514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4" name="Line 1875">
                  <a:extLst>
                    <a:ext uri="{FF2B5EF4-FFF2-40B4-BE49-F238E27FC236}">
                      <a16:creationId xmlns:a16="http://schemas.microsoft.com/office/drawing/2014/main" id="{FDF8503C-5CFF-4A6C-BDF5-ED4BA77197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397122" y="4969947"/>
                  <a:ext cx="273514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5" name="Line 1876">
                  <a:extLst>
                    <a:ext uri="{FF2B5EF4-FFF2-40B4-BE49-F238E27FC236}">
                      <a16:creationId xmlns:a16="http://schemas.microsoft.com/office/drawing/2014/main" id="{1A5A093C-F852-4496-9481-1F97BEB99E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397122" y="5574834"/>
                  <a:ext cx="273514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E58D85D0-DA0D-443D-BCC8-F8B23D60ADAF}"/>
                  </a:ext>
                </a:extLst>
              </p:cNvPr>
              <p:cNvGrpSpPr/>
              <p:nvPr/>
            </p:nvGrpSpPr>
            <p:grpSpPr>
              <a:xfrm>
                <a:off x="4307468" y="5548534"/>
                <a:ext cx="273514" cy="657488"/>
                <a:chOff x="4541148" y="5548534"/>
                <a:chExt cx="273514" cy="657488"/>
              </a:xfrm>
            </p:grpSpPr>
            <p:sp>
              <p:nvSpPr>
                <p:cNvPr id="527" name="Oval 1869">
                  <a:extLst>
                    <a:ext uri="{FF2B5EF4-FFF2-40B4-BE49-F238E27FC236}">
                      <a16:creationId xmlns:a16="http://schemas.microsoft.com/office/drawing/2014/main" id="{52FBBC11-2AEB-4ED9-A9FF-58B7629CD4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8975" y="5548534"/>
                  <a:ext cx="47339" cy="473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8" name="Oval 1870">
                  <a:extLst>
                    <a:ext uri="{FF2B5EF4-FFF2-40B4-BE49-F238E27FC236}">
                      <a16:creationId xmlns:a16="http://schemas.microsoft.com/office/drawing/2014/main" id="{0B9A0ABB-046A-46FE-84BE-CFA7ECD8ED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8975" y="6156052"/>
                  <a:ext cx="47339" cy="4997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9" name="Rectangle 1877">
                  <a:extLst>
                    <a:ext uri="{FF2B5EF4-FFF2-40B4-BE49-F238E27FC236}">
                      <a16:creationId xmlns:a16="http://schemas.microsoft.com/office/drawing/2014/main" id="{92184FC9-0785-4F20-9649-0960520B5A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41148" y="5574834"/>
                  <a:ext cx="273514" cy="610146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0" name="Line 1878">
                  <a:extLst>
                    <a:ext uri="{FF2B5EF4-FFF2-40B4-BE49-F238E27FC236}">
                      <a16:creationId xmlns:a16="http://schemas.microsoft.com/office/drawing/2014/main" id="{3EED0FAB-837A-471E-A7D6-38CA1229FD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1148" y="6184980"/>
                  <a:ext cx="273514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1" name="Line 1879">
                  <a:extLst>
                    <a:ext uri="{FF2B5EF4-FFF2-40B4-BE49-F238E27FC236}">
                      <a16:creationId xmlns:a16="http://schemas.microsoft.com/office/drawing/2014/main" id="{17B2F61B-0497-4BC3-915A-4315D7444C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1148" y="5574834"/>
                  <a:ext cx="273514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2" name="Line 1880">
                  <a:extLst>
                    <a:ext uri="{FF2B5EF4-FFF2-40B4-BE49-F238E27FC236}">
                      <a16:creationId xmlns:a16="http://schemas.microsoft.com/office/drawing/2014/main" id="{D469B194-3478-405E-9179-72C3159BBE6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41148" y="5885167"/>
                  <a:ext cx="273514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D4C833FE-0379-4356-8B30-7AC1B4D07EB6}"/>
                </a:ext>
              </a:extLst>
            </p:cNvPr>
            <p:cNvGrpSpPr/>
            <p:nvPr/>
          </p:nvGrpSpPr>
          <p:grpSpPr>
            <a:xfrm>
              <a:off x="5218670" y="5844240"/>
              <a:ext cx="1561171" cy="369332"/>
              <a:chOff x="9108000" y="2772000"/>
              <a:chExt cx="1561171" cy="369332"/>
            </a:xfrm>
          </p:grpSpPr>
          <p:sp>
            <p:nvSpPr>
              <p:cNvPr id="654" name="Rectangle 50">
                <a:extLst>
                  <a:ext uri="{FF2B5EF4-FFF2-40B4-BE49-F238E27FC236}">
                    <a16:creationId xmlns:a16="http://schemas.microsoft.com/office/drawing/2014/main" id="{075D04BA-B926-4F7A-96E8-5350D7098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8000" y="2772000"/>
                <a:ext cx="54822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23.0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2.3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(n=126)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5" name="Rectangle 50">
                <a:extLst>
                  <a:ext uri="{FF2B5EF4-FFF2-40B4-BE49-F238E27FC236}">
                    <a16:creationId xmlns:a16="http://schemas.microsoft.com/office/drawing/2014/main" id="{E6762C1B-93EC-4B4A-B6E7-BFF9172E9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4000" y="2772000"/>
                <a:ext cx="62517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16.7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16.7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   (n=2)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56" name="正方形/長方形 655">
              <a:extLst>
                <a:ext uri="{FF2B5EF4-FFF2-40B4-BE49-F238E27FC236}">
                  <a16:creationId xmlns:a16="http://schemas.microsoft.com/office/drawing/2014/main" id="{012AB0AE-0FFC-4FE0-B139-F9BC11189356}"/>
                </a:ext>
              </a:extLst>
            </p:cNvPr>
            <p:cNvSpPr/>
            <p:nvPr/>
          </p:nvSpPr>
          <p:spPr>
            <a:xfrm>
              <a:off x="6119120" y="3439440"/>
              <a:ext cx="70403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Sleep</a:t>
              </a:r>
              <a:r>
                <a:rPr lang="en-US" altLang="ja-JP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ja-JP" altLang="en-US" sz="1600" dirty="0"/>
            </a:p>
          </p:txBody>
        </p: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5D6E58F1-450F-48CC-9018-C67B2845CFBD}"/>
                </a:ext>
              </a:extLst>
            </p:cNvPr>
            <p:cNvGrpSpPr/>
            <p:nvPr/>
          </p:nvGrpSpPr>
          <p:grpSpPr>
            <a:xfrm>
              <a:off x="1490400" y="3583440"/>
              <a:ext cx="2874090" cy="2236643"/>
              <a:chOff x="2698045" y="4174417"/>
              <a:chExt cx="2874090" cy="2236643"/>
            </a:xfrm>
          </p:grpSpPr>
          <p:grpSp>
            <p:nvGrpSpPr>
              <p:cNvPr id="774" name="グループ化 773">
                <a:extLst>
                  <a:ext uri="{FF2B5EF4-FFF2-40B4-BE49-F238E27FC236}">
                    <a16:creationId xmlns:a16="http://schemas.microsoft.com/office/drawing/2014/main" id="{5577759F-5180-4D57-830A-14EBA9D3C3A0}"/>
                  </a:ext>
                </a:extLst>
              </p:cNvPr>
              <p:cNvGrpSpPr/>
              <p:nvPr/>
            </p:nvGrpSpPr>
            <p:grpSpPr>
              <a:xfrm>
                <a:off x="2978998" y="4174417"/>
                <a:ext cx="2593137" cy="2236643"/>
                <a:chOff x="2628691" y="2389333"/>
                <a:chExt cx="3229185" cy="2236643"/>
              </a:xfrm>
            </p:grpSpPr>
            <p:sp>
              <p:nvSpPr>
                <p:cNvPr id="778" name="Line 34">
                  <a:extLst>
                    <a:ext uri="{FF2B5EF4-FFF2-40B4-BE49-F238E27FC236}">
                      <a16:creationId xmlns:a16="http://schemas.microsoft.com/office/drawing/2014/main" id="{733716E4-D100-46BC-B97E-D7601C46BC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57876" y="4598989"/>
                  <a:ext cx="0" cy="26987"/>
                </a:xfrm>
                <a:prstGeom prst="line">
                  <a:avLst/>
                </a:prstGeom>
                <a:noFill/>
                <a:ln w="7938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ja-JP" altLang="en-US" sz="120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779" name="グループ化 110">
                  <a:extLst>
                    <a:ext uri="{FF2B5EF4-FFF2-40B4-BE49-F238E27FC236}">
                      <a16:creationId xmlns:a16="http://schemas.microsoft.com/office/drawing/2014/main" id="{4E3937DC-3CC7-4B5D-9CFE-9DAD7DFD29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28691" y="2389333"/>
                  <a:ext cx="3207388" cy="2199667"/>
                  <a:chOff x="7724724" y="2752488"/>
                  <a:chExt cx="3207388" cy="2200120"/>
                </a:xfrm>
              </p:grpSpPr>
              <p:cxnSp>
                <p:nvCxnSpPr>
                  <p:cNvPr id="780" name="直線コネクタ 111">
                    <a:extLst>
                      <a:ext uri="{FF2B5EF4-FFF2-40B4-BE49-F238E27FC236}">
                        <a16:creationId xmlns:a16="http://schemas.microsoft.com/office/drawing/2014/main" id="{6919028A-35B8-4A67-8505-713151CA85BB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8112" y="4952608"/>
                    <a:ext cx="3204000" cy="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781" name="直線コネクタ 112">
                    <a:extLst>
                      <a:ext uri="{FF2B5EF4-FFF2-40B4-BE49-F238E27FC236}">
                        <a16:creationId xmlns:a16="http://schemas.microsoft.com/office/drawing/2014/main" id="{1A9EEDDF-855E-4B50-8B13-F5C56F743408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4724" y="2752488"/>
                    <a:ext cx="0" cy="219600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2D70E437-8E7E-4B0E-838A-5BA131870E75}"/>
                  </a:ext>
                </a:extLst>
              </p:cNvPr>
              <p:cNvGrpSpPr/>
              <p:nvPr/>
            </p:nvGrpSpPr>
            <p:grpSpPr>
              <a:xfrm>
                <a:off x="2698045" y="4275179"/>
                <a:ext cx="273111" cy="2007154"/>
                <a:chOff x="2698045" y="4275179"/>
                <a:chExt cx="273111" cy="2007154"/>
              </a:xfrm>
            </p:grpSpPr>
            <p:grpSp>
              <p:nvGrpSpPr>
                <p:cNvPr id="756" name="グループ化 755">
                  <a:extLst>
                    <a:ext uri="{FF2B5EF4-FFF2-40B4-BE49-F238E27FC236}">
                      <a16:creationId xmlns:a16="http://schemas.microsoft.com/office/drawing/2014/main" id="{BEDEBEBA-7E97-4AD3-BD65-2BC25ADB0A24}"/>
                    </a:ext>
                  </a:extLst>
                </p:cNvPr>
                <p:cNvGrpSpPr/>
                <p:nvPr/>
              </p:nvGrpSpPr>
              <p:grpSpPr>
                <a:xfrm>
                  <a:off x="2916009" y="4359213"/>
                  <a:ext cx="55147" cy="1822488"/>
                  <a:chOff x="2916009" y="4359213"/>
                  <a:chExt cx="55147" cy="1822488"/>
                </a:xfrm>
              </p:grpSpPr>
              <p:sp>
                <p:nvSpPr>
                  <p:cNvPr id="763" name="Line 1960">
                    <a:extLst>
                      <a:ext uri="{FF2B5EF4-FFF2-40B4-BE49-F238E27FC236}">
                        <a16:creationId xmlns:a16="http://schemas.microsoft.com/office/drawing/2014/main" id="{9545BFE9-B66F-4066-A956-FAC427AD92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4895" y="6000504"/>
                    <a:ext cx="26261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64" name="Line 1961">
                    <a:extLst>
                      <a:ext uri="{FF2B5EF4-FFF2-40B4-BE49-F238E27FC236}">
                        <a16:creationId xmlns:a16="http://schemas.microsoft.com/office/drawing/2014/main" id="{644F7030-D0E6-4762-A914-E98C271BD21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4895" y="5635480"/>
                    <a:ext cx="26261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65" name="Line 1962">
                    <a:extLst>
                      <a:ext uri="{FF2B5EF4-FFF2-40B4-BE49-F238E27FC236}">
                        <a16:creationId xmlns:a16="http://schemas.microsoft.com/office/drawing/2014/main" id="{187C7F8E-3E28-40E0-94F0-995D39B174B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4895" y="5270458"/>
                    <a:ext cx="26261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66" name="Line 1963">
                    <a:extLst>
                      <a:ext uri="{FF2B5EF4-FFF2-40B4-BE49-F238E27FC236}">
                        <a16:creationId xmlns:a16="http://schemas.microsoft.com/office/drawing/2014/main" id="{50C50517-03D9-4FCE-B2EB-24D335A7CCB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4895" y="4905434"/>
                    <a:ext cx="26261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67" name="Line 1964">
                    <a:extLst>
                      <a:ext uri="{FF2B5EF4-FFF2-40B4-BE49-F238E27FC236}">
                        <a16:creationId xmlns:a16="http://schemas.microsoft.com/office/drawing/2014/main" id="{E35671D8-E1C4-4DFF-AB57-49AB59236F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44895" y="4540412"/>
                    <a:ext cx="26261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68" name="Line 1966">
                    <a:extLst>
                      <a:ext uri="{FF2B5EF4-FFF2-40B4-BE49-F238E27FC236}">
                        <a16:creationId xmlns:a16="http://schemas.microsoft.com/office/drawing/2014/main" id="{3C18430D-6EA9-4E10-82D6-58FDCA5326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009" y="6181701"/>
                    <a:ext cx="5514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69" name="Line 1967">
                    <a:extLst>
                      <a:ext uri="{FF2B5EF4-FFF2-40B4-BE49-F238E27FC236}">
                        <a16:creationId xmlns:a16="http://schemas.microsoft.com/office/drawing/2014/main" id="{A4D1DEF3-3F28-42BC-B0F8-1AB821D0CA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009" y="5816679"/>
                    <a:ext cx="5514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70" name="Line 1968">
                    <a:extLst>
                      <a:ext uri="{FF2B5EF4-FFF2-40B4-BE49-F238E27FC236}">
                        <a16:creationId xmlns:a16="http://schemas.microsoft.com/office/drawing/2014/main" id="{75A881A4-E0D4-490E-BEEF-A872058F17F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009" y="5454282"/>
                    <a:ext cx="5514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71" name="Line 1969">
                    <a:extLst>
                      <a:ext uri="{FF2B5EF4-FFF2-40B4-BE49-F238E27FC236}">
                        <a16:creationId xmlns:a16="http://schemas.microsoft.com/office/drawing/2014/main" id="{3313572C-CE8F-4DDB-AB10-50337163D43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009" y="5089259"/>
                    <a:ext cx="5514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72" name="Line 1970">
                    <a:extLst>
                      <a:ext uri="{FF2B5EF4-FFF2-40B4-BE49-F238E27FC236}">
                        <a16:creationId xmlns:a16="http://schemas.microsoft.com/office/drawing/2014/main" id="{45D68807-19E8-4DD2-ABC5-EE28B128264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009" y="4724237"/>
                    <a:ext cx="5514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73" name="Line 1971">
                    <a:extLst>
                      <a:ext uri="{FF2B5EF4-FFF2-40B4-BE49-F238E27FC236}">
                        <a16:creationId xmlns:a16="http://schemas.microsoft.com/office/drawing/2014/main" id="{B8F47F20-B5E8-47F5-ACB9-98710D2F783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6009" y="4359213"/>
                    <a:ext cx="55146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757" name="Rectangle 1972">
                  <a:extLst>
                    <a:ext uri="{FF2B5EF4-FFF2-40B4-BE49-F238E27FC236}">
                      <a16:creationId xmlns:a16="http://schemas.microsoft.com/office/drawing/2014/main" id="{B9CFF878-E29A-4264-94CD-C2629CBDD1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4096" y="6097667"/>
                  <a:ext cx="76944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8" name="Rectangle 1973">
                  <a:extLst>
                    <a:ext uri="{FF2B5EF4-FFF2-40B4-BE49-F238E27FC236}">
                      <a16:creationId xmlns:a16="http://schemas.microsoft.com/office/drawing/2014/main" id="{BC2AC41D-B017-4C85-ADF2-C7BB14DB19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1070" y="5732645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20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9" name="Rectangle 1974">
                  <a:extLst>
                    <a:ext uri="{FF2B5EF4-FFF2-40B4-BE49-F238E27FC236}">
                      <a16:creationId xmlns:a16="http://schemas.microsoft.com/office/drawing/2014/main" id="{9D53F70B-AF5B-410A-B7A8-6DB3487085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1070" y="5367622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40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0" name="Rectangle 1975">
                  <a:extLst>
                    <a:ext uri="{FF2B5EF4-FFF2-40B4-BE49-F238E27FC236}">
                      <a16:creationId xmlns:a16="http://schemas.microsoft.com/office/drawing/2014/main" id="{64622221-3E99-4EEF-B7F0-E4DBD7ABEE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1070" y="5005225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60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1" name="Rectangle 1976">
                  <a:extLst>
                    <a:ext uri="{FF2B5EF4-FFF2-40B4-BE49-F238E27FC236}">
                      <a16:creationId xmlns:a16="http://schemas.microsoft.com/office/drawing/2014/main" id="{149F762C-D93A-46A4-983E-7960F9D835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1070" y="4640202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80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2" name="Rectangle 1977">
                  <a:extLst>
                    <a:ext uri="{FF2B5EF4-FFF2-40B4-BE49-F238E27FC236}">
                      <a16:creationId xmlns:a16="http://schemas.microsoft.com/office/drawing/2014/main" id="{05C42F92-A409-4C6F-A665-777C5A5AFD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8045" y="4275179"/>
                  <a:ext cx="230832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100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AD9F927A-302B-4F7D-9368-3B35D3C54EA7}"/>
                  </a:ext>
                </a:extLst>
              </p:cNvPr>
              <p:cNvGrpSpPr/>
              <p:nvPr/>
            </p:nvGrpSpPr>
            <p:grpSpPr>
              <a:xfrm>
                <a:off x="3309701" y="4330327"/>
                <a:ext cx="320379" cy="1872385"/>
                <a:chOff x="3380821" y="4330327"/>
                <a:chExt cx="320379" cy="1872385"/>
              </a:xfrm>
            </p:grpSpPr>
            <p:sp>
              <p:nvSpPr>
                <p:cNvPr id="668" name="Oval 1980">
                  <a:extLst>
                    <a:ext uri="{FF2B5EF4-FFF2-40B4-BE49-F238E27FC236}">
                      <a16:creationId xmlns:a16="http://schemas.microsoft.com/office/drawing/2014/main" id="{10807912-0BEB-4BA2-9B7C-4175EB1764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0821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9" name="Oval 1981">
                  <a:extLst>
                    <a:ext uri="{FF2B5EF4-FFF2-40B4-BE49-F238E27FC236}">
                      <a16:creationId xmlns:a16="http://schemas.microsoft.com/office/drawing/2014/main" id="{356A374F-A3E4-49AE-A1CA-9BF76CDED1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83448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0" name="Oval 1982">
                  <a:extLst>
                    <a:ext uri="{FF2B5EF4-FFF2-40B4-BE49-F238E27FC236}">
                      <a16:creationId xmlns:a16="http://schemas.microsoft.com/office/drawing/2014/main" id="{597B9A76-97CD-4C7F-A2AC-F49DFEC30C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6578" y="493957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1" name="Oval 1983">
                  <a:extLst>
                    <a:ext uri="{FF2B5EF4-FFF2-40B4-BE49-F238E27FC236}">
                      <a16:creationId xmlns:a16="http://schemas.microsoft.com/office/drawing/2014/main" id="{D64EE390-DC28-43C3-A124-C8DC002DB8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1830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2" name="Oval 1984">
                  <a:extLst>
                    <a:ext uri="{FF2B5EF4-FFF2-40B4-BE49-F238E27FC236}">
                      <a16:creationId xmlns:a16="http://schemas.microsoft.com/office/drawing/2014/main" id="{94A97131-FCA6-41F6-AABE-89890BDCA8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1830" y="4330327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3" name="Oval 1985">
                  <a:extLst>
                    <a:ext uri="{FF2B5EF4-FFF2-40B4-BE49-F238E27FC236}">
                      <a16:creationId xmlns:a16="http://schemas.microsoft.com/office/drawing/2014/main" id="{C4A36F2D-9E03-44D4-9C2C-D0CCECC88E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7082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4" name="Oval 1986">
                  <a:extLst>
                    <a:ext uri="{FF2B5EF4-FFF2-40B4-BE49-F238E27FC236}">
                      <a16:creationId xmlns:a16="http://schemas.microsoft.com/office/drawing/2014/main" id="{941B2B66-D27A-4E59-A9F5-EE7286814A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7586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5" name="Oval 1987">
                  <a:extLst>
                    <a:ext uri="{FF2B5EF4-FFF2-40B4-BE49-F238E27FC236}">
                      <a16:creationId xmlns:a16="http://schemas.microsoft.com/office/drawing/2014/main" id="{FC94AD6B-3306-429E-A16A-EBEBC4DF52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2838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6" name="Oval 1988">
                  <a:extLst>
                    <a:ext uri="{FF2B5EF4-FFF2-40B4-BE49-F238E27FC236}">
                      <a16:creationId xmlns:a16="http://schemas.microsoft.com/office/drawing/2014/main" id="{57D74358-E615-4D38-9F04-17CF2CE7D3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5465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7" name="Oval 1989">
                  <a:extLst>
                    <a:ext uri="{FF2B5EF4-FFF2-40B4-BE49-F238E27FC236}">
                      <a16:creationId xmlns:a16="http://schemas.microsoft.com/office/drawing/2014/main" id="{1A93310A-25B3-4E35-9B7B-96C6C83A43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8090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8" name="Oval 1990">
                  <a:extLst>
                    <a:ext uri="{FF2B5EF4-FFF2-40B4-BE49-F238E27FC236}">
                      <a16:creationId xmlns:a16="http://schemas.microsoft.com/office/drawing/2014/main" id="{26F8487B-B159-4140-B68C-07E78F6F96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3342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9" name="Oval 1991">
                  <a:extLst>
                    <a:ext uri="{FF2B5EF4-FFF2-40B4-BE49-F238E27FC236}">
                      <a16:creationId xmlns:a16="http://schemas.microsoft.com/office/drawing/2014/main" id="{1FAF3088-F5BC-4B02-B482-782E6AB013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5969" y="493957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0" name="Oval 1992">
                  <a:extLst>
                    <a:ext uri="{FF2B5EF4-FFF2-40B4-BE49-F238E27FC236}">
                      <a16:creationId xmlns:a16="http://schemas.microsoft.com/office/drawing/2014/main" id="{1667D47F-9107-4A40-8DDB-CC6CB42023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595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1" name="Oval 1993">
                  <a:extLst>
                    <a:ext uri="{FF2B5EF4-FFF2-40B4-BE49-F238E27FC236}">
                      <a16:creationId xmlns:a16="http://schemas.microsoft.com/office/drawing/2014/main" id="{BD985E3E-C424-4509-B76E-271F3B30D0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4351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2" name="Oval 1994">
                  <a:extLst>
                    <a:ext uri="{FF2B5EF4-FFF2-40B4-BE49-F238E27FC236}">
                      <a16:creationId xmlns:a16="http://schemas.microsoft.com/office/drawing/2014/main" id="{96ACDDEE-8E7B-4C32-883A-6DB02A079F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9603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3" name="Oval 1995">
                  <a:extLst>
                    <a:ext uri="{FF2B5EF4-FFF2-40B4-BE49-F238E27FC236}">
                      <a16:creationId xmlns:a16="http://schemas.microsoft.com/office/drawing/2014/main" id="{9EA7E236-198F-42BD-99EC-62D9C06AB0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7482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4" name="Oval 1996">
                  <a:extLst>
                    <a:ext uri="{FF2B5EF4-FFF2-40B4-BE49-F238E27FC236}">
                      <a16:creationId xmlns:a16="http://schemas.microsoft.com/office/drawing/2014/main" id="{DB5D3C1F-9B84-4DD7-B2DF-C09E781B0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5359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5" name="Oval 1997">
                  <a:extLst>
                    <a:ext uri="{FF2B5EF4-FFF2-40B4-BE49-F238E27FC236}">
                      <a16:creationId xmlns:a16="http://schemas.microsoft.com/office/drawing/2014/main" id="{523DC886-E993-43DD-895F-4073AC7A8A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8491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6" name="Oval 1998">
                  <a:extLst>
                    <a:ext uri="{FF2B5EF4-FFF2-40B4-BE49-F238E27FC236}">
                      <a16:creationId xmlns:a16="http://schemas.microsoft.com/office/drawing/2014/main" id="{6DEF02AA-C464-425D-B5AC-68B9C80616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743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7" name="Oval 1999">
                  <a:extLst>
                    <a:ext uri="{FF2B5EF4-FFF2-40B4-BE49-F238E27FC236}">
                      <a16:creationId xmlns:a16="http://schemas.microsoft.com/office/drawing/2014/main" id="{4EA8F692-4487-4CB8-9C10-173A40C377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8995" y="493957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8" name="Oval 2000">
                  <a:extLst>
                    <a:ext uri="{FF2B5EF4-FFF2-40B4-BE49-F238E27FC236}">
                      <a16:creationId xmlns:a16="http://schemas.microsoft.com/office/drawing/2014/main" id="{DE8444F2-DFEF-4DBA-8E95-304F3B2FC3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1620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9" name="Oval 2001">
                  <a:extLst>
                    <a:ext uri="{FF2B5EF4-FFF2-40B4-BE49-F238E27FC236}">
                      <a16:creationId xmlns:a16="http://schemas.microsoft.com/office/drawing/2014/main" id="{02C30797-E6CB-4701-8E4D-4EF846DE91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1620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0" name="Oval 2002">
                  <a:extLst>
                    <a:ext uri="{FF2B5EF4-FFF2-40B4-BE49-F238E27FC236}">
                      <a16:creationId xmlns:a16="http://schemas.microsoft.com/office/drawing/2014/main" id="{5D7C4F0A-845D-4DC9-8DEB-7176DC8C95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247" y="493957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1" name="Oval 2003">
                  <a:extLst>
                    <a:ext uri="{FF2B5EF4-FFF2-40B4-BE49-F238E27FC236}">
                      <a16:creationId xmlns:a16="http://schemas.microsoft.com/office/drawing/2014/main" id="{16F718F8-A026-4448-86EF-4532C3E04C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6872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2" name="Oval 2004">
                  <a:extLst>
                    <a:ext uri="{FF2B5EF4-FFF2-40B4-BE49-F238E27FC236}">
                      <a16:creationId xmlns:a16="http://schemas.microsoft.com/office/drawing/2014/main" id="{0171B4CA-38B3-43F3-8DAF-4A14397F1C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9499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3" name="Oval 2005">
                  <a:extLst>
                    <a:ext uri="{FF2B5EF4-FFF2-40B4-BE49-F238E27FC236}">
                      <a16:creationId xmlns:a16="http://schemas.microsoft.com/office/drawing/2014/main" id="{8118B06E-43D0-49E6-A482-DBB7C61AFA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9499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4" name="Oval 2006">
                  <a:extLst>
                    <a:ext uri="{FF2B5EF4-FFF2-40B4-BE49-F238E27FC236}">
                      <a16:creationId xmlns:a16="http://schemas.microsoft.com/office/drawing/2014/main" id="{58DED4AE-6E3C-4387-9BE0-05015B0D51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2124" y="493957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5" name="Oval 2007">
                  <a:extLst>
                    <a:ext uri="{FF2B5EF4-FFF2-40B4-BE49-F238E27FC236}">
                      <a16:creationId xmlns:a16="http://schemas.microsoft.com/office/drawing/2014/main" id="{4C1CED4A-9F52-442F-B470-BBB8794810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2124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6" name="Oval 2008">
                  <a:extLst>
                    <a:ext uri="{FF2B5EF4-FFF2-40B4-BE49-F238E27FC236}">
                      <a16:creationId xmlns:a16="http://schemas.microsoft.com/office/drawing/2014/main" id="{D7BB8DFC-3436-47DA-9639-7DBBB17980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2124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7" name="Oval 2009">
                  <a:extLst>
                    <a:ext uri="{FF2B5EF4-FFF2-40B4-BE49-F238E27FC236}">
                      <a16:creationId xmlns:a16="http://schemas.microsoft.com/office/drawing/2014/main" id="{119C21F8-F370-4517-8E9A-8BB0A33303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2124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8" name="Oval 2010">
                  <a:extLst>
                    <a:ext uri="{FF2B5EF4-FFF2-40B4-BE49-F238E27FC236}">
                      <a16:creationId xmlns:a16="http://schemas.microsoft.com/office/drawing/2014/main" id="{7F4132A7-ADC4-47D5-AA90-1B3F45FB43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9" name="Oval 2011">
                  <a:extLst>
                    <a:ext uri="{FF2B5EF4-FFF2-40B4-BE49-F238E27FC236}">
                      <a16:creationId xmlns:a16="http://schemas.microsoft.com/office/drawing/2014/main" id="{A84DFD20-3D07-4BE6-AD1F-3EBE800E9A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0" name="Oval 2012">
                  <a:extLst>
                    <a:ext uri="{FF2B5EF4-FFF2-40B4-BE49-F238E27FC236}">
                      <a16:creationId xmlns:a16="http://schemas.microsoft.com/office/drawing/2014/main" id="{9D955E94-13C9-4DE0-88A1-546D495B3F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493957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1" name="Oval 2013">
                  <a:extLst>
                    <a:ext uri="{FF2B5EF4-FFF2-40B4-BE49-F238E27FC236}">
                      <a16:creationId xmlns:a16="http://schemas.microsoft.com/office/drawing/2014/main" id="{AB12BC2A-E574-49DD-850A-4B5AEC6A87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2" name="Oval 2014">
                  <a:extLst>
                    <a:ext uri="{FF2B5EF4-FFF2-40B4-BE49-F238E27FC236}">
                      <a16:creationId xmlns:a16="http://schemas.microsoft.com/office/drawing/2014/main" id="{63E8C8BF-3DD6-4F1A-BF01-59DF109DC9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3" name="Oval 2015">
                  <a:extLst>
                    <a:ext uri="{FF2B5EF4-FFF2-40B4-BE49-F238E27FC236}">
                      <a16:creationId xmlns:a16="http://schemas.microsoft.com/office/drawing/2014/main" id="{1B75D295-10C1-4500-843E-0C59A349CA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4" name="Oval 2016">
                  <a:extLst>
                    <a:ext uri="{FF2B5EF4-FFF2-40B4-BE49-F238E27FC236}">
                      <a16:creationId xmlns:a16="http://schemas.microsoft.com/office/drawing/2014/main" id="{61C41AF6-C9DA-406F-AE77-EBA967073C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5" name="Oval 2017">
                  <a:extLst>
                    <a:ext uri="{FF2B5EF4-FFF2-40B4-BE49-F238E27FC236}">
                      <a16:creationId xmlns:a16="http://schemas.microsoft.com/office/drawing/2014/main" id="{498FF5AA-65AB-4D98-97C9-61D99D5BA6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6" name="Oval 2018">
                  <a:extLst>
                    <a:ext uri="{FF2B5EF4-FFF2-40B4-BE49-F238E27FC236}">
                      <a16:creationId xmlns:a16="http://schemas.microsoft.com/office/drawing/2014/main" id="{1440E684-225A-43D9-8229-1E4B9A793A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7" name="Oval 2019">
                  <a:extLst>
                    <a:ext uri="{FF2B5EF4-FFF2-40B4-BE49-F238E27FC236}">
                      <a16:creationId xmlns:a16="http://schemas.microsoft.com/office/drawing/2014/main" id="{A28E7420-5640-486D-B246-7866058F21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8" name="Oval 2020">
                  <a:extLst>
                    <a:ext uri="{FF2B5EF4-FFF2-40B4-BE49-F238E27FC236}">
                      <a16:creationId xmlns:a16="http://schemas.microsoft.com/office/drawing/2014/main" id="{6A481715-6EE0-43D6-A999-27129FB5EF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493957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9" name="Oval 2021">
                  <a:extLst>
                    <a:ext uri="{FF2B5EF4-FFF2-40B4-BE49-F238E27FC236}">
                      <a16:creationId xmlns:a16="http://schemas.microsoft.com/office/drawing/2014/main" id="{A3F96434-397D-4639-AE1C-E81C8A3E36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0" name="Oval 2022">
                  <a:extLst>
                    <a:ext uri="{FF2B5EF4-FFF2-40B4-BE49-F238E27FC236}">
                      <a16:creationId xmlns:a16="http://schemas.microsoft.com/office/drawing/2014/main" id="{8E8404F4-2FEE-4446-AE9C-0D0384405C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4330327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1" name="Oval 2023">
                  <a:extLst>
                    <a:ext uri="{FF2B5EF4-FFF2-40B4-BE49-F238E27FC236}">
                      <a16:creationId xmlns:a16="http://schemas.microsoft.com/office/drawing/2014/main" id="{6C6F438F-C07B-497A-AAA6-06E6F31367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2" name="Oval 2024">
                  <a:extLst>
                    <a:ext uri="{FF2B5EF4-FFF2-40B4-BE49-F238E27FC236}">
                      <a16:creationId xmlns:a16="http://schemas.microsoft.com/office/drawing/2014/main" id="{C1B4ED0A-7994-49EC-B0BC-71F8295949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4330327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3" name="Oval 2025">
                  <a:extLst>
                    <a:ext uri="{FF2B5EF4-FFF2-40B4-BE49-F238E27FC236}">
                      <a16:creationId xmlns:a16="http://schemas.microsoft.com/office/drawing/2014/main" id="{4A57EAC5-0A2A-4C6B-B8A1-A68DA27D72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4" name="Oval 2026">
                  <a:extLst>
                    <a:ext uri="{FF2B5EF4-FFF2-40B4-BE49-F238E27FC236}">
                      <a16:creationId xmlns:a16="http://schemas.microsoft.com/office/drawing/2014/main" id="{109D731C-71EC-46BB-BEC5-CCB6809565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5" name="Oval 2027">
                  <a:extLst>
                    <a:ext uri="{FF2B5EF4-FFF2-40B4-BE49-F238E27FC236}">
                      <a16:creationId xmlns:a16="http://schemas.microsoft.com/office/drawing/2014/main" id="{8506C1F3-64DB-4DEF-946B-7ADB8032CC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6" name="Oval 2028">
                  <a:extLst>
                    <a:ext uri="{FF2B5EF4-FFF2-40B4-BE49-F238E27FC236}">
                      <a16:creationId xmlns:a16="http://schemas.microsoft.com/office/drawing/2014/main" id="{EA23C60F-3270-4D3F-B321-53C60FAA5C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7" name="Oval 2029">
                  <a:extLst>
                    <a:ext uri="{FF2B5EF4-FFF2-40B4-BE49-F238E27FC236}">
                      <a16:creationId xmlns:a16="http://schemas.microsoft.com/office/drawing/2014/main" id="{137FAE58-D791-407B-B949-F69C4A28F0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8" name="Oval 2030">
                  <a:extLst>
                    <a:ext uri="{FF2B5EF4-FFF2-40B4-BE49-F238E27FC236}">
                      <a16:creationId xmlns:a16="http://schemas.microsoft.com/office/drawing/2014/main" id="{78D42302-9F0A-4624-94A9-45647A5C8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9" name="Oval 2031">
                  <a:extLst>
                    <a:ext uri="{FF2B5EF4-FFF2-40B4-BE49-F238E27FC236}">
                      <a16:creationId xmlns:a16="http://schemas.microsoft.com/office/drawing/2014/main" id="{9119CB0A-1F89-485E-81A8-62E50CED3A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0" name="Oval 2032">
                  <a:extLst>
                    <a:ext uri="{FF2B5EF4-FFF2-40B4-BE49-F238E27FC236}">
                      <a16:creationId xmlns:a16="http://schemas.microsoft.com/office/drawing/2014/main" id="{05D86292-4F37-4DD4-9BDD-F93EFCA863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1" name="Oval 2033">
                  <a:extLst>
                    <a:ext uri="{FF2B5EF4-FFF2-40B4-BE49-F238E27FC236}">
                      <a16:creationId xmlns:a16="http://schemas.microsoft.com/office/drawing/2014/main" id="{22196822-143F-4964-BA6C-8DC6799781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2" name="Oval 2034">
                  <a:extLst>
                    <a:ext uri="{FF2B5EF4-FFF2-40B4-BE49-F238E27FC236}">
                      <a16:creationId xmlns:a16="http://schemas.microsoft.com/office/drawing/2014/main" id="{F1B0AAFE-E07F-42E7-AE47-F5C3450660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3" name="Oval 2035">
                  <a:extLst>
                    <a:ext uri="{FF2B5EF4-FFF2-40B4-BE49-F238E27FC236}">
                      <a16:creationId xmlns:a16="http://schemas.microsoft.com/office/drawing/2014/main" id="{4DDA84F1-B920-4C07-8E46-8F9AA2EEBB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4" name="Oval 2036">
                  <a:extLst>
                    <a:ext uri="{FF2B5EF4-FFF2-40B4-BE49-F238E27FC236}">
                      <a16:creationId xmlns:a16="http://schemas.microsoft.com/office/drawing/2014/main" id="{3329662F-5DC5-430A-B60E-B07A29F1B4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751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5" name="Oval 2037">
                  <a:extLst>
                    <a:ext uri="{FF2B5EF4-FFF2-40B4-BE49-F238E27FC236}">
                      <a16:creationId xmlns:a16="http://schemas.microsoft.com/office/drawing/2014/main" id="{C220C29A-7A7F-4FD7-B207-385F2FE290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376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6" name="Oval 2038">
                  <a:extLst>
                    <a:ext uri="{FF2B5EF4-FFF2-40B4-BE49-F238E27FC236}">
                      <a16:creationId xmlns:a16="http://schemas.microsoft.com/office/drawing/2014/main" id="{0B242C81-EF12-48F2-A9EE-07CB8ED85A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376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7" name="Oval 2039">
                  <a:extLst>
                    <a:ext uri="{FF2B5EF4-FFF2-40B4-BE49-F238E27FC236}">
                      <a16:creationId xmlns:a16="http://schemas.microsoft.com/office/drawing/2014/main" id="{6916C899-5D97-4C50-A2BF-3A04F6B19B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376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8" name="Oval 2040">
                  <a:extLst>
                    <a:ext uri="{FF2B5EF4-FFF2-40B4-BE49-F238E27FC236}">
                      <a16:creationId xmlns:a16="http://schemas.microsoft.com/office/drawing/2014/main" id="{0BF060C7-6080-434C-AF13-44CBDD7D3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376" y="493957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9" name="Oval 2041">
                  <a:extLst>
                    <a:ext uri="{FF2B5EF4-FFF2-40B4-BE49-F238E27FC236}">
                      <a16:creationId xmlns:a16="http://schemas.microsoft.com/office/drawing/2014/main" id="{DF87624E-4E27-400F-8A77-E8EDF04FF7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376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0" name="Oval 2042">
                  <a:extLst>
                    <a:ext uri="{FF2B5EF4-FFF2-40B4-BE49-F238E27FC236}">
                      <a16:creationId xmlns:a16="http://schemas.microsoft.com/office/drawing/2014/main" id="{4D5DBDAC-D5ED-48CE-8717-22D5396CA0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2629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1" name="Oval 2043">
                  <a:extLst>
                    <a:ext uri="{FF2B5EF4-FFF2-40B4-BE49-F238E27FC236}">
                      <a16:creationId xmlns:a16="http://schemas.microsoft.com/office/drawing/2014/main" id="{25183E93-495E-4388-9C7D-25C3F68A26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2629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2" name="Oval 2044">
                  <a:extLst>
                    <a:ext uri="{FF2B5EF4-FFF2-40B4-BE49-F238E27FC236}">
                      <a16:creationId xmlns:a16="http://schemas.microsoft.com/office/drawing/2014/main" id="{9486DA3E-6893-4E29-86FC-209F59AA94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5255" y="4330327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3" name="Oval 2045">
                  <a:extLst>
                    <a:ext uri="{FF2B5EF4-FFF2-40B4-BE49-F238E27FC236}">
                      <a16:creationId xmlns:a16="http://schemas.microsoft.com/office/drawing/2014/main" id="{FC9604FC-7FF8-43CD-9730-25CBC65D83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5255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4" name="Oval 2046">
                  <a:extLst>
                    <a:ext uri="{FF2B5EF4-FFF2-40B4-BE49-F238E27FC236}">
                      <a16:creationId xmlns:a16="http://schemas.microsoft.com/office/drawing/2014/main" id="{A8B7B43F-859E-4345-9CC2-50ED5DCB47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5255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5" name="Oval 2047">
                  <a:extLst>
                    <a:ext uri="{FF2B5EF4-FFF2-40B4-BE49-F238E27FC236}">
                      <a16:creationId xmlns:a16="http://schemas.microsoft.com/office/drawing/2014/main" id="{C60BBEE3-BDF2-4694-AC3B-BFE1B3CAD9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7881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6" name="Oval 2048">
                  <a:extLst>
                    <a:ext uri="{FF2B5EF4-FFF2-40B4-BE49-F238E27FC236}">
                      <a16:creationId xmlns:a16="http://schemas.microsoft.com/office/drawing/2014/main" id="{883339EE-1076-4378-AEF0-7068A7C2C9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0508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7" name="Oval 2049">
                  <a:extLst>
                    <a:ext uri="{FF2B5EF4-FFF2-40B4-BE49-F238E27FC236}">
                      <a16:creationId xmlns:a16="http://schemas.microsoft.com/office/drawing/2014/main" id="{DAE76E9E-1BDE-448B-8DC5-DA8754A2D0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0508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8" name="Oval 2050">
                  <a:extLst>
                    <a:ext uri="{FF2B5EF4-FFF2-40B4-BE49-F238E27FC236}">
                      <a16:creationId xmlns:a16="http://schemas.microsoft.com/office/drawing/2014/main" id="{FCD1DFEA-EA25-433D-AF59-1F6AE54DCE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133" y="493957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9" name="Oval 2051">
                  <a:extLst>
                    <a:ext uri="{FF2B5EF4-FFF2-40B4-BE49-F238E27FC236}">
                      <a16:creationId xmlns:a16="http://schemas.microsoft.com/office/drawing/2014/main" id="{BAE1EA9B-D112-449B-9DB9-E8C6E66E74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5760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0" name="Oval 2052">
                  <a:extLst>
                    <a:ext uri="{FF2B5EF4-FFF2-40B4-BE49-F238E27FC236}">
                      <a16:creationId xmlns:a16="http://schemas.microsoft.com/office/drawing/2014/main" id="{FF071C8F-3961-4B7E-8CF5-4EDB915FF0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6768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1" name="Oval 2053">
                  <a:extLst>
                    <a:ext uri="{FF2B5EF4-FFF2-40B4-BE49-F238E27FC236}">
                      <a16:creationId xmlns:a16="http://schemas.microsoft.com/office/drawing/2014/main" id="{0A1660D8-D1EE-4101-8FBD-3E7A73F54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7272" y="493957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2" name="Oval 2054">
                  <a:extLst>
                    <a:ext uri="{FF2B5EF4-FFF2-40B4-BE49-F238E27FC236}">
                      <a16:creationId xmlns:a16="http://schemas.microsoft.com/office/drawing/2014/main" id="{98221A6E-27CF-49F4-8451-EB15AA5DDA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3029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3" name="Oval 2055">
                  <a:extLst>
                    <a:ext uri="{FF2B5EF4-FFF2-40B4-BE49-F238E27FC236}">
                      <a16:creationId xmlns:a16="http://schemas.microsoft.com/office/drawing/2014/main" id="{B89645CB-7523-42F9-BEB1-746771614F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3029" y="493957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4" name="Oval 2056">
                  <a:extLst>
                    <a:ext uri="{FF2B5EF4-FFF2-40B4-BE49-F238E27FC236}">
                      <a16:creationId xmlns:a16="http://schemas.microsoft.com/office/drawing/2014/main" id="{63191020-78E1-49DE-812C-70964AC28F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3533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5" name="Oval 2057">
                  <a:extLst>
                    <a:ext uri="{FF2B5EF4-FFF2-40B4-BE49-F238E27FC236}">
                      <a16:creationId xmlns:a16="http://schemas.microsoft.com/office/drawing/2014/main" id="{7BF77A34-1C12-4DC9-9790-88AB60C6DF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9289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6" name="Oval 2058">
                  <a:extLst>
                    <a:ext uri="{FF2B5EF4-FFF2-40B4-BE49-F238E27FC236}">
                      <a16:creationId xmlns:a16="http://schemas.microsoft.com/office/drawing/2014/main" id="{A719E1C8-B045-4C1F-895C-C81DB68A38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2419" y="493957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7" name="Oval 2059">
                  <a:extLst>
                    <a:ext uri="{FF2B5EF4-FFF2-40B4-BE49-F238E27FC236}">
                      <a16:creationId xmlns:a16="http://schemas.microsoft.com/office/drawing/2014/main" id="{776BD9CF-DD9D-4269-8EC2-643FDD863A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8175" y="6152816"/>
                  <a:ext cx="49894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8" name="Oval 2060">
                  <a:extLst>
                    <a:ext uri="{FF2B5EF4-FFF2-40B4-BE49-F238E27FC236}">
                      <a16:creationId xmlns:a16="http://schemas.microsoft.com/office/drawing/2014/main" id="{080280F5-9A81-433C-9AAB-8DB0EDAB12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6054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9" name="Oval 2061">
                  <a:extLst>
                    <a:ext uri="{FF2B5EF4-FFF2-40B4-BE49-F238E27FC236}">
                      <a16:creationId xmlns:a16="http://schemas.microsoft.com/office/drawing/2014/main" id="{D88E96E3-EA87-43E4-810C-2CEDFDC088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6054" y="5546194"/>
                  <a:ext cx="47269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0" name="Oval 2062">
                  <a:extLst>
                    <a:ext uri="{FF2B5EF4-FFF2-40B4-BE49-F238E27FC236}">
                      <a16:creationId xmlns:a16="http://schemas.microsoft.com/office/drawing/2014/main" id="{57647BA5-D3AF-4F1C-AA4F-E7E8807E91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1306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1" name="Rectangle 2066">
                  <a:extLst>
                    <a:ext uri="{FF2B5EF4-FFF2-40B4-BE49-F238E27FC236}">
                      <a16:creationId xmlns:a16="http://schemas.microsoft.com/office/drawing/2014/main" id="{E536DFDA-B1D2-43C6-A857-72DE90792F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09709" y="5572455"/>
                  <a:ext cx="273110" cy="609247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2" name="Line 2067">
                  <a:extLst>
                    <a:ext uri="{FF2B5EF4-FFF2-40B4-BE49-F238E27FC236}">
                      <a16:creationId xmlns:a16="http://schemas.microsoft.com/office/drawing/2014/main" id="{CD87B1E7-7A63-4A6E-BFD6-E1F81BB953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46264" y="4968460"/>
                  <a:ext cx="0" cy="603995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3" name="Line 2068">
                  <a:extLst>
                    <a:ext uri="{FF2B5EF4-FFF2-40B4-BE49-F238E27FC236}">
                      <a16:creationId xmlns:a16="http://schemas.microsoft.com/office/drawing/2014/main" id="{D44DA275-E2AB-4600-AB0D-ACCE6B5C9A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09709" y="6181701"/>
                  <a:ext cx="27311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4" name="Line 2069">
                  <a:extLst>
                    <a:ext uri="{FF2B5EF4-FFF2-40B4-BE49-F238E27FC236}">
                      <a16:creationId xmlns:a16="http://schemas.microsoft.com/office/drawing/2014/main" id="{EAE3467A-3794-4C98-B5C1-AAF25FDD2E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09709" y="4968460"/>
                  <a:ext cx="27311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5" name="Line 2070">
                  <a:extLst>
                    <a:ext uri="{FF2B5EF4-FFF2-40B4-BE49-F238E27FC236}">
                      <a16:creationId xmlns:a16="http://schemas.microsoft.com/office/drawing/2014/main" id="{C1BC1608-4F96-4862-9450-63FCAA3EB7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409709" y="5572455"/>
                  <a:ext cx="27311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689F1101-10A4-455D-A45E-011FD416CB3A}"/>
                  </a:ext>
                </a:extLst>
              </p:cNvPr>
              <p:cNvGrpSpPr/>
              <p:nvPr/>
            </p:nvGrpSpPr>
            <p:grpSpPr>
              <a:xfrm>
                <a:off x="4308205" y="5546194"/>
                <a:ext cx="273110" cy="656518"/>
                <a:chOff x="4552045" y="5546194"/>
                <a:chExt cx="273110" cy="656518"/>
              </a:xfrm>
            </p:grpSpPr>
            <p:sp>
              <p:nvSpPr>
                <p:cNvPr id="662" name="Oval 2063">
                  <a:extLst>
                    <a:ext uri="{FF2B5EF4-FFF2-40B4-BE49-F238E27FC236}">
                      <a16:creationId xmlns:a16="http://schemas.microsoft.com/office/drawing/2014/main" id="{549D4694-7B2D-4DF0-9825-8DC70AEC4B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8306" y="5546194"/>
                  <a:ext cx="49894" cy="4726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3" name="Oval 2064">
                  <a:extLst>
                    <a:ext uri="{FF2B5EF4-FFF2-40B4-BE49-F238E27FC236}">
                      <a16:creationId xmlns:a16="http://schemas.microsoft.com/office/drawing/2014/main" id="{1FDDAC19-7C9C-4237-B398-6C32B9D11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9714" y="6152816"/>
                  <a:ext cx="47269" cy="498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4" name="Rectangle 2071">
                  <a:extLst>
                    <a:ext uri="{FF2B5EF4-FFF2-40B4-BE49-F238E27FC236}">
                      <a16:creationId xmlns:a16="http://schemas.microsoft.com/office/drawing/2014/main" id="{7F4D4D5C-FAD4-4FF7-BDD9-91C960CDE3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2045" y="5572455"/>
                  <a:ext cx="273110" cy="609247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5" name="Line 2072">
                  <a:extLst>
                    <a:ext uri="{FF2B5EF4-FFF2-40B4-BE49-F238E27FC236}">
                      <a16:creationId xmlns:a16="http://schemas.microsoft.com/office/drawing/2014/main" id="{89648CB3-7472-43AD-B8CB-1387B983CE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52045" y="6181701"/>
                  <a:ext cx="27311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6" name="Line 2073">
                  <a:extLst>
                    <a:ext uri="{FF2B5EF4-FFF2-40B4-BE49-F238E27FC236}">
                      <a16:creationId xmlns:a16="http://schemas.microsoft.com/office/drawing/2014/main" id="{017EEEA1-3200-453F-928B-8FDCACBC35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52045" y="5572455"/>
                  <a:ext cx="27311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7" name="Line 2074">
                  <a:extLst>
                    <a:ext uri="{FF2B5EF4-FFF2-40B4-BE49-F238E27FC236}">
                      <a16:creationId xmlns:a16="http://schemas.microsoft.com/office/drawing/2014/main" id="{47CD3D39-6890-4020-B997-024FF37FE0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52045" y="5882330"/>
                  <a:ext cx="27311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D536392C-9D24-40B0-89EC-30BD50298C8E}"/>
                </a:ext>
              </a:extLst>
            </p:cNvPr>
            <p:cNvGrpSpPr/>
            <p:nvPr/>
          </p:nvGrpSpPr>
          <p:grpSpPr>
            <a:xfrm>
              <a:off x="1944000" y="5844240"/>
              <a:ext cx="1561171" cy="369332"/>
              <a:chOff x="9108000" y="2772000"/>
              <a:chExt cx="1561171" cy="369332"/>
            </a:xfrm>
          </p:grpSpPr>
          <p:sp>
            <p:nvSpPr>
              <p:cNvPr id="783" name="Rectangle 50">
                <a:extLst>
                  <a:ext uri="{FF2B5EF4-FFF2-40B4-BE49-F238E27FC236}">
                    <a16:creationId xmlns:a16="http://schemas.microsoft.com/office/drawing/2014/main" id="{EBA11E36-9D6C-48B2-9343-05E1741A3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8000" y="2772000"/>
                <a:ext cx="54822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17.3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1.9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(n=122)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4" name="Rectangle 50">
                <a:extLst>
                  <a:ext uri="{FF2B5EF4-FFF2-40B4-BE49-F238E27FC236}">
                    <a16:creationId xmlns:a16="http://schemas.microsoft.com/office/drawing/2014/main" id="{51C89CFF-3621-44F7-8618-4CDCC9053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4000" y="2772000"/>
                <a:ext cx="62517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23.4</a:t>
                </a:r>
                <a:r>
                  <a:rPr kumimoji="0" lang="en-US" altLang="ja-JP" sz="1200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+</a:t>
                </a: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10.0</a:t>
                </a:r>
              </a:p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 (n=5)</a:t>
                </a:r>
                <a:endParaRPr kumimoji="0" lang="ja-JP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86" name="正方形/長方形 785">
              <a:extLst>
                <a:ext uri="{FF2B5EF4-FFF2-40B4-BE49-F238E27FC236}">
                  <a16:creationId xmlns:a16="http://schemas.microsoft.com/office/drawing/2014/main" id="{EF59806A-3B21-4E28-BAE2-0DF92241AC0F}"/>
                </a:ext>
              </a:extLst>
            </p:cNvPr>
            <p:cNvSpPr/>
            <p:nvPr/>
          </p:nvSpPr>
          <p:spPr>
            <a:xfrm>
              <a:off x="2918221" y="3439440"/>
              <a:ext cx="63511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Pain</a:t>
              </a:r>
              <a:r>
                <a:rPr lang="en-US" altLang="ja-JP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ja-JP" altLang="en-US" sz="1600" dirty="0"/>
            </a:p>
          </p:txBody>
        </p:sp>
      </p:grpSp>
      <p:sp>
        <p:nvSpPr>
          <p:cNvPr id="788" name="Rectangle 50">
            <a:extLst>
              <a:ext uri="{FF2B5EF4-FFF2-40B4-BE49-F238E27FC236}">
                <a16:creationId xmlns:a16="http://schemas.microsoft.com/office/drawing/2014/main" id="{75F3AB47-4D58-4C9B-A250-E3F1153EB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5420" y="6511098"/>
            <a:ext cx="28373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6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AE</a:t>
            </a:r>
            <a:endParaRPr kumimoji="0" lang="ja-JP" altLang="ja-JP" sz="1600" b="1" dirty="0">
              <a:solidFill>
                <a:srgbClr val="000000"/>
              </a:solidFill>
              <a:latin typeface="Times New Roman" panose="02020603050405020304" pitchFamily="18" charset="0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89" name="テキスト ボックス 68">
            <a:extLst>
              <a:ext uri="{FF2B5EF4-FFF2-40B4-BE49-F238E27FC236}">
                <a16:creationId xmlns:a16="http://schemas.microsoft.com/office/drawing/2014/main" id="{AEA7236F-3C20-4698-9B96-CD788678AF7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904905" y="2552499"/>
            <a:ext cx="40165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EORTC QLQ-C30 scales for symptom</a:t>
            </a:r>
            <a:endParaRPr lang="ja-JP" alt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90" name="直線コネクタ 789">
            <a:extLst>
              <a:ext uri="{FF2B5EF4-FFF2-40B4-BE49-F238E27FC236}">
                <a16:creationId xmlns:a16="http://schemas.microsoft.com/office/drawing/2014/main" id="{2075B512-B583-40EA-A937-021F3603B294}"/>
              </a:ext>
            </a:extLst>
          </p:cNvPr>
          <p:cNvCxnSpPr/>
          <p:nvPr/>
        </p:nvCxnSpPr>
        <p:spPr>
          <a:xfrm>
            <a:off x="1332590" y="667440"/>
            <a:ext cx="0" cy="547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2" name="直線コネクタ 791">
            <a:extLst>
              <a:ext uri="{FF2B5EF4-FFF2-40B4-BE49-F238E27FC236}">
                <a16:creationId xmlns:a16="http://schemas.microsoft.com/office/drawing/2014/main" id="{93C13FA6-F025-4CF0-AF2C-1C787B6A2414}"/>
              </a:ext>
            </a:extLst>
          </p:cNvPr>
          <p:cNvCxnSpPr/>
          <p:nvPr/>
        </p:nvCxnSpPr>
        <p:spPr>
          <a:xfrm>
            <a:off x="1342750" y="6154904"/>
            <a:ext cx="950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6" name="グループ化 795">
            <a:extLst>
              <a:ext uri="{FF2B5EF4-FFF2-40B4-BE49-F238E27FC236}">
                <a16:creationId xmlns:a16="http://schemas.microsoft.com/office/drawing/2014/main" id="{6980D104-3A76-4373-B1A3-2F5671E43F53}"/>
              </a:ext>
            </a:extLst>
          </p:cNvPr>
          <p:cNvGrpSpPr/>
          <p:nvPr/>
        </p:nvGrpSpPr>
        <p:grpSpPr>
          <a:xfrm>
            <a:off x="1943710" y="6224253"/>
            <a:ext cx="2415103" cy="184666"/>
            <a:chOff x="1943710" y="6132813"/>
            <a:chExt cx="2415103" cy="184666"/>
          </a:xfrm>
        </p:grpSpPr>
        <p:sp>
          <p:nvSpPr>
            <p:cNvPr id="793" name="Rectangle 50">
              <a:extLst>
                <a:ext uri="{FF2B5EF4-FFF2-40B4-BE49-F238E27FC236}">
                  <a16:creationId xmlns:a16="http://schemas.microsoft.com/office/drawing/2014/main" id="{6DD09E13-27EB-456D-BA4C-FEECC3A0D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3710" y="6132813"/>
              <a:ext cx="53540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Grade 0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794" name="Rectangle 50">
              <a:extLst>
                <a:ext uri="{FF2B5EF4-FFF2-40B4-BE49-F238E27FC236}">
                  <a16:creationId xmlns:a16="http://schemas.microsoft.com/office/drawing/2014/main" id="{253C9AD8-669C-41BD-A085-68D71AE87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5710" y="6132813"/>
              <a:ext cx="53540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Grade 1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795" name="Rectangle 50">
              <a:extLst>
                <a:ext uri="{FF2B5EF4-FFF2-40B4-BE49-F238E27FC236}">
                  <a16:creationId xmlns:a16="http://schemas.microsoft.com/office/drawing/2014/main" id="{C41CA259-D267-4A65-81D3-839EDEE81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114" y="6132813"/>
              <a:ext cx="58669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Grade 2-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97" name="グループ化 796">
            <a:extLst>
              <a:ext uri="{FF2B5EF4-FFF2-40B4-BE49-F238E27FC236}">
                <a16:creationId xmlns:a16="http://schemas.microsoft.com/office/drawing/2014/main" id="{A170CE19-735D-4D31-B198-1E6BDC87423F}"/>
              </a:ext>
            </a:extLst>
          </p:cNvPr>
          <p:cNvGrpSpPr/>
          <p:nvPr/>
        </p:nvGrpSpPr>
        <p:grpSpPr>
          <a:xfrm>
            <a:off x="5256000" y="6225840"/>
            <a:ext cx="2415103" cy="184666"/>
            <a:chOff x="1943710" y="6132813"/>
            <a:chExt cx="2415103" cy="184666"/>
          </a:xfrm>
        </p:grpSpPr>
        <p:sp>
          <p:nvSpPr>
            <p:cNvPr id="798" name="Rectangle 50">
              <a:extLst>
                <a:ext uri="{FF2B5EF4-FFF2-40B4-BE49-F238E27FC236}">
                  <a16:creationId xmlns:a16="http://schemas.microsoft.com/office/drawing/2014/main" id="{72955E6B-C439-4017-83C8-06DC7B6AA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3710" y="6132813"/>
              <a:ext cx="53540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Grade 0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799" name="Rectangle 50">
              <a:extLst>
                <a:ext uri="{FF2B5EF4-FFF2-40B4-BE49-F238E27FC236}">
                  <a16:creationId xmlns:a16="http://schemas.microsoft.com/office/drawing/2014/main" id="{21DB6385-C6C8-432C-8C51-E2E5D778B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5710" y="6132813"/>
              <a:ext cx="53540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Grade 1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800" name="Rectangle 50">
              <a:extLst>
                <a:ext uri="{FF2B5EF4-FFF2-40B4-BE49-F238E27FC236}">
                  <a16:creationId xmlns:a16="http://schemas.microsoft.com/office/drawing/2014/main" id="{9E52F25D-89CE-4FE7-A027-A33683AF1B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114" y="6132813"/>
              <a:ext cx="58669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Grade 2-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01" name="グループ化 800">
            <a:extLst>
              <a:ext uri="{FF2B5EF4-FFF2-40B4-BE49-F238E27FC236}">
                <a16:creationId xmlns:a16="http://schemas.microsoft.com/office/drawing/2014/main" id="{9D88F34F-DC8B-4248-9425-3E95D3355907}"/>
              </a:ext>
            </a:extLst>
          </p:cNvPr>
          <p:cNvGrpSpPr/>
          <p:nvPr/>
        </p:nvGrpSpPr>
        <p:grpSpPr>
          <a:xfrm>
            <a:off x="8424000" y="6225840"/>
            <a:ext cx="2415103" cy="184666"/>
            <a:chOff x="1943710" y="6132813"/>
            <a:chExt cx="2415103" cy="184666"/>
          </a:xfrm>
        </p:grpSpPr>
        <p:sp>
          <p:nvSpPr>
            <p:cNvPr id="802" name="Rectangle 50">
              <a:extLst>
                <a:ext uri="{FF2B5EF4-FFF2-40B4-BE49-F238E27FC236}">
                  <a16:creationId xmlns:a16="http://schemas.microsoft.com/office/drawing/2014/main" id="{A7EF9973-BC5A-43B8-A1A0-6BB4AEC84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3710" y="6132813"/>
              <a:ext cx="53540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Grade 0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803" name="Rectangle 50">
              <a:extLst>
                <a:ext uri="{FF2B5EF4-FFF2-40B4-BE49-F238E27FC236}">
                  <a16:creationId xmlns:a16="http://schemas.microsoft.com/office/drawing/2014/main" id="{68D4CD5A-9F89-43A9-ACFC-08406EE6B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5710" y="6132813"/>
              <a:ext cx="53540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Grade 1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804" name="Rectangle 50">
              <a:extLst>
                <a:ext uri="{FF2B5EF4-FFF2-40B4-BE49-F238E27FC236}">
                  <a16:creationId xmlns:a16="http://schemas.microsoft.com/office/drawing/2014/main" id="{D98F5016-6774-4D36-9026-AC3040E0D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114" y="6132813"/>
              <a:ext cx="58669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Grade 2-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785" name="テキスト ボックス 406">
            <a:extLst>
              <a:ext uri="{FF2B5EF4-FFF2-40B4-BE49-F238E27FC236}">
                <a16:creationId xmlns:a16="http://schemas.microsoft.com/office/drawing/2014/main" id="{A8EEFEDA-8E86-42F2-AFBD-B75B5F8AEC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2000" y="0"/>
            <a:ext cx="230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r>
              <a:rPr lang="ja-JP" altLang="en-US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endParaRPr lang="ja-JP" altLang="en-US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87" name="グループ化 786">
            <a:extLst>
              <a:ext uri="{FF2B5EF4-FFF2-40B4-BE49-F238E27FC236}">
                <a16:creationId xmlns:a16="http://schemas.microsoft.com/office/drawing/2014/main" id="{84453105-6903-4925-A278-6CEA959F295C}"/>
              </a:ext>
            </a:extLst>
          </p:cNvPr>
          <p:cNvGrpSpPr/>
          <p:nvPr/>
        </p:nvGrpSpPr>
        <p:grpSpPr>
          <a:xfrm>
            <a:off x="7992000" y="3479159"/>
            <a:ext cx="2817224" cy="2238062"/>
            <a:chOff x="1267048" y="2544228"/>
            <a:chExt cx="2817224" cy="2238062"/>
          </a:xfrm>
        </p:grpSpPr>
        <p:sp>
          <p:nvSpPr>
            <p:cNvPr id="791" name="Rectangle 18">
              <a:extLst>
                <a:ext uri="{FF2B5EF4-FFF2-40B4-BE49-F238E27FC236}">
                  <a16:creationId xmlns:a16="http://schemas.microsoft.com/office/drawing/2014/main" id="{73B3EB9F-5041-4039-82E5-E6EAFE85B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833" y="4455119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5" name="Rectangle 19">
              <a:extLst>
                <a:ext uri="{FF2B5EF4-FFF2-40B4-BE49-F238E27FC236}">
                  <a16:creationId xmlns:a16="http://schemas.microsoft.com/office/drawing/2014/main" id="{A71354A4-F501-42B4-858F-06315C2F7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833" y="4011282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6" name="Rectangle 20">
              <a:extLst>
                <a:ext uri="{FF2B5EF4-FFF2-40B4-BE49-F238E27FC236}">
                  <a16:creationId xmlns:a16="http://schemas.microsoft.com/office/drawing/2014/main" id="{BAE1CDBF-7765-44FF-B299-C3B735994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7048" y="3567445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7" name="Rectangle 21">
              <a:extLst>
                <a:ext uri="{FF2B5EF4-FFF2-40B4-BE49-F238E27FC236}">
                  <a16:creationId xmlns:a16="http://schemas.microsoft.com/office/drawing/2014/main" id="{F750B864-9364-49BB-92CA-1060780EA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7048" y="3126266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8" name="Rectangle 22">
              <a:extLst>
                <a:ext uri="{FF2B5EF4-FFF2-40B4-BE49-F238E27FC236}">
                  <a16:creationId xmlns:a16="http://schemas.microsoft.com/office/drawing/2014/main" id="{F553A209-B0D0-4BC9-AA5F-70680CB17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7048" y="2682429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09" name="グループ化 808">
              <a:extLst>
                <a:ext uri="{FF2B5EF4-FFF2-40B4-BE49-F238E27FC236}">
                  <a16:creationId xmlns:a16="http://schemas.microsoft.com/office/drawing/2014/main" id="{A4B1CB42-E05A-42AB-8E35-03C2846DF2AB}"/>
                </a:ext>
              </a:extLst>
            </p:cNvPr>
            <p:cNvGrpSpPr/>
            <p:nvPr/>
          </p:nvGrpSpPr>
          <p:grpSpPr>
            <a:xfrm>
              <a:off x="1423853" y="2544228"/>
              <a:ext cx="2660419" cy="2238062"/>
              <a:chOff x="1423853" y="2544228"/>
              <a:chExt cx="2660419" cy="2238062"/>
            </a:xfrm>
          </p:grpSpPr>
          <p:grpSp>
            <p:nvGrpSpPr>
              <p:cNvPr id="954" name="グループ化 953">
                <a:extLst>
                  <a:ext uri="{FF2B5EF4-FFF2-40B4-BE49-F238E27FC236}">
                    <a16:creationId xmlns:a16="http://schemas.microsoft.com/office/drawing/2014/main" id="{219255E8-CFE8-4308-B343-2D82F50AE0BB}"/>
                  </a:ext>
                </a:extLst>
              </p:cNvPr>
              <p:cNvGrpSpPr/>
              <p:nvPr/>
            </p:nvGrpSpPr>
            <p:grpSpPr>
              <a:xfrm>
                <a:off x="1491135" y="2545647"/>
                <a:ext cx="2593137" cy="2236643"/>
                <a:chOff x="2628691" y="2389333"/>
                <a:chExt cx="3229185" cy="2236643"/>
              </a:xfrm>
            </p:grpSpPr>
            <p:sp>
              <p:nvSpPr>
                <p:cNvPr id="958" name="Line 34">
                  <a:extLst>
                    <a:ext uri="{FF2B5EF4-FFF2-40B4-BE49-F238E27FC236}">
                      <a16:creationId xmlns:a16="http://schemas.microsoft.com/office/drawing/2014/main" id="{9207102F-1966-454B-ACE8-0BAF94F992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57876" y="4598989"/>
                  <a:ext cx="0" cy="26987"/>
                </a:xfrm>
                <a:prstGeom prst="line">
                  <a:avLst/>
                </a:prstGeom>
                <a:noFill/>
                <a:ln w="7938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ja-JP" altLang="en-US" sz="120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959" name="グループ化 110">
                  <a:extLst>
                    <a:ext uri="{FF2B5EF4-FFF2-40B4-BE49-F238E27FC236}">
                      <a16:creationId xmlns:a16="http://schemas.microsoft.com/office/drawing/2014/main" id="{CD5F76FF-CA2D-4EFD-AEF1-DDC530A817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28691" y="2389333"/>
                  <a:ext cx="3207388" cy="2199667"/>
                  <a:chOff x="7724724" y="2752488"/>
                  <a:chExt cx="3207388" cy="2200120"/>
                </a:xfrm>
              </p:grpSpPr>
              <p:cxnSp>
                <p:nvCxnSpPr>
                  <p:cNvPr id="961" name="直線コネクタ 111">
                    <a:extLst>
                      <a:ext uri="{FF2B5EF4-FFF2-40B4-BE49-F238E27FC236}">
                        <a16:creationId xmlns:a16="http://schemas.microsoft.com/office/drawing/2014/main" id="{2CB7BE9C-3EA1-462B-987A-4D4364145E75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8112" y="4952608"/>
                    <a:ext cx="3204000" cy="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962" name="直線コネクタ 112">
                    <a:extLst>
                      <a:ext uri="{FF2B5EF4-FFF2-40B4-BE49-F238E27FC236}">
                        <a16:creationId xmlns:a16="http://schemas.microsoft.com/office/drawing/2014/main" id="{1E3372F1-4F96-4C6A-B20C-3F8B3A509C1B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4724" y="2752488"/>
                    <a:ext cx="0" cy="219600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  <p:sp>
            <p:nvSpPr>
              <p:cNvPr id="811" name="Line 7">
                <a:extLst>
                  <a:ext uri="{FF2B5EF4-FFF2-40B4-BE49-F238E27FC236}">
                    <a16:creationId xmlns:a16="http://schemas.microsoft.com/office/drawing/2014/main" id="{8D5975B9-7C8A-4183-A7D6-0C3F1C51ED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088" y="4763413"/>
                <a:ext cx="2657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2" name="Line 8">
                <a:extLst>
                  <a:ext uri="{FF2B5EF4-FFF2-40B4-BE49-F238E27FC236}">
                    <a16:creationId xmlns:a16="http://schemas.microsoft.com/office/drawing/2014/main" id="{51490745-CA27-4292-BE6A-A794645C8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088" y="4319576"/>
                <a:ext cx="2657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3" name="Line 9">
                <a:extLst>
                  <a:ext uri="{FF2B5EF4-FFF2-40B4-BE49-F238E27FC236}">
                    <a16:creationId xmlns:a16="http://schemas.microsoft.com/office/drawing/2014/main" id="{5DFA71FA-4DDA-4F55-A1F6-C998C0B78C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088" y="3875739"/>
                <a:ext cx="2657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4" name="Line 10">
                <a:extLst>
                  <a:ext uri="{FF2B5EF4-FFF2-40B4-BE49-F238E27FC236}">
                    <a16:creationId xmlns:a16="http://schemas.microsoft.com/office/drawing/2014/main" id="{23FF5296-BCED-4FD9-9B57-5B7AB729C7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088" y="3431902"/>
                <a:ext cx="2657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5" name="Line 11">
                <a:extLst>
                  <a:ext uri="{FF2B5EF4-FFF2-40B4-BE49-F238E27FC236}">
                    <a16:creationId xmlns:a16="http://schemas.microsoft.com/office/drawing/2014/main" id="{D5A2F68B-6CE9-4C6E-83A8-8DF92C2B8A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088" y="2988065"/>
                <a:ext cx="2657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6" name="Line 12">
                <a:extLst>
                  <a:ext uri="{FF2B5EF4-FFF2-40B4-BE49-F238E27FC236}">
                    <a16:creationId xmlns:a16="http://schemas.microsoft.com/office/drawing/2014/main" id="{3F252CDD-A23D-4A1A-9B98-C26A70C00D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088" y="2544228"/>
                <a:ext cx="2657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7" name="Line 13">
                <a:extLst>
                  <a:ext uri="{FF2B5EF4-FFF2-40B4-BE49-F238E27FC236}">
                    <a16:creationId xmlns:a16="http://schemas.microsoft.com/office/drawing/2014/main" id="{752A07D3-5230-494E-8CE6-4B2651BB10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3853" y="4540166"/>
                <a:ext cx="5581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8" name="Line 14">
                <a:extLst>
                  <a:ext uri="{FF2B5EF4-FFF2-40B4-BE49-F238E27FC236}">
                    <a16:creationId xmlns:a16="http://schemas.microsoft.com/office/drawing/2014/main" id="{E813B825-4119-4486-AAC6-72720647B9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3853" y="4098986"/>
                <a:ext cx="5581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9" name="Line 15">
                <a:extLst>
                  <a:ext uri="{FF2B5EF4-FFF2-40B4-BE49-F238E27FC236}">
                    <a16:creationId xmlns:a16="http://schemas.microsoft.com/office/drawing/2014/main" id="{03F1D589-D988-4BE9-BCCB-CD2B1DC33E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3853" y="3655149"/>
                <a:ext cx="5581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0" name="Line 16">
                <a:extLst>
                  <a:ext uri="{FF2B5EF4-FFF2-40B4-BE49-F238E27FC236}">
                    <a16:creationId xmlns:a16="http://schemas.microsoft.com/office/drawing/2014/main" id="{F92DB92A-EE99-40D1-B156-4DDB9BBAAD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3853" y="3211312"/>
                <a:ext cx="5581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1" name="Line 17">
                <a:extLst>
                  <a:ext uri="{FF2B5EF4-FFF2-40B4-BE49-F238E27FC236}">
                    <a16:creationId xmlns:a16="http://schemas.microsoft.com/office/drawing/2014/main" id="{A44DD354-AF8A-434A-83A2-FB516B43FC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3853" y="2767475"/>
                <a:ext cx="5581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822" name="グループ化 821">
                <a:extLst>
                  <a:ext uri="{FF2B5EF4-FFF2-40B4-BE49-F238E27FC236}">
                    <a16:creationId xmlns:a16="http://schemas.microsoft.com/office/drawing/2014/main" id="{1E5F7A85-1DF0-4FCA-AD2E-477F589E86D8}"/>
                  </a:ext>
                </a:extLst>
              </p:cNvPr>
              <p:cNvGrpSpPr/>
              <p:nvPr/>
            </p:nvGrpSpPr>
            <p:grpSpPr>
              <a:xfrm>
                <a:off x="1872704" y="3713619"/>
                <a:ext cx="279060" cy="847808"/>
                <a:chOff x="1923504" y="3713619"/>
                <a:chExt cx="279060" cy="847808"/>
              </a:xfrm>
            </p:grpSpPr>
            <p:sp>
              <p:nvSpPr>
                <p:cNvPr id="936" name="Oval 25">
                  <a:extLst>
                    <a:ext uri="{FF2B5EF4-FFF2-40B4-BE49-F238E27FC236}">
                      <a16:creationId xmlns:a16="http://schemas.microsoft.com/office/drawing/2014/main" id="{B479C7D3-62BD-4D71-BDAA-579A0BE215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39450" y="3713619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7" name="Oval 26">
                  <a:extLst>
                    <a:ext uri="{FF2B5EF4-FFF2-40B4-BE49-F238E27FC236}">
                      <a16:creationId xmlns:a16="http://schemas.microsoft.com/office/drawing/2014/main" id="{5DC04BA7-FCD6-4E78-A492-BADD5CE91E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39450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8" name="Oval 27">
                  <a:extLst>
                    <a:ext uri="{FF2B5EF4-FFF2-40B4-BE49-F238E27FC236}">
                      <a16:creationId xmlns:a16="http://schemas.microsoft.com/office/drawing/2014/main" id="{A0907635-5D43-40D1-B709-3AE50306EB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5893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9" name="Oval 28">
                  <a:extLst>
                    <a:ext uri="{FF2B5EF4-FFF2-40B4-BE49-F238E27FC236}">
                      <a16:creationId xmlns:a16="http://schemas.microsoft.com/office/drawing/2014/main" id="{C98A127E-6DA1-44BB-864D-A9BF2FD342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9813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0" name="Oval 29">
                  <a:extLst>
                    <a:ext uri="{FF2B5EF4-FFF2-40B4-BE49-F238E27FC236}">
                      <a16:creationId xmlns:a16="http://schemas.microsoft.com/office/drawing/2014/main" id="{F82E90BF-8AFE-4473-A547-D758F0E086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9813" y="4513588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1" name="Oval 30">
                  <a:extLst>
                    <a:ext uri="{FF2B5EF4-FFF2-40B4-BE49-F238E27FC236}">
                      <a16:creationId xmlns:a16="http://schemas.microsoft.com/office/drawing/2014/main" id="{B994B582-1FC6-4A03-B54C-D214DBE847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9813" y="4069751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2" name="Oval 31">
                  <a:extLst>
                    <a:ext uri="{FF2B5EF4-FFF2-40B4-BE49-F238E27FC236}">
                      <a16:creationId xmlns:a16="http://schemas.microsoft.com/office/drawing/2014/main" id="{31F1C452-B066-4C67-AEDC-B8D86946CE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9813" y="4245160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3" name="Oval 32">
                  <a:extLst>
                    <a:ext uri="{FF2B5EF4-FFF2-40B4-BE49-F238E27FC236}">
                      <a16:creationId xmlns:a16="http://schemas.microsoft.com/office/drawing/2014/main" id="{30EDB1FB-8BA5-43E4-9384-654CDE8C1B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9813" y="4423226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4" name="Oval 33">
                  <a:extLst>
                    <a:ext uri="{FF2B5EF4-FFF2-40B4-BE49-F238E27FC236}">
                      <a16:creationId xmlns:a16="http://schemas.microsoft.com/office/drawing/2014/main" id="{1C6B65AE-FA0C-460E-9986-AB81D65C87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5128" y="4245160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5" name="Oval 34">
                  <a:extLst>
                    <a:ext uri="{FF2B5EF4-FFF2-40B4-BE49-F238E27FC236}">
                      <a16:creationId xmlns:a16="http://schemas.microsoft.com/office/drawing/2014/main" id="{9E300E3A-C783-4682-97A9-B534535277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8417" y="4335522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6" name="Oval 35">
                  <a:extLst>
                    <a:ext uri="{FF2B5EF4-FFF2-40B4-BE49-F238E27FC236}">
                      <a16:creationId xmlns:a16="http://schemas.microsoft.com/office/drawing/2014/main" id="{DB1C55EB-018C-4821-9EDB-D8B7D4A271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59048" y="4335522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7" name="Oval 36">
                  <a:extLst>
                    <a:ext uri="{FF2B5EF4-FFF2-40B4-BE49-F238E27FC236}">
                      <a16:creationId xmlns:a16="http://schemas.microsoft.com/office/drawing/2014/main" id="{015AC591-01CD-4355-9E4D-0D2DB1C4DE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93598" y="4335522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8" name="Rectangle 136">
                  <a:extLst>
                    <a:ext uri="{FF2B5EF4-FFF2-40B4-BE49-F238E27FC236}">
                      <a16:creationId xmlns:a16="http://schemas.microsoft.com/office/drawing/2014/main" id="{1181CAA7-5ED7-4AC0-ABFF-C177567A7F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3504" y="4274395"/>
                  <a:ext cx="279060" cy="175409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9" name="Line 137">
                  <a:extLst>
                    <a:ext uri="{FF2B5EF4-FFF2-40B4-BE49-F238E27FC236}">
                      <a16:creationId xmlns:a16="http://schemas.microsoft.com/office/drawing/2014/main" id="{2CFD932E-5822-4C85-A7E8-ED39273847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61705" y="4098986"/>
                  <a:ext cx="0" cy="175409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0" name="Line 138">
                  <a:extLst>
                    <a:ext uri="{FF2B5EF4-FFF2-40B4-BE49-F238E27FC236}">
                      <a16:creationId xmlns:a16="http://schemas.microsoft.com/office/drawing/2014/main" id="{2F12E770-0127-48D5-B1C4-F85C2B1AB3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061705" y="4449804"/>
                  <a:ext cx="0" cy="90362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1" name="Line 139">
                  <a:extLst>
                    <a:ext uri="{FF2B5EF4-FFF2-40B4-BE49-F238E27FC236}">
                      <a16:creationId xmlns:a16="http://schemas.microsoft.com/office/drawing/2014/main" id="{FCDC8236-563E-4F60-8A06-D37E22806E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923504" y="4540166"/>
                  <a:ext cx="27906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2" name="Line 140">
                  <a:extLst>
                    <a:ext uri="{FF2B5EF4-FFF2-40B4-BE49-F238E27FC236}">
                      <a16:creationId xmlns:a16="http://schemas.microsoft.com/office/drawing/2014/main" id="{1BACC36A-E95C-4B42-978A-2B279D5EC9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923504" y="4098986"/>
                  <a:ext cx="27906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3" name="Line 141">
                  <a:extLst>
                    <a:ext uri="{FF2B5EF4-FFF2-40B4-BE49-F238E27FC236}">
                      <a16:creationId xmlns:a16="http://schemas.microsoft.com/office/drawing/2014/main" id="{841E442B-323D-4AFA-92CB-D855EF6814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923504" y="4412596"/>
                  <a:ext cx="27906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758F5993-3802-44BD-807C-D2C07297B88A}"/>
                  </a:ext>
                </a:extLst>
              </p:cNvPr>
              <p:cNvGrpSpPr/>
              <p:nvPr/>
            </p:nvGrpSpPr>
            <p:grpSpPr>
              <a:xfrm>
                <a:off x="2805291" y="2671934"/>
                <a:ext cx="279060" cy="1889493"/>
                <a:chOff x="3079611" y="2671934"/>
                <a:chExt cx="279060" cy="1889493"/>
              </a:xfrm>
            </p:grpSpPr>
            <p:sp>
              <p:nvSpPr>
                <p:cNvPr id="855" name="Oval 37">
                  <a:extLst>
                    <a:ext uri="{FF2B5EF4-FFF2-40B4-BE49-F238E27FC236}">
                      <a16:creationId xmlns:a16="http://schemas.microsoft.com/office/drawing/2014/main" id="{9173E892-1D91-434D-849B-0C085145F1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82269" y="3891685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6" name="Oval 38">
                  <a:extLst>
                    <a:ext uri="{FF2B5EF4-FFF2-40B4-BE49-F238E27FC236}">
                      <a16:creationId xmlns:a16="http://schemas.microsoft.com/office/drawing/2014/main" id="{5BB7E0BF-9FC2-4D24-8259-0F6AE5F7C1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90242" y="4513588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7" name="Oval 39">
                  <a:extLst>
                    <a:ext uri="{FF2B5EF4-FFF2-40B4-BE49-F238E27FC236}">
                      <a16:creationId xmlns:a16="http://schemas.microsoft.com/office/drawing/2014/main" id="{C0162A1C-A644-4DFD-9347-9FC9E5F6B8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14162" y="4335522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8" name="Oval 40">
                  <a:extLst>
                    <a:ext uri="{FF2B5EF4-FFF2-40B4-BE49-F238E27FC236}">
                      <a16:creationId xmlns:a16="http://schemas.microsoft.com/office/drawing/2014/main" id="{19EED859-E8C5-43AB-B16D-D4D6011FC1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4792" y="4069751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9" name="Oval 41">
                  <a:extLst>
                    <a:ext uri="{FF2B5EF4-FFF2-40B4-BE49-F238E27FC236}">
                      <a16:creationId xmlns:a16="http://schemas.microsoft.com/office/drawing/2014/main" id="{CE5B4DF9-ADD6-49AF-87C0-57E92CC774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8081" y="4157456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0" name="Oval 42">
                  <a:extLst>
                    <a:ext uri="{FF2B5EF4-FFF2-40B4-BE49-F238E27FC236}">
                      <a16:creationId xmlns:a16="http://schemas.microsoft.com/office/drawing/2014/main" id="{AC6B0A5C-08C9-4D27-9FAD-6A0883375B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8081" y="4423226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1" name="Oval 43">
                  <a:extLst>
                    <a:ext uri="{FF2B5EF4-FFF2-40B4-BE49-F238E27FC236}">
                      <a16:creationId xmlns:a16="http://schemas.microsoft.com/office/drawing/2014/main" id="{3C6C4038-8591-4CED-AB54-B623DFE3CA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4658" y="3891685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2" name="Oval 44">
                  <a:extLst>
                    <a:ext uri="{FF2B5EF4-FFF2-40B4-BE49-F238E27FC236}">
                      <a16:creationId xmlns:a16="http://schemas.microsoft.com/office/drawing/2014/main" id="{3C776092-AEAE-4FE7-958E-1D00383FF6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2631" y="3891685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3" name="Oval 45">
                  <a:extLst>
                    <a:ext uri="{FF2B5EF4-FFF2-40B4-BE49-F238E27FC236}">
                      <a16:creationId xmlns:a16="http://schemas.microsoft.com/office/drawing/2014/main" id="{2C244AC3-4A24-4267-B0CF-E074CB976A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5289" y="4423226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4" name="Oval 46">
                  <a:extLst>
                    <a:ext uri="{FF2B5EF4-FFF2-40B4-BE49-F238E27FC236}">
                      <a16:creationId xmlns:a16="http://schemas.microsoft.com/office/drawing/2014/main" id="{164F1443-A9B9-41F5-9438-A84737F261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3262" y="4335522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5" name="Oval 47">
                  <a:extLst>
                    <a:ext uri="{FF2B5EF4-FFF2-40B4-BE49-F238E27FC236}">
                      <a16:creationId xmlns:a16="http://schemas.microsoft.com/office/drawing/2014/main" id="{4945499B-6A91-431B-AA7D-F0CA974D00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3262" y="3891685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6" name="Oval 48">
                  <a:extLst>
                    <a:ext uri="{FF2B5EF4-FFF2-40B4-BE49-F238E27FC236}">
                      <a16:creationId xmlns:a16="http://schemas.microsoft.com/office/drawing/2014/main" id="{3B5F99FA-7F02-4938-898C-94C34D7844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3262" y="4069751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7" name="Oval 49">
                  <a:extLst>
                    <a:ext uri="{FF2B5EF4-FFF2-40B4-BE49-F238E27FC236}">
                      <a16:creationId xmlns:a16="http://schemas.microsoft.com/office/drawing/2014/main" id="{0993F8D1-B741-4F8C-8F6E-AB01B0B6A3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5920" y="4157456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8" name="Oval 50">
                  <a:extLst>
                    <a:ext uri="{FF2B5EF4-FFF2-40B4-BE49-F238E27FC236}">
                      <a16:creationId xmlns:a16="http://schemas.microsoft.com/office/drawing/2014/main" id="{A9D79686-9102-4709-881A-EE46835D78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8578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9" name="Oval 51">
                  <a:extLst>
                    <a:ext uri="{FF2B5EF4-FFF2-40B4-BE49-F238E27FC236}">
                      <a16:creationId xmlns:a16="http://schemas.microsoft.com/office/drawing/2014/main" id="{5BBD9739-7367-464D-AE60-B43FBF4432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8578" y="4245160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0" name="Oval 52">
                  <a:extLst>
                    <a:ext uri="{FF2B5EF4-FFF2-40B4-BE49-F238E27FC236}">
                      <a16:creationId xmlns:a16="http://schemas.microsoft.com/office/drawing/2014/main" id="{573BE1B2-4FE9-4044-BFBB-3E3597945B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8578" y="3801323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1" name="Oval 53">
                  <a:extLst>
                    <a:ext uri="{FF2B5EF4-FFF2-40B4-BE49-F238E27FC236}">
                      <a16:creationId xmlns:a16="http://schemas.microsoft.com/office/drawing/2014/main" id="{B7D3C0BB-D317-41DD-B41C-D0DFD153FD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8578" y="4335522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2" name="Oval 54">
                  <a:extLst>
                    <a:ext uri="{FF2B5EF4-FFF2-40B4-BE49-F238E27FC236}">
                      <a16:creationId xmlns:a16="http://schemas.microsoft.com/office/drawing/2014/main" id="{9DED2285-FD8F-4728-9810-35F7F9E6D2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069751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3" name="Oval 55">
                  <a:extLst>
                    <a:ext uri="{FF2B5EF4-FFF2-40B4-BE49-F238E27FC236}">
                      <a16:creationId xmlns:a16="http://schemas.microsoft.com/office/drawing/2014/main" id="{1251F7F2-D187-489C-91F4-7D4FD3C0D4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335522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4" name="Oval 56">
                  <a:extLst>
                    <a:ext uri="{FF2B5EF4-FFF2-40B4-BE49-F238E27FC236}">
                      <a16:creationId xmlns:a16="http://schemas.microsoft.com/office/drawing/2014/main" id="{6940A4B4-E713-44C4-A14D-7106FFF875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069751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5" name="Oval 57">
                  <a:extLst>
                    <a:ext uri="{FF2B5EF4-FFF2-40B4-BE49-F238E27FC236}">
                      <a16:creationId xmlns:a16="http://schemas.microsoft.com/office/drawing/2014/main" id="{A788AC6E-842F-420B-A634-D19D9272AA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6" name="Oval 58">
                  <a:extLst>
                    <a:ext uri="{FF2B5EF4-FFF2-40B4-BE49-F238E27FC236}">
                      <a16:creationId xmlns:a16="http://schemas.microsoft.com/office/drawing/2014/main" id="{A56280F4-F519-457C-A2DF-8CA9C2D102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335522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7" name="Oval 59">
                  <a:extLst>
                    <a:ext uri="{FF2B5EF4-FFF2-40B4-BE49-F238E27FC236}">
                      <a16:creationId xmlns:a16="http://schemas.microsoft.com/office/drawing/2014/main" id="{E8476CC2-DD6F-4B92-B271-6948A0BB90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8" name="Oval 60">
                  <a:extLst>
                    <a:ext uri="{FF2B5EF4-FFF2-40B4-BE49-F238E27FC236}">
                      <a16:creationId xmlns:a16="http://schemas.microsoft.com/office/drawing/2014/main" id="{8AC58368-644B-491F-8A44-EDA02B4640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3891685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9" name="Oval 61">
                  <a:extLst>
                    <a:ext uri="{FF2B5EF4-FFF2-40B4-BE49-F238E27FC236}">
                      <a16:creationId xmlns:a16="http://schemas.microsoft.com/office/drawing/2014/main" id="{40D9999B-AAE6-4702-871F-FDFAB584CF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0" name="Oval 62">
                  <a:extLst>
                    <a:ext uri="{FF2B5EF4-FFF2-40B4-BE49-F238E27FC236}">
                      <a16:creationId xmlns:a16="http://schemas.microsoft.com/office/drawing/2014/main" id="{69F07F28-F241-4895-975D-73768B55F2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157456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1" name="Oval 63">
                  <a:extLst>
                    <a:ext uri="{FF2B5EF4-FFF2-40B4-BE49-F238E27FC236}">
                      <a16:creationId xmlns:a16="http://schemas.microsoft.com/office/drawing/2014/main" id="{390DC086-05E5-4D53-BBFF-70A6136347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2" name="Oval 64">
                  <a:extLst>
                    <a:ext uri="{FF2B5EF4-FFF2-40B4-BE49-F238E27FC236}">
                      <a16:creationId xmlns:a16="http://schemas.microsoft.com/office/drawing/2014/main" id="{3741D1FA-DB2B-42DB-8959-4F9C5F914F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3891685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3" name="Oval 65">
                  <a:extLst>
                    <a:ext uri="{FF2B5EF4-FFF2-40B4-BE49-F238E27FC236}">
                      <a16:creationId xmlns:a16="http://schemas.microsoft.com/office/drawing/2014/main" id="{D6CD3B72-A61D-4AB0-95F6-C6758FB401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157456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4" name="Oval 66">
                  <a:extLst>
                    <a:ext uri="{FF2B5EF4-FFF2-40B4-BE49-F238E27FC236}">
                      <a16:creationId xmlns:a16="http://schemas.microsoft.com/office/drawing/2014/main" id="{01D7DBCD-FB3A-4665-B526-0BDB8CB251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245160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5" name="Oval 67">
                  <a:extLst>
                    <a:ext uri="{FF2B5EF4-FFF2-40B4-BE49-F238E27FC236}">
                      <a16:creationId xmlns:a16="http://schemas.microsoft.com/office/drawing/2014/main" id="{C3A586DA-24A2-4CDB-BD6E-0567E80925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6" name="Oval 68">
                  <a:extLst>
                    <a:ext uri="{FF2B5EF4-FFF2-40B4-BE49-F238E27FC236}">
                      <a16:creationId xmlns:a16="http://schemas.microsoft.com/office/drawing/2014/main" id="{072301B2-0CEC-43F2-B4E8-F4EEB1E022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3004011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7" name="Oval 69">
                  <a:extLst>
                    <a:ext uri="{FF2B5EF4-FFF2-40B4-BE49-F238E27FC236}">
                      <a16:creationId xmlns:a16="http://schemas.microsoft.com/office/drawing/2014/main" id="{69147B5F-B0F6-4977-9507-AA43C79E74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8" name="Oval 70">
                  <a:extLst>
                    <a:ext uri="{FF2B5EF4-FFF2-40B4-BE49-F238E27FC236}">
                      <a16:creationId xmlns:a16="http://schemas.microsoft.com/office/drawing/2014/main" id="{21884E7E-6BEE-47EF-9C32-74BFC1B717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513588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9" name="Oval 71">
                  <a:extLst>
                    <a:ext uri="{FF2B5EF4-FFF2-40B4-BE49-F238E27FC236}">
                      <a16:creationId xmlns:a16="http://schemas.microsoft.com/office/drawing/2014/main" id="{80A46EFF-D562-421C-A126-7C019C509C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3891685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0" name="Oval 72">
                  <a:extLst>
                    <a:ext uri="{FF2B5EF4-FFF2-40B4-BE49-F238E27FC236}">
                      <a16:creationId xmlns:a16="http://schemas.microsoft.com/office/drawing/2014/main" id="{C7B6CDB6-2757-4290-B083-09BB28E04C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3979389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1" name="Oval 73">
                  <a:extLst>
                    <a:ext uri="{FF2B5EF4-FFF2-40B4-BE49-F238E27FC236}">
                      <a16:creationId xmlns:a16="http://schemas.microsoft.com/office/drawing/2014/main" id="{E44A78F0-853A-4FBC-BCDC-2E17514661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157456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2" name="Oval 74">
                  <a:extLst>
                    <a:ext uri="{FF2B5EF4-FFF2-40B4-BE49-F238E27FC236}">
                      <a16:creationId xmlns:a16="http://schemas.microsoft.com/office/drawing/2014/main" id="{E989B7ED-4E8B-499E-A145-58D77F5A0C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245160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3" name="Oval 75">
                  <a:extLst>
                    <a:ext uri="{FF2B5EF4-FFF2-40B4-BE49-F238E27FC236}">
                      <a16:creationId xmlns:a16="http://schemas.microsoft.com/office/drawing/2014/main" id="{31A8D2C1-5239-45E1-B7F0-BED5F52225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069751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4" name="Oval 76">
                  <a:extLst>
                    <a:ext uri="{FF2B5EF4-FFF2-40B4-BE49-F238E27FC236}">
                      <a16:creationId xmlns:a16="http://schemas.microsoft.com/office/drawing/2014/main" id="{35DFE53D-0D6D-4DB4-82DA-15B87B447C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3713619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5" name="Oval 77">
                  <a:extLst>
                    <a:ext uri="{FF2B5EF4-FFF2-40B4-BE49-F238E27FC236}">
                      <a16:creationId xmlns:a16="http://schemas.microsoft.com/office/drawing/2014/main" id="{88E03E0C-0E58-4CD2-863B-80CD43521A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335522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6" name="Oval 78">
                  <a:extLst>
                    <a:ext uri="{FF2B5EF4-FFF2-40B4-BE49-F238E27FC236}">
                      <a16:creationId xmlns:a16="http://schemas.microsoft.com/office/drawing/2014/main" id="{BB0DA4B9-5941-41B9-B4F5-3CA5CEB64A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245160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7" name="Oval 79">
                  <a:extLst>
                    <a:ext uri="{FF2B5EF4-FFF2-40B4-BE49-F238E27FC236}">
                      <a16:creationId xmlns:a16="http://schemas.microsoft.com/office/drawing/2014/main" id="{A478D9EC-491A-4B43-BC8D-FEF085FD4E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3891685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8" name="Oval 80">
                  <a:extLst>
                    <a:ext uri="{FF2B5EF4-FFF2-40B4-BE49-F238E27FC236}">
                      <a16:creationId xmlns:a16="http://schemas.microsoft.com/office/drawing/2014/main" id="{1DC434C9-5DF0-4E8E-9B5D-96AC711D49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3979389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9" name="Oval 81">
                  <a:extLst>
                    <a:ext uri="{FF2B5EF4-FFF2-40B4-BE49-F238E27FC236}">
                      <a16:creationId xmlns:a16="http://schemas.microsoft.com/office/drawing/2014/main" id="{A7CC419A-7BD0-4CFB-AAE6-B2E34EDFD0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069751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0" name="Oval 82">
                  <a:extLst>
                    <a:ext uri="{FF2B5EF4-FFF2-40B4-BE49-F238E27FC236}">
                      <a16:creationId xmlns:a16="http://schemas.microsoft.com/office/drawing/2014/main" id="{A4A70882-25E1-401A-8757-810330EDB8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1" name="Oval 83">
                  <a:extLst>
                    <a:ext uri="{FF2B5EF4-FFF2-40B4-BE49-F238E27FC236}">
                      <a16:creationId xmlns:a16="http://schemas.microsoft.com/office/drawing/2014/main" id="{55E6CCA6-4EFE-444E-8126-CBA96D2C27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245160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2" name="Oval 84">
                  <a:extLst>
                    <a:ext uri="{FF2B5EF4-FFF2-40B4-BE49-F238E27FC236}">
                      <a16:creationId xmlns:a16="http://schemas.microsoft.com/office/drawing/2014/main" id="{E0781DCA-51DF-4F26-A322-58C459A341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335522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3" name="Oval 85">
                  <a:extLst>
                    <a:ext uri="{FF2B5EF4-FFF2-40B4-BE49-F238E27FC236}">
                      <a16:creationId xmlns:a16="http://schemas.microsoft.com/office/drawing/2014/main" id="{E567C6FB-4F36-4020-82C1-B05D2762C0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157456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4" name="Oval 86">
                  <a:extLst>
                    <a:ext uri="{FF2B5EF4-FFF2-40B4-BE49-F238E27FC236}">
                      <a16:creationId xmlns:a16="http://schemas.microsoft.com/office/drawing/2014/main" id="{6C2177CA-797A-46B6-9816-FB80955341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335522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5" name="Oval 87">
                  <a:extLst>
                    <a:ext uri="{FF2B5EF4-FFF2-40B4-BE49-F238E27FC236}">
                      <a16:creationId xmlns:a16="http://schemas.microsoft.com/office/drawing/2014/main" id="{81FB9358-0BD6-44B5-AC60-1333383E0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3979389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6" name="Oval 88">
                  <a:extLst>
                    <a:ext uri="{FF2B5EF4-FFF2-40B4-BE49-F238E27FC236}">
                      <a16:creationId xmlns:a16="http://schemas.microsoft.com/office/drawing/2014/main" id="{E6DE7E8B-2633-4A75-88B9-B1D5371281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423226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7" name="Oval 89">
                  <a:extLst>
                    <a:ext uri="{FF2B5EF4-FFF2-40B4-BE49-F238E27FC236}">
                      <a16:creationId xmlns:a16="http://schemas.microsoft.com/office/drawing/2014/main" id="{04885FDE-5852-4F54-8A3A-1AC88B7945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4245160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8" name="Oval 90">
                  <a:extLst>
                    <a:ext uri="{FF2B5EF4-FFF2-40B4-BE49-F238E27FC236}">
                      <a16:creationId xmlns:a16="http://schemas.microsoft.com/office/drawing/2014/main" id="{6D4C2C1E-3214-4BB1-A173-3614BB0FA7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1235" y="3891685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9" name="Oval 91">
                  <a:extLst>
                    <a:ext uri="{FF2B5EF4-FFF2-40B4-BE49-F238E27FC236}">
                      <a16:creationId xmlns:a16="http://schemas.microsoft.com/office/drawing/2014/main" id="{20A1053B-E197-4924-8F35-093D453CA1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3893" y="4245160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0" name="Oval 92">
                  <a:extLst>
                    <a:ext uri="{FF2B5EF4-FFF2-40B4-BE49-F238E27FC236}">
                      <a16:creationId xmlns:a16="http://schemas.microsoft.com/office/drawing/2014/main" id="{424F4421-1FCA-4C5D-9D47-243CE36B74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3893" y="3713619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1" name="Oval 93">
                  <a:extLst>
                    <a:ext uri="{FF2B5EF4-FFF2-40B4-BE49-F238E27FC236}">
                      <a16:creationId xmlns:a16="http://schemas.microsoft.com/office/drawing/2014/main" id="{3DEC3264-4D11-4217-882C-608D085082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9209" y="4335522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2" name="Oval 94">
                  <a:extLst>
                    <a:ext uri="{FF2B5EF4-FFF2-40B4-BE49-F238E27FC236}">
                      <a16:creationId xmlns:a16="http://schemas.microsoft.com/office/drawing/2014/main" id="{2856B315-8A1A-4E24-A6B8-620E96A1F7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9209" y="4069751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3" name="Oval 95">
                  <a:extLst>
                    <a:ext uri="{FF2B5EF4-FFF2-40B4-BE49-F238E27FC236}">
                      <a16:creationId xmlns:a16="http://schemas.microsoft.com/office/drawing/2014/main" id="{B212DED6-F2CA-49F1-B15C-63D3EFDC0A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9209" y="3891685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4" name="Oval 96">
                  <a:extLst>
                    <a:ext uri="{FF2B5EF4-FFF2-40B4-BE49-F238E27FC236}">
                      <a16:creationId xmlns:a16="http://schemas.microsoft.com/office/drawing/2014/main" id="{CDC1F2F9-FD0F-432F-A005-76978179DF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1866" y="3979389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5" name="Oval 97">
                  <a:extLst>
                    <a:ext uri="{FF2B5EF4-FFF2-40B4-BE49-F238E27FC236}">
                      <a16:creationId xmlns:a16="http://schemas.microsoft.com/office/drawing/2014/main" id="{9D521255-DE15-46CB-BA44-572C32F361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1866" y="4423226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6" name="Oval 98">
                  <a:extLst>
                    <a:ext uri="{FF2B5EF4-FFF2-40B4-BE49-F238E27FC236}">
                      <a16:creationId xmlns:a16="http://schemas.microsoft.com/office/drawing/2014/main" id="{4F272F75-ED9B-4FE7-A827-3C172308B2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4524" y="4335522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7" name="Oval 99">
                  <a:extLst>
                    <a:ext uri="{FF2B5EF4-FFF2-40B4-BE49-F238E27FC236}">
                      <a16:creationId xmlns:a16="http://schemas.microsoft.com/office/drawing/2014/main" id="{77DB1B47-95C0-4EB8-89BC-F3DDF1EBBE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7182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8" name="Oval 100">
                  <a:extLst>
                    <a:ext uri="{FF2B5EF4-FFF2-40B4-BE49-F238E27FC236}">
                      <a16:creationId xmlns:a16="http://schemas.microsoft.com/office/drawing/2014/main" id="{120A04FB-E089-42EE-9A86-8EA2AB88D2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7182" y="3360144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9" name="Oval 101">
                  <a:extLst>
                    <a:ext uri="{FF2B5EF4-FFF2-40B4-BE49-F238E27FC236}">
                      <a16:creationId xmlns:a16="http://schemas.microsoft.com/office/drawing/2014/main" id="{07E450D8-32F5-4508-9D50-DB3124B326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5155" y="4069751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0" name="Oval 102">
                  <a:extLst>
                    <a:ext uri="{FF2B5EF4-FFF2-40B4-BE49-F238E27FC236}">
                      <a16:creationId xmlns:a16="http://schemas.microsoft.com/office/drawing/2014/main" id="{97DFCB28-4023-4A86-B595-2DD22CF9C1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17813" y="3979389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1" name="Oval 103">
                  <a:extLst>
                    <a:ext uri="{FF2B5EF4-FFF2-40B4-BE49-F238E27FC236}">
                      <a16:creationId xmlns:a16="http://schemas.microsoft.com/office/drawing/2014/main" id="{80A2B3BE-3AEA-446A-8F34-EC545D4F91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5786" y="4335522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2" name="Oval 104">
                  <a:extLst>
                    <a:ext uri="{FF2B5EF4-FFF2-40B4-BE49-F238E27FC236}">
                      <a16:creationId xmlns:a16="http://schemas.microsoft.com/office/drawing/2014/main" id="{174E592C-C1A5-41D5-B4EB-80AB311A71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1732" y="3713619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3" name="Oval 105">
                  <a:extLst>
                    <a:ext uri="{FF2B5EF4-FFF2-40B4-BE49-F238E27FC236}">
                      <a16:creationId xmlns:a16="http://schemas.microsoft.com/office/drawing/2014/main" id="{F3FF7B84-2509-4CBD-9D71-3B2C164360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7048" y="4157456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4" name="Oval 106">
                  <a:extLst>
                    <a:ext uri="{FF2B5EF4-FFF2-40B4-BE49-F238E27FC236}">
                      <a16:creationId xmlns:a16="http://schemas.microsoft.com/office/drawing/2014/main" id="{E3EB407C-C757-42F3-99FB-F9A22C39A5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2363" y="4245160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5" name="Oval 107">
                  <a:extLst>
                    <a:ext uri="{FF2B5EF4-FFF2-40B4-BE49-F238E27FC236}">
                      <a16:creationId xmlns:a16="http://schemas.microsoft.com/office/drawing/2014/main" id="{BEE268CC-E612-4519-9593-2527BA50AA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5652" y="4245160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6" name="Oval 108">
                  <a:extLst>
                    <a:ext uri="{FF2B5EF4-FFF2-40B4-BE49-F238E27FC236}">
                      <a16:creationId xmlns:a16="http://schemas.microsoft.com/office/drawing/2014/main" id="{9323429F-DB1D-4F09-9426-5D3E622F97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3625" y="2671934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7" name="Oval 109">
                  <a:extLst>
                    <a:ext uri="{FF2B5EF4-FFF2-40B4-BE49-F238E27FC236}">
                      <a16:creationId xmlns:a16="http://schemas.microsoft.com/office/drawing/2014/main" id="{736D4F37-262C-409B-975B-BD3BFE7012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8940" y="4335522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8" name="Oval 110">
                  <a:extLst>
                    <a:ext uri="{FF2B5EF4-FFF2-40B4-BE49-F238E27FC236}">
                      <a16:creationId xmlns:a16="http://schemas.microsoft.com/office/drawing/2014/main" id="{F2609A47-6F32-450D-B3FD-162EE324EB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81598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9" name="Oval 111">
                  <a:extLst>
                    <a:ext uri="{FF2B5EF4-FFF2-40B4-BE49-F238E27FC236}">
                      <a16:creationId xmlns:a16="http://schemas.microsoft.com/office/drawing/2014/main" id="{95E54876-0193-489A-ACE5-82B41D2107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81598" y="4245160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0" name="Rectangle 142">
                  <a:extLst>
                    <a:ext uri="{FF2B5EF4-FFF2-40B4-BE49-F238E27FC236}">
                      <a16:creationId xmlns:a16="http://schemas.microsoft.com/office/drawing/2014/main" id="{237C8493-DC4C-43E8-8989-233A666C19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9611" y="4005966"/>
                  <a:ext cx="279060" cy="358790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1" name="Line 143">
                  <a:extLst>
                    <a:ext uri="{FF2B5EF4-FFF2-40B4-BE49-F238E27FC236}">
                      <a16:creationId xmlns:a16="http://schemas.microsoft.com/office/drawing/2014/main" id="{C051C4A1-6F2C-4C77-A8F8-548A631907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20470" y="3745511"/>
                  <a:ext cx="0" cy="260455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2" name="Line 144">
                  <a:extLst>
                    <a:ext uri="{FF2B5EF4-FFF2-40B4-BE49-F238E27FC236}">
                      <a16:creationId xmlns:a16="http://schemas.microsoft.com/office/drawing/2014/main" id="{7749E157-5D0E-455F-9F89-3D1A13761D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220470" y="4364757"/>
                  <a:ext cx="0" cy="175409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3" name="Line 145">
                  <a:extLst>
                    <a:ext uri="{FF2B5EF4-FFF2-40B4-BE49-F238E27FC236}">
                      <a16:creationId xmlns:a16="http://schemas.microsoft.com/office/drawing/2014/main" id="{577AFDDA-1C2F-4337-A5A6-41EBFCD9D5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79611" y="4540166"/>
                  <a:ext cx="27906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4" name="Line 146">
                  <a:extLst>
                    <a:ext uri="{FF2B5EF4-FFF2-40B4-BE49-F238E27FC236}">
                      <a16:creationId xmlns:a16="http://schemas.microsoft.com/office/drawing/2014/main" id="{10D3678E-52D7-4704-A84A-4B8AB2B7BE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79611" y="3745511"/>
                  <a:ext cx="27906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5" name="Line 147">
                  <a:extLst>
                    <a:ext uri="{FF2B5EF4-FFF2-40B4-BE49-F238E27FC236}">
                      <a16:creationId xmlns:a16="http://schemas.microsoft.com/office/drawing/2014/main" id="{FF947043-C34E-4ED1-A00F-6F3B07E1BD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79611" y="4274395"/>
                  <a:ext cx="279060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85E994C7-F5D2-4A31-955D-CA658470F171}"/>
                  </a:ext>
                </a:extLst>
              </p:cNvPr>
              <p:cNvGrpSpPr/>
              <p:nvPr/>
            </p:nvGrpSpPr>
            <p:grpSpPr>
              <a:xfrm>
                <a:off x="3669416" y="3094373"/>
                <a:ext cx="287034" cy="1467054"/>
                <a:chOff x="4238376" y="3094373"/>
                <a:chExt cx="287034" cy="1467054"/>
              </a:xfrm>
            </p:grpSpPr>
            <p:sp>
              <p:nvSpPr>
                <p:cNvPr id="825" name="Oval 112">
                  <a:extLst>
                    <a:ext uri="{FF2B5EF4-FFF2-40B4-BE49-F238E27FC236}">
                      <a16:creationId xmlns:a16="http://schemas.microsoft.com/office/drawing/2014/main" id="{72579976-7271-4725-AE9B-4D9FCD851C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3558" y="4245160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6" name="Oval 113">
                  <a:extLst>
                    <a:ext uri="{FF2B5EF4-FFF2-40B4-BE49-F238E27FC236}">
                      <a16:creationId xmlns:a16="http://schemas.microsoft.com/office/drawing/2014/main" id="{972D5A8A-ED0C-4568-BB6A-B8457D5F68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31396" y="4245160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7" name="Oval 114">
                  <a:extLst>
                    <a:ext uri="{FF2B5EF4-FFF2-40B4-BE49-F238E27FC236}">
                      <a16:creationId xmlns:a16="http://schemas.microsoft.com/office/drawing/2014/main" id="{04EB714A-6420-465F-8DA0-EDA5A80228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36712" y="4335522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8" name="Oval 115">
                  <a:extLst>
                    <a:ext uri="{FF2B5EF4-FFF2-40B4-BE49-F238E27FC236}">
                      <a16:creationId xmlns:a16="http://schemas.microsoft.com/office/drawing/2014/main" id="{458DCD1C-04FF-4378-A4A9-F75D48C2BF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3891685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9" name="Oval 116">
                  <a:extLst>
                    <a:ext uri="{FF2B5EF4-FFF2-40B4-BE49-F238E27FC236}">
                      <a16:creationId xmlns:a16="http://schemas.microsoft.com/office/drawing/2014/main" id="{30DD3910-639E-4ACA-B7A7-1AA8892094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4513588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0" name="Oval 117">
                  <a:extLst>
                    <a:ext uri="{FF2B5EF4-FFF2-40B4-BE49-F238E27FC236}">
                      <a16:creationId xmlns:a16="http://schemas.microsoft.com/office/drawing/2014/main" id="{E2A72853-FCB2-444C-BE9A-63622BD87E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4423226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1" name="Oval 118">
                  <a:extLst>
                    <a:ext uri="{FF2B5EF4-FFF2-40B4-BE49-F238E27FC236}">
                      <a16:creationId xmlns:a16="http://schemas.microsoft.com/office/drawing/2014/main" id="{8E6D9886-6BB9-453E-9A69-3923C63E44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3269782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2" name="Oval 119">
                  <a:extLst>
                    <a:ext uri="{FF2B5EF4-FFF2-40B4-BE49-F238E27FC236}">
                      <a16:creationId xmlns:a16="http://schemas.microsoft.com/office/drawing/2014/main" id="{E3E09ADF-6CA1-460D-9819-A15C0AB1FA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4513588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3" name="Oval 120">
                  <a:extLst>
                    <a:ext uri="{FF2B5EF4-FFF2-40B4-BE49-F238E27FC236}">
                      <a16:creationId xmlns:a16="http://schemas.microsoft.com/office/drawing/2014/main" id="{8FC8A1DF-20A2-4045-90A9-724DE5D809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3713619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4" name="Oval 121">
                  <a:extLst>
                    <a:ext uri="{FF2B5EF4-FFF2-40B4-BE49-F238E27FC236}">
                      <a16:creationId xmlns:a16="http://schemas.microsoft.com/office/drawing/2014/main" id="{E4E28709-9439-4B3E-ACA9-E2EBC334F1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4069751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5" name="Oval 122">
                  <a:extLst>
                    <a:ext uri="{FF2B5EF4-FFF2-40B4-BE49-F238E27FC236}">
                      <a16:creationId xmlns:a16="http://schemas.microsoft.com/office/drawing/2014/main" id="{85D38BBD-4B7E-4B8A-A3F2-4DFBA1E497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4513588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6" name="Oval 123">
                  <a:extLst>
                    <a:ext uri="{FF2B5EF4-FFF2-40B4-BE49-F238E27FC236}">
                      <a16:creationId xmlns:a16="http://schemas.microsoft.com/office/drawing/2014/main" id="{EEC0BF98-89EF-4D7C-9346-E1ABD7CDBF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3535552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7" name="Oval 124">
                  <a:extLst>
                    <a:ext uri="{FF2B5EF4-FFF2-40B4-BE49-F238E27FC236}">
                      <a16:creationId xmlns:a16="http://schemas.microsoft.com/office/drawing/2014/main" id="{37F99819-D4D3-450A-B870-A2914CA9FE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4157456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8" name="Oval 125">
                  <a:extLst>
                    <a:ext uri="{FF2B5EF4-FFF2-40B4-BE49-F238E27FC236}">
                      <a16:creationId xmlns:a16="http://schemas.microsoft.com/office/drawing/2014/main" id="{C42A9755-8697-4C64-8FA6-1BB1D28748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4423226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9" name="Oval 126">
                  <a:extLst>
                    <a:ext uri="{FF2B5EF4-FFF2-40B4-BE49-F238E27FC236}">
                      <a16:creationId xmlns:a16="http://schemas.microsoft.com/office/drawing/2014/main" id="{D1E768AC-4CB9-430B-AF03-E819B5B2D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4335522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0" name="Oval 127">
                  <a:extLst>
                    <a:ext uri="{FF2B5EF4-FFF2-40B4-BE49-F238E27FC236}">
                      <a16:creationId xmlns:a16="http://schemas.microsoft.com/office/drawing/2014/main" id="{D4F38D85-79ED-4DA0-AEB4-9D9C0B0EE8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4245160"/>
                  <a:ext cx="50497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1" name="Oval 128">
                  <a:extLst>
                    <a:ext uri="{FF2B5EF4-FFF2-40B4-BE49-F238E27FC236}">
                      <a16:creationId xmlns:a16="http://schemas.microsoft.com/office/drawing/2014/main" id="{48087A61-76C4-48DF-A818-7EC51E0AB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0001" y="4335522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2" name="Oval 129">
                  <a:extLst>
                    <a:ext uri="{FF2B5EF4-FFF2-40B4-BE49-F238E27FC236}">
                      <a16:creationId xmlns:a16="http://schemas.microsoft.com/office/drawing/2014/main" id="{6A40A5DF-C85D-4E62-8047-A4B52891B6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7974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3" name="Oval 130">
                  <a:extLst>
                    <a:ext uri="{FF2B5EF4-FFF2-40B4-BE49-F238E27FC236}">
                      <a16:creationId xmlns:a16="http://schemas.microsoft.com/office/drawing/2014/main" id="{49201379-0BBD-4BD7-9088-9F4A2E3F6D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57974" y="3094373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4" name="Oval 131">
                  <a:extLst>
                    <a:ext uri="{FF2B5EF4-FFF2-40B4-BE49-F238E27FC236}">
                      <a16:creationId xmlns:a16="http://schemas.microsoft.com/office/drawing/2014/main" id="{291699B6-8FD7-4716-9288-CFBF3B79B7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73920" y="3447848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5" name="Oval 132">
                  <a:extLst>
                    <a:ext uri="{FF2B5EF4-FFF2-40B4-BE49-F238E27FC236}">
                      <a16:creationId xmlns:a16="http://schemas.microsoft.com/office/drawing/2014/main" id="{F8BBE7E6-6106-4718-BEFB-9BBA70170F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11128" y="4423226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6" name="Oval 133">
                  <a:extLst>
                    <a:ext uri="{FF2B5EF4-FFF2-40B4-BE49-F238E27FC236}">
                      <a16:creationId xmlns:a16="http://schemas.microsoft.com/office/drawing/2014/main" id="{BDAC3864-FA7D-4E0B-B5EF-E2FEC4B3EA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58967" y="3979389"/>
                  <a:ext cx="47839" cy="5049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7" name="Oval 134">
                  <a:extLst>
                    <a:ext uri="{FF2B5EF4-FFF2-40B4-BE49-F238E27FC236}">
                      <a16:creationId xmlns:a16="http://schemas.microsoft.com/office/drawing/2014/main" id="{2F95F3F0-4586-434E-96A4-8218098F60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9598" y="3625914"/>
                  <a:ext cx="47839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8" name="Oval 135">
                  <a:extLst>
                    <a:ext uri="{FF2B5EF4-FFF2-40B4-BE49-F238E27FC236}">
                      <a16:creationId xmlns:a16="http://schemas.microsoft.com/office/drawing/2014/main" id="{924563C8-19D9-4E9D-95DC-8F4A66EB5E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74913" y="3625914"/>
                  <a:ext cx="50497" cy="47839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9" name="Rectangle 148">
                  <a:extLst>
                    <a:ext uri="{FF2B5EF4-FFF2-40B4-BE49-F238E27FC236}">
                      <a16:creationId xmlns:a16="http://schemas.microsoft.com/office/drawing/2014/main" id="{92CE4F0F-400E-4E39-B92B-4C1EFC6E5A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38376" y="3700330"/>
                  <a:ext cx="276403" cy="749473"/>
                </a:xfrm>
                <a:prstGeom prst="rect">
                  <a:avLst/>
                </a:prstGeom>
                <a:noFill/>
                <a:ln w="6350" cap="sq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0" name="Line 149">
                  <a:extLst>
                    <a:ext uri="{FF2B5EF4-FFF2-40B4-BE49-F238E27FC236}">
                      <a16:creationId xmlns:a16="http://schemas.microsoft.com/office/drawing/2014/main" id="{6CF1BD31-A8B3-4FEA-B0B7-8979145E06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76578" y="3118292"/>
                  <a:ext cx="0" cy="582038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1" name="Line 150">
                  <a:extLst>
                    <a:ext uri="{FF2B5EF4-FFF2-40B4-BE49-F238E27FC236}">
                      <a16:creationId xmlns:a16="http://schemas.microsoft.com/office/drawing/2014/main" id="{12788533-70D4-4C95-91F8-DD04EC807C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376578" y="4449804"/>
                  <a:ext cx="0" cy="90362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2" name="Line 151">
                  <a:extLst>
                    <a:ext uri="{FF2B5EF4-FFF2-40B4-BE49-F238E27FC236}">
                      <a16:creationId xmlns:a16="http://schemas.microsoft.com/office/drawing/2014/main" id="{CB6DF116-3659-4DA4-B156-9B8555B5AB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38376" y="4540166"/>
                  <a:ext cx="276403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3" name="Line 152">
                  <a:extLst>
                    <a:ext uri="{FF2B5EF4-FFF2-40B4-BE49-F238E27FC236}">
                      <a16:creationId xmlns:a16="http://schemas.microsoft.com/office/drawing/2014/main" id="{B0FBD052-819E-4CA7-9A90-89FBFD3544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38376" y="3118292"/>
                  <a:ext cx="276403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4" name="Line 153">
                  <a:extLst>
                    <a:ext uri="{FF2B5EF4-FFF2-40B4-BE49-F238E27FC236}">
                      <a16:creationId xmlns:a16="http://schemas.microsoft.com/office/drawing/2014/main" id="{F50B3966-4719-4B64-80B3-BBF2152BAA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38376" y="4274395"/>
                  <a:ext cx="276403" cy="0"/>
                </a:xfrm>
                <a:prstGeom prst="line">
                  <a:avLst/>
                </a:prstGeom>
                <a:noFill/>
                <a:ln w="6350" cap="flat">
                  <a:solidFill>
                    <a:srgbClr val="F03246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63" name="グループ化 962">
            <a:extLst>
              <a:ext uri="{FF2B5EF4-FFF2-40B4-BE49-F238E27FC236}">
                <a16:creationId xmlns:a16="http://schemas.microsoft.com/office/drawing/2014/main" id="{55964660-A451-42DA-90F8-9EFE56DBEC6F}"/>
              </a:ext>
            </a:extLst>
          </p:cNvPr>
          <p:cNvGrpSpPr/>
          <p:nvPr/>
        </p:nvGrpSpPr>
        <p:grpSpPr>
          <a:xfrm>
            <a:off x="8496000" y="5716800"/>
            <a:ext cx="2275520" cy="369332"/>
            <a:chOff x="9108000" y="2772000"/>
            <a:chExt cx="2275520" cy="369332"/>
          </a:xfrm>
        </p:grpSpPr>
        <p:sp>
          <p:nvSpPr>
            <p:cNvPr id="964" name="Rectangle 50">
              <a:extLst>
                <a:ext uri="{FF2B5EF4-FFF2-40B4-BE49-F238E27FC236}">
                  <a16:creationId xmlns:a16="http://schemas.microsoft.com/office/drawing/2014/main" id="{10128E45-A801-4B7A-9235-139F39140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8000" y="2772000"/>
              <a:ext cx="47128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2.3</a:t>
              </a:r>
              <a:r>
                <a:rPr kumimoji="0" lang="en-US" altLang="ja-JP" sz="1200" u="sng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+</a:t>
              </a: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</a:p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(n=14)</a:t>
              </a:r>
              <a:endParaRPr kumimoji="0" lang="ja-JP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965" name="Rectangle 50">
              <a:extLst>
                <a:ext uri="{FF2B5EF4-FFF2-40B4-BE49-F238E27FC236}">
                  <a16:creationId xmlns:a16="http://schemas.microsoft.com/office/drawing/2014/main" id="{BAC705FC-4F21-4E9C-8693-EC8CBDDF6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4000" y="2772000"/>
              <a:ext cx="4969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4.2</a:t>
              </a:r>
              <a:r>
                <a:rPr kumimoji="0" lang="en-US" altLang="ja-JP" sz="1200" u="sng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+</a:t>
              </a: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</a:p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(n=81)</a:t>
              </a:r>
              <a:endParaRPr kumimoji="0" lang="ja-JP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966" name="Rectangle 50">
              <a:extLst>
                <a:ext uri="{FF2B5EF4-FFF2-40B4-BE49-F238E27FC236}">
                  <a16:creationId xmlns:a16="http://schemas.microsoft.com/office/drawing/2014/main" id="{A778BB59-42EF-4BBE-8662-08836B196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12237" y="2772000"/>
              <a:ext cx="47128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5.0</a:t>
              </a:r>
              <a:r>
                <a:rPr kumimoji="0" lang="en-US" altLang="ja-JP" sz="1200" u="sng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+</a:t>
              </a: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0.9</a:t>
              </a:r>
            </a:p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(n=25)</a:t>
              </a:r>
              <a:endParaRPr kumimoji="0" lang="ja-JP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DBAE95D-04D7-499F-872F-209BCC69B67E}"/>
              </a:ext>
            </a:extLst>
          </p:cNvPr>
          <p:cNvSpPr/>
          <p:nvPr/>
        </p:nvSpPr>
        <p:spPr>
          <a:xfrm rot="16200000">
            <a:off x="7365639" y="4420533"/>
            <a:ext cx="10539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DLQI scores</a:t>
            </a:r>
            <a:endParaRPr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0" name="正方形/長方形 809">
            <a:extLst>
              <a:ext uri="{FF2B5EF4-FFF2-40B4-BE49-F238E27FC236}">
                <a16:creationId xmlns:a16="http://schemas.microsoft.com/office/drawing/2014/main" id="{1739D8F3-6385-47F8-B7FC-267EDC904E4F}"/>
              </a:ext>
            </a:extLst>
          </p:cNvPr>
          <p:cNvSpPr/>
          <p:nvPr/>
        </p:nvSpPr>
        <p:spPr>
          <a:xfrm>
            <a:off x="9000000" y="3297600"/>
            <a:ext cx="13388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Skin toxicity</a:t>
            </a: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64388245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2319</TotalTime>
  <Words>178</Words>
  <Application>Microsoft Office PowerPoint</Application>
  <PresentationFormat>ワイド画面</PresentationFormat>
  <Paragraphs>84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大木 暁</dc:creator>
  <cp:lastModifiedBy>大木 暁</cp:lastModifiedBy>
  <cp:revision>63</cp:revision>
  <cp:lastPrinted>2020-02-02T02:19:20Z</cp:lastPrinted>
  <dcterms:created xsi:type="dcterms:W3CDTF">2019-08-24T05:09:44Z</dcterms:created>
  <dcterms:modified xsi:type="dcterms:W3CDTF">2020-07-04T04:22:47Z</dcterms:modified>
</cp:coreProperties>
</file>