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7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2020/9/21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テキスト ボックス 406">
            <a:extLst>
              <a:ext uri="{FF2B5EF4-FFF2-40B4-BE49-F238E27FC236}">
                <a16:creationId xmlns:a16="http://schemas.microsoft.com/office/drawing/2014/main" id="{635D9DC9-384B-4F9C-9C8B-7F59059F0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F0FC9C9A-43E6-4065-81A0-BE95BBA1A60D}"/>
              </a:ext>
            </a:extLst>
          </p:cNvPr>
          <p:cNvGrpSpPr/>
          <p:nvPr/>
        </p:nvGrpSpPr>
        <p:grpSpPr>
          <a:xfrm>
            <a:off x="526666" y="1825160"/>
            <a:ext cx="3526615" cy="2527792"/>
            <a:chOff x="3088955" y="437192"/>
            <a:chExt cx="3526615" cy="2527792"/>
          </a:xfrm>
        </p:grpSpPr>
        <p:grpSp>
          <p:nvGrpSpPr>
            <p:cNvPr id="241" name="グループ化 110">
              <a:extLst>
                <a:ext uri="{FF2B5EF4-FFF2-40B4-BE49-F238E27FC236}">
                  <a16:creationId xmlns:a16="http://schemas.microsoft.com/office/drawing/2014/main" id="{F84533D4-B49A-4465-B14A-7CDBA5B9CF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9891" y="519893"/>
              <a:ext cx="3207388" cy="2199667"/>
              <a:chOff x="7724724" y="2752488"/>
              <a:chExt cx="3207388" cy="2200120"/>
            </a:xfrm>
          </p:grpSpPr>
          <p:cxnSp>
            <p:nvCxnSpPr>
              <p:cNvPr id="284" name="直線コネクタ 111">
                <a:extLst>
                  <a:ext uri="{FF2B5EF4-FFF2-40B4-BE49-F238E27FC236}">
                    <a16:creationId xmlns:a16="http://schemas.microsoft.com/office/drawing/2014/main" id="{89EA663A-09E7-458B-86C6-7E37E6B9430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5" name="直線コネクタ 112">
                <a:extLst>
                  <a:ext uri="{FF2B5EF4-FFF2-40B4-BE49-F238E27FC236}">
                    <a16:creationId xmlns:a16="http://schemas.microsoft.com/office/drawing/2014/main" id="{619D25BF-F9BA-4967-9F74-B5ED781264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03C777AE-AFD6-4D4F-BCAC-33310B0E87CE}"/>
                </a:ext>
              </a:extLst>
            </p:cNvPr>
            <p:cNvGrpSpPr/>
            <p:nvPr/>
          </p:nvGrpSpPr>
          <p:grpSpPr>
            <a:xfrm>
              <a:off x="3282231" y="524562"/>
              <a:ext cx="55601" cy="2202804"/>
              <a:chOff x="3282231" y="524562"/>
              <a:chExt cx="55601" cy="2202804"/>
            </a:xfrm>
          </p:grpSpPr>
          <p:sp>
            <p:nvSpPr>
              <p:cNvPr id="273" name="Line 16">
                <a:extLst>
                  <a:ext uri="{FF2B5EF4-FFF2-40B4-BE49-F238E27FC236}">
                    <a16:creationId xmlns:a16="http://schemas.microsoft.com/office/drawing/2014/main" id="{F0D0ECB3-E2CE-46CF-A6FA-A3AED3BB3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354" y="2507616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4" name="Line 17">
                <a:extLst>
                  <a:ext uri="{FF2B5EF4-FFF2-40B4-BE49-F238E27FC236}">
                    <a16:creationId xmlns:a16="http://schemas.microsoft.com/office/drawing/2014/main" id="{4B450479-D9BE-42EE-89BA-6AB7939523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354" y="2068114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5" name="Line 18">
                <a:extLst>
                  <a:ext uri="{FF2B5EF4-FFF2-40B4-BE49-F238E27FC236}">
                    <a16:creationId xmlns:a16="http://schemas.microsoft.com/office/drawing/2014/main" id="{0BC60A4B-DEE6-4912-B63E-FE9F7F6CE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354" y="1625964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6" name="Line 19">
                <a:extLst>
                  <a:ext uri="{FF2B5EF4-FFF2-40B4-BE49-F238E27FC236}">
                    <a16:creationId xmlns:a16="http://schemas.microsoft.com/office/drawing/2014/main" id="{550053B8-2CB5-4DC5-8F6D-191B6F55D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354" y="1183815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7" name="Line 20">
                <a:extLst>
                  <a:ext uri="{FF2B5EF4-FFF2-40B4-BE49-F238E27FC236}">
                    <a16:creationId xmlns:a16="http://schemas.microsoft.com/office/drawing/2014/main" id="{14DD3270-4599-45CF-A715-5BA89B6F0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354" y="744314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8" name="Line 21">
                <a:extLst>
                  <a:ext uri="{FF2B5EF4-FFF2-40B4-BE49-F238E27FC236}">
                    <a16:creationId xmlns:a16="http://schemas.microsoft.com/office/drawing/2014/main" id="{61EE0ED9-780A-4E6C-9CB2-520EAF6FF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2727366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9" name="Line 22">
                <a:extLst>
                  <a:ext uri="{FF2B5EF4-FFF2-40B4-BE49-F238E27FC236}">
                    <a16:creationId xmlns:a16="http://schemas.microsoft.com/office/drawing/2014/main" id="{A838424D-E0AC-484B-A290-B262EB2D4F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2287864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0" name="Line 23">
                <a:extLst>
                  <a:ext uri="{FF2B5EF4-FFF2-40B4-BE49-F238E27FC236}">
                    <a16:creationId xmlns:a16="http://schemas.microsoft.com/office/drawing/2014/main" id="{023EA702-4788-4B1A-BCD4-11E3D1747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1845715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1" name="Line 24">
                <a:extLst>
                  <a:ext uri="{FF2B5EF4-FFF2-40B4-BE49-F238E27FC236}">
                    <a16:creationId xmlns:a16="http://schemas.microsoft.com/office/drawing/2014/main" id="{1EAC4BA0-44D7-4BE4-AFC6-5D40B3AF04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1406214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Line 25">
                <a:extLst>
                  <a:ext uri="{FF2B5EF4-FFF2-40B4-BE49-F238E27FC236}">
                    <a16:creationId xmlns:a16="http://schemas.microsoft.com/office/drawing/2014/main" id="{D1E6FBC7-DA79-4C11-B5DB-25AADCEF48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964064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3" name="Line 26">
                <a:extLst>
                  <a:ext uri="{FF2B5EF4-FFF2-40B4-BE49-F238E27FC236}">
                    <a16:creationId xmlns:a16="http://schemas.microsoft.com/office/drawing/2014/main" id="{6339F9E2-A8DA-49D1-B493-7CAAA3351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2231" y="524562"/>
                <a:ext cx="55601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3" name="Rectangle 27">
              <a:extLst>
                <a:ext uri="{FF2B5EF4-FFF2-40B4-BE49-F238E27FC236}">
                  <a16:creationId xmlns:a16="http://schemas.microsoft.com/office/drawing/2014/main" id="{0F1C8F2B-4404-4BAE-AA28-965104937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265323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Rectangle 28">
              <a:extLst>
                <a:ext uri="{FF2B5EF4-FFF2-40B4-BE49-F238E27FC236}">
                  <a16:creationId xmlns:a16="http://schemas.microsoft.com/office/drawing/2014/main" id="{3BD631E5-2896-4B25-947E-5CFD739FF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220314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Rectangle 29">
              <a:extLst>
                <a:ext uri="{FF2B5EF4-FFF2-40B4-BE49-F238E27FC236}">
                  <a16:creationId xmlns:a16="http://schemas.microsoft.com/office/drawing/2014/main" id="{E00F752A-AA58-4B79-99ED-201F59362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176099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Rectangle 30">
              <a:extLst>
                <a:ext uri="{FF2B5EF4-FFF2-40B4-BE49-F238E27FC236}">
                  <a16:creationId xmlns:a16="http://schemas.microsoft.com/office/drawing/2014/main" id="{F717EBAD-F42F-4DA8-81AE-3CABB87A0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132149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Rectangle 31">
              <a:extLst>
                <a:ext uri="{FF2B5EF4-FFF2-40B4-BE49-F238E27FC236}">
                  <a16:creationId xmlns:a16="http://schemas.microsoft.com/office/drawing/2014/main" id="{9EEA618B-2198-4710-8E7C-54205F4F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87934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Rectangle 32">
              <a:extLst>
                <a:ext uri="{FF2B5EF4-FFF2-40B4-BE49-F238E27FC236}">
                  <a16:creationId xmlns:a16="http://schemas.microsoft.com/office/drawing/2014/main" id="{D67DC378-A4C9-4568-880E-382FF8DEF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8955" y="43719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Freeform 35">
              <a:extLst>
                <a:ext uri="{FF2B5EF4-FFF2-40B4-BE49-F238E27FC236}">
                  <a16:creationId xmlns:a16="http://schemas.microsoft.com/office/drawing/2014/main" id="{77D424F7-C2E5-462C-970E-5D6DE6F4D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535" y="519267"/>
              <a:ext cx="3224788" cy="2078367"/>
            </a:xfrm>
            <a:custGeom>
              <a:avLst/>
              <a:gdLst>
                <a:gd name="T0" fmla="*/ 36 w 1218"/>
                <a:gd name="T1" fmla="*/ 8 h 785"/>
                <a:gd name="T2" fmla="*/ 56 w 1218"/>
                <a:gd name="T3" fmla="*/ 17 h 785"/>
                <a:gd name="T4" fmla="*/ 60 w 1218"/>
                <a:gd name="T5" fmla="*/ 34 h 785"/>
                <a:gd name="T6" fmla="*/ 64 w 1218"/>
                <a:gd name="T7" fmla="*/ 50 h 785"/>
                <a:gd name="T8" fmla="*/ 72 w 1218"/>
                <a:gd name="T9" fmla="*/ 76 h 785"/>
                <a:gd name="T10" fmla="*/ 111 w 1218"/>
                <a:gd name="T11" fmla="*/ 84 h 785"/>
                <a:gd name="T12" fmla="*/ 142 w 1218"/>
                <a:gd name="T13" fmla="*/ 101 h 785"/>
                <a:gd name="T14" fmla="*/ 162 w 1218"/>
                <a:gd name="T15" fmla="*/ 134 h 785"/>
                <a:gd name="T16" fmla="*/ 201 w 1218"/>
                <a:gd name="T17" fmla="*/ 143 h 785"/>
                <a:gd name="T18" fmla="*/ 206 w 1218"/>
                <a:gd name="T19" fmla="*/ 160 h 785"/>
                <a:gd name="T20" fmla="*/ 232 w 1218"/>
                <a:gd name="T21" fmla="*/ 177 h 785"/>
                <a:gd name="T22" fmla="*/ 248 w 1218"/>
                <a:gd name="T23" fmla="*/ 185 h 785"/>
                <a:gd name="T24" fmla="*/ 267 w 1218"/>
                <a:gd name="T25" fmla="*/ 202 h 785"/>
                <a:gd name="T26" fmla="*/ 274 w 1218"/>
                <a:gd name="T27" fmla="*/ 219 h 785"/>
                <a:gd name="T28" fmla="*/ 281 w 1218"/>
                <a:gd name="T29" fmla="*/ 227 h 785"/>
                <a:gd name="T30" fmla="*/ 285 w 1218"/>
                <a:gd name="T31" fmla="*/ 244 h 785"/>
                <a:gd name="T32" fmla="*/ 293 w 1218"/>
                <a:gd name="T33" fmla="*/ 261 h 785"/>
                <a:gd name="T34" fmla="*/ 303 w 1218"/>
                <a:gd name="T35" fmla="*/ 269 h 785"/>
                <a:gd name="T36" fmla="*/ 305 w 1218"/>
                <a:gd name="T37" fmla="*/ 286 h 785"/>
                <a:gd name="T38" fmla="*/ 312 w 1218"/>
                <a:gd name="T39" fmla="*/ 303 h 785"/>
                <a:gd name="T40" fmla="*/ 361 w 1218"/>
                <a:gd name="T41" fmla="*/ 311 h 785"/>
                <a:gd name="T42" fmla="*/ 365 w 1218"/>
                <a:gd name="T43" fmla="*/ 328 h 785"/>
                <a:gd name="T44" fmla="*/ 373 w 1218"/>
                <a:gd name="T45" fmla="*/ 345 h 785"/>
                <a:gd name="T46" fmla="*/ 383 w 1218"/>
                <a:gd name="T47" fmla="*/ 362 h 785"/>
                <a:gd name="T48" fmla="*/ 390 w 1218"/>
                <a:gd name="T49" fmla="*/ 378 h 785"/>
                <a:gd name="T50" fmla="*/ 394 w 1218"/>
                <a:gd name="T51" fmla="*/ 395 h 785"/>
                <a:gd name="T52" fmla="*/ 408 w 1218"/>
                <a:gd name="T53" fmla="*/ 404 h 785"/>
                <a:gd name="T54" fmla="*/ 412 w 1218"/>
                <a:gd name="T55" fmla="*/ 421 h 785"/>
                <a:gd name="T56" fmla="*/ 444 w 1218"/>
                <a:gd name="T57" fmla="*/ 437 h 785"/>
                <a:gd name="T58" fmla="*/ 450 w 1218"/>
                <a:gd name="T59" fmla="*/ 454 h 785"/>
                <a:gd name="T60" fmla="*/ 463 w 1218"/>
                <a:gd name="T61" fmla="*/ 463 h 785"/>
                <a:gd name="T62" fmla="*/ 467 w 1218"/>
                <a:gd name="T63" fmla="*/ 479 h 785"/>
                <a:gd name="T64" fmla="*/ 488 w 1218"/>
                <a:gd name="T65" fmla="*/ 488 h 785"/>
                <a:gd name="T66" fmla="*/ 490 w 1218"/>
                <a:gd name="T67" fmla="*/ 505 h 785"/>
                <a:gd name="T68" fmla="*/ 512 w 1218"/>
                <a:gd name="T69" fmla="*/ 521 h 785"/>
                <a:gd name="T70" fmla="*/ 525 w 1218"/>
                <a:gd name="T71" fmla="*/ 530 h 785"/>
                <a:gd name="T72" fmla="*/ 543 w 1218"/>
                <a:gd name="T73" fmla="*/ 547 h 785"/>
                <a:gd name="T74" fmla="*/ 550 w 1218"/>
                <a:gd name="T75" fmla="*/ 565 h 785"/>
                <a:gd name="T76" fmla="*/ 580 w 1218"/>
                <a:gd name="T77" fmla="*/ 573 h 785"/>
                <a:gd name="T78" fmla="*/ 585 w 1218"/>
                <a:gd name="T79" fmla="*/ 600 h 785"/>
                <a:gd name="T80" fmla="*/ 632 w 1218"/>
                <a:gd name="T81" fmla="*/ 600 h 785"/>
                <a:gd name="T82" fmla="*/ 646 w 1218"/>
                <a:gd name="T83" fmla="*/ 619 h 785"/>
                <a:gd name="T84" fmla="*/ 688 w 1218"/>
                <a:gd name="T85" fmla="*/ 629 h 785"/>
                <a:gd name="T86" fmla="*/ 724 w 1218"/>
                <a:gd name="T87" fmla="*/ 639 h 785"/>
                <a:gd name="T88" fmla="*/ 756 w 1218"/>
                <a:gd name="T89" fmla="*/ 639 h 785"/>
                <a:gd name="T90" fmla="*/ 761 w 1218"/>
                <a:gd name="T91" fmla="*/ 665 h 785"/>
                <a:gd name="T92" fmla="*/ 785 w 1218"/>
                <a:gd name="T93" fmla="*/ 678 h 785"/>
                <a:gd name="T94" fmla="*/ 859 w 1218"/>
                <a:gd name="T95" fmla="*/ 691 h 785"/>
                <a:gd name="T96" fmla="*/ 940 w 1218"/>
                <a:gd name="T97" fmla="*/ 706 h 785"/>
                <a:gd name="T98" fmla="*/ 970 w 1218"/>
                <a:gd name="T99" fmla="*/ 706 h 785"/>
                <a:gd name="T100" fmla="*/ 1095 w 1218"/>
                <a:gd name="T101" fmla="*/ 738 h 785"/>
                <a:gd name="T102" fmla="*/ 1218 w 1218"/>
                <a:gd name="T103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8" h="785">
                  <a:moveTo>
                    <a:pt x="0" y="0"/>
                  </a:moveTo>
                  <a:lnTo>
                    <a:pt x="36" y="0"/>
                  </a:lnTo>
                  <a:lnTo>
                    <a:pt x="36" y="8"/>
                  </a:lnTo>
                  <a:lnTo>
                    <a:pt x="44" y="8"/>
                  </a:lnTo>
                  <a:lnTo>
                    <a:pt x="44" y="17"/>
                  </a:lnTo>
                  <a:lnTo>
                    <a:pt x="56" y="17"/>
                  </a:lnTo>
                  <a:lnTo>
                    <a:pt x="56" y="25"/>
                  </a:lnTo>
                  <a:lnTo>
                    <a:pt x="60" y="25"/>
                  </a:lnTo>
                  <a:lnTo>
                    <a:pt x="60" y="34"/>
                  </a:lnTo>
                  <a:lnTo>
                    <a:pt x="63" y="34"/>
                  </a:lnTo>
                  <a:lnTo>
                    <a:pt x="63" y="42"/>
                  </a:lnTo>
                  <a:lnTo>
                    <a:pt x="64" y="50"/>
                  </a:lnTo>
                  <a:lnTo>
                    <a:pt x="70" y="50"/>
                  </a:lnTo>
                  <a:lnTo>
                    <a:pt x="70" y="67"/>
                  </a:lnTo>
                  <a:lnTo>
                    <a:pt x="72" y="76"/>
                  </a:lnTo>
                  <a:lnTo>
                    <a:pt x="79" y="76"/>
                  </a:lnTo>
                  <a:lnTo>
                    <a:pt x="79" y="84"/>
                  </a:lnTo>
                  <a:lnTo>
                    <a:pt x="111" y="84"/>
                  </a:lnTo>
                  <a:lnTo>
                    <a:pt x="111" y="92"/>
                  </a:lnTo>
                  <a:lnTo>
                    <a:pt x="142" y="92"/>
                  </a:lnTo>
                  <a:lnTo>
                    <a:pt x="142" y="101"/>
                  </a:lnTo>
                  <a:lnTo>
                    <a:pt x="159" y="101"/>
                  </a:lnTo>
                  <a:lnTo>
                    <a:pt x="159" y="109"/>
                  </a:lnTo>
                  <a:lnTo>
                    <a:pt x="162" y="134"/>
                  </a:lnTo>
                  <a:lnTo>
                    <a:pt x="163" y="134"/>
                  </a:lnTo>
                  <a:lnTo>
                    <a:pt x="163" y="143"/>
                  </a:lnTo>
                  <a:lnTo>
                    <a:pt x="201" y="143"/>
                  </a:lnTo>
                  <a:lnTo>
                    <a:pt x="201" y="151"/>
                  </a:lnTo>
                  <a:lnTo>
                    <a:pt x="206" y="151"/>
                  </a:lnTo>
                  <a:lnTo>
                    <a:pt x="206" y="160"/>
                  </a:lnTo>
                  <a:lnTo>
                    <a:pt x="229" y="160"/>
                  </a:lnTo>
                  <a:lnTo>
                    <a:pt x="229" y="168"/>
                  </a:lnTo>
                  <a:lnTo>
                    <a:pt x="232" y="177"/>
                  </a:lnTo>
                  <a:lnTo>
                    <a:pt x="242" y="177"/>
                  </a:lnTo>
                  <a:lnTo>
                    <a:pt x="242" y="185"/>
                  </a:lnTo>
                  <a:lnTo>
                    <a:pt x="248" y="185"/>
                  </a:lnTo>
                  <a:lnTo>
                    <a:pt x="248" y="193"/>
                  </a:lnTo>
                  <a:lnTo>
                    <a:pt x="267" y="193"/>
                  </a:lnTo>
                  <a:lnTo>
                    <a:pt x="267" y="202"/>
                  </a:lnTo>
                  <a:lnTo>
                    <a:pt x="268" y="210"/>
                  </a:lnTo>
                  <a:lnTo>
                    <a:pt x="274" y="210"/>
                  </a:lnTo>
                  <a:lnTo>
                    <a:pt x="274" y="219"/>
                  </a:lnTo>
                  <a:lnTo>
                    <a:pt x="280" y="219"/>
                  </a:lnTo>
                  <a:lnTo>
                    <a:pt x="280" y="227"/>
                  </a:lnTo>
                  <a:lnTo>
                    <a:pt x="281" y="227"/>
                  </a:lnTo>
                  <a:lnTo>
                    <a:pt x="281" y="236"/>
                  </a:lnTo>
                  <a:lnTo>
                    <a:pt x="282" y="244"/>
                  </a:lnTo>
                  <a:lnTo>
                    <a:pt x="285" y="244"/>
                  </a:lnTo>
                  <a:lnTo>
                    <a:pt x="285" y="252"/>
                  </a:lnTo>
                  <a:lnTo>
                    <a:pt x="293" y="252"/>
                  </a:lnTo>
                  <a:lnTo>
                    <a:pt x="293" y="261"/>
                  </a:lnTo>
                  <a:lnTo>
                    <a:pt x="295" y="261"/>
                  </a:lnTo>
                  <a:lnTo>
                    <a:pt x="295" y="269"/>
                  </a:lnTo>
                  <a:lnTo>
                    <a:pt x="303" y="269"/>
                  </a:lnTo>
                  <a:lnTo>
                    <a:pt x="303" y="277"/>
                  </a:lnTo>
                  <a:lnTo>
                    <a:pt x="304" y="286"/>
                  </a:lnTo>
                  <a:lnTo>
                    <a:pt x="305" y="286"/>
                  </a:lnTo>
                  <a:lnTo>
                    <a:pt x="305" y="294"/>
                  </a:lnTo>
                  <a:lnTo>
                    <a:pt x="312" y="294"/>
                  </a:lnTo>
                  <a:lnTo>
                    <a:pt x="312" y="303"/>
                  </a:lnTo>
                  <a:lnTo>
                    <a:pt x="340" y="303"/>
                  </a:lnTo>
                  <a:lnTo>
                    <a:pt x="340" y="311"/>
                  </a:lnTo>
                  <a:lnTo>
                    <a:pt x="361" y="311"/>
                  </a:lnTo>
                  <a:lnTo>
                    <a:pt x="361" y="319"/>
                  </a:lnTo>
                  <a:lnTo>
                    <a:pt x="365" y="319"/>
                  </a:lnTo>
                  <a:lnTo>
                    <a:pt x="365" y="328"/>
                  </a:lnTo>
                  <a:lnTo>
                    <a:pt x="366" y="336"/>
                  </a:lnTo>
                  <a:lnTo>
                    <a:pt x="373" y="336"/>
                  </a:lnTo>
                  <a:lnTo>
                    <a:pt x="373" y="345"/>
                  </a:lnTo>
                  <a:lnTo>
                    <a:pt x="379" y="345"/>
                  </a:lnTo>
                  <a:lnTo>
                    <a:pt x="379" y="362"/>
                  </a:lnTo>
                  <a:lnTo>
                    <a:pt x="383" y="362"/>
                  </a:lnTo>
                  <a:lnTo>
                    <a:pt x="383" y="370"/>
                  </a:lnTo>
                  <a:lnTo>
                    <a:pt x="384" y="378"/>
                  </a:lnTo>
                  <a:lnTo>
                    <a:pt x="390" y="378"/>
                  </a:lnTo>
                  <a:lnTo>
                    <a:pt x="390" y="387"/>
                  </a:lnTo>
                  <a:lnTo>
                    <a:pt x="394" y="387"/>
                  </a:lnTo>
                  <a:lnTo>
                    <a:pt x="394" y="395"/>
                  </a:lnTo>
                  <a:lnTo>
                    <a:pt x="397" y="395"/>
                  </a:lnTo>
                  <a:lnTo>
                    <a:pt x="397" y="404"/>
                  </a:lnTo>
                  <a:lnTo>
                    <a:pt x="408" y="404"/>
                  </a:lnTo>
                  <a:lnTo>
                    <a:pt x="408" y="412"/>
                  </a:lnTo>
                  <a:lnTo>
                    <a:pt x="412" y="412"/>
                  </a:lnTo>
                  <a:lnTo>
                    <a:pt x="412" y="421"/>
                  </a:lnTo>
                  <a:lnTo>
                    <a:pt x="426" y="421"/>
                  </a:lnTo>
                  <a:lnTo>
                    <a:pt x="426" y="437"/>
                  </a:lnTo>
                  <a:lnTo>
                    <a:pt x="444" y="437"/>
                  </a:lnTo>
                  <a:lnTo>
                    <a:pt x="444" y="446"/>
                  </a:lnTo>
                  <a:lnTo>
                    <a:pt x="450" y="446"/>
                  </a:lnTo>
                  <a:lnTo>
                    <a:pt x="450" y="454"/>
                  </a:lnTo>
                  <a:lnTo>
                    <a:pt x="458" y="454"/>
                  </a:lnTo>
                  <a:lnTo>
                    <a:pt x="458" y="463"/>
                  </a:lnTo>
                  <a:lnTo>
                    <a:pt x="463" y="463"/>
                  </a:lnTo>
                  <a:lnTo>
                    <a:pt x="463" y="471"/>
                  </a:lnTo>
                  <a:lnTo>
                    <a:pt x="467" y="471"/>
                  </a:lnTo>
                  <a:lnTo>
                    <a:pt x="467" y="479"/>
                  </a:lnTo>
                  <a:lnTo>
                    <a:pt x="469" y="479"/>
                  </a:lnTo>
                  <a:lnTo>
                    <a:pt x="469" y="488"/>
                  </a:lnTo>
                  <a:lnTo>
                    <a:pt x="488" y="488"/>
                  </a:lnTo>
                  <a:lnTo>
                    <a:pt x="488" y="496"/>
                  </a:lnTo>
                  <a:lnTo>
                    <a:pt x="490" y="496"/>
                  </a:lnTo>
                  <a:lnTo>
                    <a:pt x="490" y="505"/>
                  </a:lnTo>
                  <a:lnTo>
                    <a:pt x="497" y="505"/>
                  </a:lnTo>
                  <a:lnTo>
                    <a:pt x="497" y="521"/>
                  </a:lnTo>
                  <a:lnTo>
                    <a:pt x="512" y="521"/>
                  </a:lnTo>
                  <a:lnTo>
                    <a:pt x="512" y="530"/>
                  </a:lnTo>
                  <a:lnTo>
                    <a:pt x="514" y="530"/>
                  </a:lnTo>
                  <a:lnTo>
                    <a:pt x="525" y="530"/>
                  </a:lnTo>
                  <a:lnTo>
                    <a:pt x="525" y="539"/>
                  </a:lnTo>
                  <a:lnTo>
                    <a:pt x="526" y="547"/>
                  </a:lnTo>
                  <a:lnTo>
                    <a:pt x="543" y="547"/>
                  </a:lnTo>
                  <a:lnTo>
                    <a:pt x="543" y="556"/>
                  </a:lnTo>
                  <a:lnTo>
                    <a:pt x="550" y="556"/>
                  </a:lnTo>
                  <a:lnTo>
                    <a:pt x="550" y="565"/>
                  </a:lnTo>
                  <a:lnTo>
                    <a:pt x="568" y="565"/>
                  </a:lnTo>
                  <a:lnTo>
                    <a:pt x="568" y="573"/>
                  </a:lnTo>
                  <a:lnTo>
                    <a:pt x="580" y="573"/>
                  </a:lnTo>
                  <a:lnTo>
                    <a:pt x="580" y="591"/>
                  </a:lnTo>
                  <a:lnTo>
                    <a:pt x="585" y="591"/>
                  </a:lnTo>
                  <a:lnTo>
                    <a:pt x="585" y="600"/>
                  </a:lnTo>
                  <a:lnTo>
                    <a:pt x="599" y="600"/>
                  </a:lnTo>
                  <a:lnTo>
                    <a:pt x="617" y="600"/>
                  </a:lnTo>
                  <a:lnTo>
                    <a:pt x="632" y="600"/>
                  </a:lnTo>
                  <a:lnTo>
                    <a:pt x="632" y="610"/>
                  </a:lnTo>
                  <a:lnTo>
                    <a:pt x="646" y="610"/>
                  </a:lnTo>
                  <a:lnTo>
                    <a:pt x="646" y="619"/>
                  </a:lnTo>
                  <a:lnTo>
                    <a:pt x="676" y="619"/>
                  </a:lnTo>
                  <a:lnTo>
                    <a:pt x="676" y="629"/>
                  </a:lnTo>
                  <a:lnTo>
                    <a:pt x="688" y="629"/>
                  </a:lnTo>
                  <a:lnTo>
                    <a:pt x="688" y="639"/>
                  </a:lnTo>
                  <a:lnTo>
                    <a:pt x="699" y="639"/>
                  </a:lnTo>
                  <a:lnTo>
                    <a:pt x="724" y="639"/>
                  </a:lnTo>
                  <a:lnTo>
                    <a:pt x="736" y="639"/>
                  </a:lnTo>
                  <a:lnTo>
                    <a:pt x="737" y="639"/>
                  </a:lnTo>
                  <a:lnTo>
                    <a:pt x="756" y="639"/>
                  </a:lnTo>
                  <a:lnTo>
                    <a:pt x="756" y="652"/>
                  </a:lnTo>
                  <a:lnTo>
                    <a:pt x="761" y="652"/>
                  </a:lnTo>
                  <a:lnTo>
                    <a:pt x="761" y="665"/>
                  </a:lnTo>
                  <a:lnTo>
                    <a:pt x="774" y="665"/>
                  </a:lnTo>
                  <a:lnTo>
                    <a:pt x="774" y="678"/>
                  </a:lnTo>
                  <a:lnTo>
                    <a:pt x="785" y="678"/>
                  </a:lnTo>
                  <a:lnTo>
                    <a:pt x="785" y="691"/>
                  </a:lnTo>
                  <a:lnTo>
                    <a:pt x="845" y="691"/>
                  </a:lnTo>
                  <a:lnTo>
                    <a:pt x="859" y="691"/>
                  </a:lnTo>
                  <a:lnTo>
                    <a:pt x="926" y="691"/>
                  </a:lnTo>
                  <a:lnTo>
                    <a:pt x="926" y="706"/>
                  </a:lnTo>
                  <a:lnTo>
                    <a:pt x="940" y="706"/>
                  </a:lnTo>
                  <a:lnTo>
                    <a:pt x="948" y="706"/>
                  </a:lnTo>
                  <a:lnTo>
                    <a:pt x="961" y="706"/>
                  </a:lnTo>
                  <a:lnTo>
                    <a:pt x="970" y="706"/>
                  </a:lnTo>
                  <a:lnTo>
                    <a:pt x="1067" y="706"/>
                  </a:lnTo>
                  <a:lnTo>
                    <a:pt x="1067" y="738"/>
                  </a:lnTo>
                  <a:lnTo>
                    <a:pt x="1095" y="738"/>
                  </a:lnTo>
                  <a:lnTo>
                    <a:pt x="1155" y="738"/>
                  </a:lnTo>
                  <a:lnTo>
                    <a:pt x="1155" y="785"/>
                  </a:lnTo>
                  <a:lnTo>
                    <a:pt x="1218" y="785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36">
              <a:extLst>
                <a:ext uri="{FF2B5EF4-FFF2-40B4-BE49-F238E27FC236}">
                  <a16:creationId xmlns:a16="http://schemas.microsoft.com/office/drawing/2014/main" id="{D0E80E50-3007-4C74-A839-7EEFBDF3B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830" y="524562"/>
              <a:ext cx="3087112" cy="1932748"/>
            </a:xfrm>
            <a:custGeom>
              <a:avLst/>
              <a:gdLst>
                <a:gd name="T0" fmla="*/ 0 w 1166"/>
                <a:gd name="T1" fmla="*/ 0 h 730"/>
                <a:gd name="T2" fmla="*/ 46 w 1166"/>
                <a:gd name="T3" fmla="*/ 0 h 730"/>
                <a:gd name="T4" fmla="*/ 46 w 1166"/>
                <a:gd name="T5" fmla="*/ 29 h 730"/>
                <a:gd name="T6" fmla="*/ 80 w 1166"/>
                <a:gd name="T7" fmla="*/ 29 h 730"/>
                <a:gd name="T8" fmla="*/ 80 w 1166"/>
                <a:gd name="T9" fmla="*/ 59 h 730"/>
                <a:gd name="T10" fmla="*/ 101 w 1166"/>
                <a:gd name="T11" fmla="*/ 59 h 730"/>
                <a:gd name="T12" fmla="*/ 101 w 1166"/>
                <a:gd name="T13" fmla="*/ 89 h 730"/>
                <a:gd name="T14" fmla="*/ 135 w 1166"/>
                <a:gd name="T15" fmla="*/ 89 h 730"/>
                <a:gd name="T16" fmla="*/ 135 w 1166"/>
                <a:gd name="T17" fmla="*/ 119 h 730"/>
                <a:gd name="T18" fmla="*/ 148 w 1166"/>
                <a:gd name="T19" fmla="*/ 119 h 730"/>
                <a:gd name="T20" fmla="*/ 148 w 1166"/>
                <a:gd name="T21" fmla="*/ 148 h 730"/>
                <a:gd name="T22" fmla="*/ 181 w 1166"/>
                <a:gd name="T23" fmla="*/ 148 h 730"/>
                <a:gd name="T24" fmla="*/ 181 w 1166"/>
                <a:gd name="T25" fmla="*/ 178 h 730"/>
                <a:gd name="T26" fmla="*/ 212 w 1166"/>
                <a:gd name="T27" fmla="*/ 178 h 730"/>
                <a:gd name="T28" fmla="*/ 212 w 1166"/>
                <a:gd name="T29" fmla="*/ 208 h 730"/>
                <a:gd name="T30" fmla="*/ 221 w 1166"/>
                <a:gd name="T31" fmla="*/ 208 h 730"/>
                <a:gd name="T32" fmla="*/ 221 w 1166"/>
                <a:gd name="T33" fmla="*/ 238 h 730"/>
                <a:gd name="T34" fmla="*/ 259 w 1166"/>
                <a:gd name="T35" fmla="*/ 238 h 730"/>
                <a:gd name="T36" fmla="*/ 259 w 1166"/>
                <a:gd name="T37" fmla="*/ 267 h 730"/>
                <a:gd name="T38" fmla="*/ 277 w 1166"/>
                <a:gd name="T39" fmla="*/ 267 h 730"/>
                <a:gd name="T40" fmla="*/ 277 w 1166"/>
                <a:gd name="T41" fmla="*/ 297 h 730"/>
                <a:gd name="T42" fmla="*/ 281 w 1166"/>
                <a:gd name="T43" fmla="*/ 297 h 730"/>
                <a:gd name="T44" fmla="*/ 281 w 1166"/>
                <a:gd name="T45" fmla="*/ 327 h 730"/>
                <a:gd name="T46" fmla="*/ 292 w 1166"/>
                <a:gd name="T47" fmla="*/ 327 h 730"/>
                <a:gd name="T48" fmla="*/ 292 w 1166"/>
                <a:gd name="T49" fmla="*/ 357 h 730"/>
                <a:gd name="T50" fmla="*/ 311 w 1166"/>
                <a:gd name="T51" fmla="*/ 357 h 730"/>
                <a:gd name="T52" fmla="*/ 311 w 1166"/>
                <a:gd name="T53" fmla="*/ 416 h 730"/>
                <a:gd name="T54" fmla="*/ 324 w 1166"/>
                <a:gd name="T55" fmla="*/ 416 h 730"/>
                <a:gd name="T56" fmla="*/ 324 w 1166"/>
                <a:gd name="T57" fmla="*/ 446 h 730"/>
                <a:gd name="T58" fmla="*/ 399 w 1166"/>
                <a:gd name="T59" fmla="*/ 446 h 730"/>
                <a:gd name="T60" fmla="*/ 399 w 1166"/>
                <a:gd name="T61" fmla="*/ 476 h 730"/>
                <a:gd name="T62" fmla="*/ 410 w 1166"/>
                <a:gd name="T63" fmla="*/ 476 h 730"/>
                <a:gd name="T64" fmla="*/ 410 w 1166"/>
                <a:gd name="T65" fmla="*/ 505 h 730"/>
                <a:gd name="T66" fmla="*/ 419 w 1166"/>
                <a:gd name="T67" fmla="*/ 505 h 730"/>
                <a:gd name="T68" fmla="*/ 419 w 1166"/>
                <a:gd name="T69" fmla="*/ 535 h 730"/>
                <a:gd name="T70" fmla="*/ 435 w 1166"/>
                <a:gd name="T71" fmla="*/ 535 h 730"/>
                <a:gd name="T72" fmla="*/ 435 w 1166"/>
                <a:gd name="T73" fmla="*/ 565 h 730"/>
                <a:gd name="T74" fmla="*/ 445 w 1166"/>
                <a:gd name="T75" fmla="*/ 565 h 730"/>
                <a:gd name="T76" fmla="*/ 445 w 1166"/>
                <a:gd name="T77" fmla="*/ 594 h 730"/>
                <a:gd name="T78" fmla="*/ 487 w 1166"/>
                <a:gd name="T79" fmla="*/ 594 h 730"/>
                <a:gd name="T80" fmla="*/ 499 w 1166"/>
                <a:gd name="T81" fmla="*/ 594 h 730"/>
                <a:gd name="T82" fmla="*/ 499 w 1166"/>
                <a:gd name="T83" fmla="*/ 629 h 730"/>
                <a:gd name="T84" fmla="*/ 659 w 1166"/>
                <a:gd name="T85" fmla="*/ 629 h 730"/>
                <a:gd name="T86" fmla="*/ 728 w 1166"/>
                <a:gd name="T87" fmla="*/ 629 h 730"/>
                <a:gd name="T88" fmla="*/ 784 w 1166"/>
                <a:gd name="T89" fmla="*/ 629 h 730"/>
                <a:gd name="T90" fmla="*/ 784 w 1166"/>
                <a:gd name="T91" fmla="*/ 679 h 730"/>
                <a:gd name="T92" fmla="*/ 793 w 1166"/>
                <a:gd name="T93" fmla="*/ 679 h 730"/>
                <a:gd name="T94" fmla="*/ 793 w 1166"/>
                <a:gd name="T95" fmla="*/ 730 h 730"/>
                <a:gd name="T96" fmla="*/ 845 w 1166"/>
                <a:gd name="T97" fmla="*/ 730 h 730"/>
                <a:gd name="T98" fmla="*/ 1166 w 1166"/>
                <a:gd name="T99" fmla="*/ 73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6" h="730">
                  <a:moveTo>
                    <a:pt x="0" y="0"/>
                  </a:moveTo>
                  <a:lnTo>
                    <a:pt x="46" y="0"/>
                  </a:lnTo>
                  <a:lnTo>
                    <a:pt x="46" y="29"/>
                  </a:lnTo>
                  <a:lnTo>
                    <a:pt x="80" y="29"/>
                  </a:lnTo>
                  <a:lnTo>
                    <a:pt x="80" y="59"/>
                  </a:lnTo>
                  <a:lnTo>
                    <a:pt x="101" y="59"/>
                  </a:lnTo>
                  <a:lnTo>
                    <a:pt x="101" y="89"/>
                  </a:lnTo>
                  <a:lnTo>
                    <a:pt x="135" y="89"/>
                  </a:lnTo>
                  <a:lnTo>
                    <a:pt x="135" y="119"/>
                  </a:lnTo>
                  <a:lnTo>
                    <a:pt x="148" y="119"/>
                  </a:lnTo>
                  <a:lnTo>
                    <a:pt x="148" y="148"/>
                  </a:lnTo>
                  <a:lnTo>
                    <a:pt x="181" y="148"/>
                  </a:lnTo>
                  <a:lnTo>
                    <a:pt x="181" y="178"/>
                  </a:lnTo>
                  <a:lnTo>
                    <a:pt x="212" y="178"/>
                  </a:lnTo>
                  <a:lnTo>
                    <a:pt x="212" y="208"/>
                  </a:lnTo>
                  <a:lnTo>
                    <a:pt x="221" y="208"/>
                  </a:lnTo>
                  <a:lnTo>
                    <a:pt x="221" y="238"/>
                  </a:lnTo>
                  <a:lnTo>
                    <a:pt x="259" y="238"/>
                  </a:lnTo>
                  <a:lnTo>
                    <a:pt x="259" y="267"/>
                  </a:lnTo>
                  <a:lnTo>
                    <a:pt x="277" y="267"/>
                  </a:lnTo>
                  <a:lnTo>
                    <a:pt x="277" y="297"/>
                  </a:lnTo>
                  <a:lnTo>
                    <a:pt x="281" y="297"/>
                  </a:lnTo>
                  <a:lnTo>
                    <a:pt x="281" y="327"/>
                  </a:lnTo>
                  <a:lnTo>
                    <a:pt x="292" y="327"/>
                  </a:lnTo>
                  <a:lnTo>
                    <a:pt x="292" y="357"/>
                  </a:lnTo>
                  <a:lnTo>
                    <a:pt x="311" y="357"/>
                  </a:lnTo>
                  <a:lnTo>
                    <a:pt x="311" y="416"/>
                  </a:lnTo>
                  <a:lnTo>
                    <a:pt x="324" y="416"/>
                  </a:lnTo>
                  <a:lnTo>
                    <a:pt x="324" y="446"/>
                  </a:lnTo>
                  <a:lnTo>
                    <a:pt x="399" y="446"/>
                  </a:lnTo>
                  <a:lnTo>
                    <a:pt x="399" y="476"/>
                  </a:lnTo>
                  <a:lnTo>
                    <a:pt x="410" y="476"/>
                  </a:lnTo>
                  <a:lnTo>
                    <a:pt x="410" y="505"/>
                  </a:lnTo>
                  <a:lnTo>
                    <a:pt x="419" y="505"/>
                  </a:lnTo>
                  <a:lnTo>
                    <a:pt x="419" y="535"/>
                  </a:lnTo>
                  <a:lnTo>
                    <a:pt x="435" y="535"/>
                  </a:lnTo>
                  <a:lnTo>
                    <a:pt x="435" y="565"/>
                  </a:lnTo>
                  <a:lnTo>
                    <a:pt x="445" y="565"/>
                  </a:lnTo>
                  <a:lnTo>
                    <a:pt x="445" y="594"/>
                  </a:lnTo>
                  <a:lnTo>
                    <a:pt x="487" y="594"/>
                  </a:lnTo>
                  <a:lnTo>
                    <a:pt x="499" y="594"/>
                  </a:lnTo>
                  <a:lnTo>
                    <a:pt x="499" y="629"/>
                  </a:lnTo>
                  <a:lnTo>
                    <a:pt x="659" y="629"/>
                  </a:lnTo>
                  <a:lnTo>
                    <a:pt x="728" y="629"/>
                  </a:lnTo>
                  <a:lnTo>
                    <a:pt x="784" y="629"/>
                  </a:lnTo>
                  <a:lnTo>
                    <a:pt x="784" y="679"/>
                  </a:lnTo>
                  <a:lnTo>
                    <a:pt x="793" y="679"/>
                  </a:lnTo>
                  <a:lnTo>
                    <a:pt x="793" y="730"/>
                  </a:lnTo>
                  <a:lnTo>
                    <a:pt x="845" y="730"/>
                  </a:lnTo>
                  <a:lnTo>
                    <a:pt x="1166" y="730"/>
                  </a:ln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82A9A57B-4B82-458D-A8CA-BD3DD8F98FFA}"/>
                </a:ext>
              </a:extLst>
            </p:cNvPr>
            <p:cNvGrpSpPr/>
            <p:nvPr/>
          </p:nvGrpSpPr>
          <p:grpSpPr>
            <a:xfrm>
              <a:off x="3337830" y="2727366"/>
              <a:ext cx="3277740" cy="55600"/>
              <a:chOff x="3337830" y="2727366"/>
              <a:chExt cx="3277740" cy="55600"/>
            </a:xfrm>
          </p:grpSpPr>
          <p:sp>
            <p:nvSpPr>
              <p:cNvPr id="259" name="Line 38">
                <a:extLst>
                  <a:ext uri="{FF2B5EF4-FFF2-40B4-BE49-F238E27FC236}">
                    <a16:creationId xmlns:a16="http://schemas.microsoft.com/office/drawing/2014/main" id="{F67737F3-1648-4FD7-A483-A4840883E8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6705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0" name="Line 39">
                <a:extLst>
                  <a:ext uri="{FF2B5EF4-FFF2-40B4-BE49-F238E27FC236}">
                    <a16:creationId xmlns:a16="http://schemas.microsoft.com/office/drawing/2014/main" id="{0D2B3492-C6DD-4ACF-9115-4BF749245F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2400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Line 40">
                <a:extLst>
                  <a:ext uri="{FF2B5EF4-FFF2-40B4-BE49-F238E27FC236}">
                    <a16:creationId xmlns:a16="http://schemas.microsoft.com/office/drawing/2014/main" id="{B306A1AA-3989-4182-A4A6-1FC806EDE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0740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2" name="Line 41">
                <a:extLst>
                  <a:ext uri="{FF2B5EF4-FFF2-40B4-BE49-F238E27FC236}">
                    <a16:creationId xmlns:a16="http://schemas.microsoft.com/office/drawing/2014/main" id="{D097A683-C84B-45B3-B3A6-C002949F3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6433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Line 42">
                <a:extLst>
                  <a:ext uri="{FF2B5EF4-FFF2-40B4-BE49-F238E27FC236}">
                    <a16:creationId xmlns:a16="http://schemas.microsoft.com/office/drawing/2014/main" id="{873A414B-9C53-40F0-8392-79FA7447E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4183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4" name="Line 43">
                <a:extLst>
                  <a:ext uri="{FF2B5EF4-FFF2-40B4-BE49-F238E27FC236}">
                    <a16:creationId xmlns:a16="http://schemas.microsoft.com/office/drawing/2014/main" id="{CCCEE197-5B8A-4938-B3E0-357F57D3E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9878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5" name="Line 44">
                <a:extLst>
                  <a:ext uri="{FF2B5EF4-FFF2-40B4-BE49-F238E27FC236}">
                    <a16:creationId xmlns:a16="http://schemas.microsoft.com/office/drawing/2014/main" id="{8E520D68-679D-4526-82FD-DD570A64A0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5570" y="2727366"/>
                <a:ext cx="0" cy="2912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6" name="Line 45">
                <a:extLst>
                  <a:ext uri="{FF2B5EF4-FFF2-40B4-BE49-F238E27FC236}">
                    <a16:creationId xmlns:a16="http://schemas.microsoft.com/office/drawing/2014/main" id="{095635C4-C27F-4830-9352-CA5F0D9A95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7830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7" name="Line 46">
                <a:extLst>
                  <a:ext uri="{FF2B5EF4-FFF2-40B4-BE49-F238E27FC236}">
                    <a16:creationId xmlns:a16="http://schemas.microsoft.com/office/drawing/2014/main" id="{E0118584-6BD3-4768-97A6-EFEE61A64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3524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Line 47">
                <a:extLst>
                  <a:ext uri="{FF2B5EF4-FFF2-40B4-BE49-F238E27FC236}">
                    <a16:creationId xmlns:a16="http://schemas.microsoft.com/office/drawing/2014/main" id="{745C7B89-18DA-4165-8494-4D7998A7E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1865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9" name="Line 48">
                <a:extLst>
                  <a:ext uri="{FF2B5EF4-FFF2-40B4-BE49-F238E27FC236}">
                    <a16:creationId xmlns:a16="http://schemas.microsoft.com/office/drawing/2014/main" id="{9C563B87-FD69-4C68-8B10-75576C9E58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9616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0" name="Line 49">
                <a:extLst>
                  <a:ext uri="{FF2B5EF4-FFF2-40B4-BE49-F238E27FC236}">
                    <a16:creationId xmlns:a16="http://schemas.microsoft.com/office/drawing/2014/main" id="{B4CBF29A-99DF-4222-86BF-22936E6048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5308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1" name="Line 50">
                <a:extLst>
                  <a:ext uri="{FF2B5EF4-FFF2-40B4-BE49-F238E27FC236}">
                    <a16:creationId xmlns:a16="http://schemas.microsoft.com/office/drawing/2014/main" id="{C321195E-0028-45B2-B70B-6C9090F06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1002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2" name="Line 51">
                <a:extLst>
                  <a:ext uri="{FF2B5EF4-FFF2-40B4-BE49-F238E27FC236}">
                    <a16:creationId xmlns:a16="http://schemas.microsoft.com/office/drawing/2014/main" id="{3CAFBD07-A9BC-47CA-8107-BF01FA25F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9343" y="2727366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2" name="Rectangle 52">
              <a:extLst>
                <a:ext uri="{FF2B5EF4-FFF2-40B4-BE49-F238E27FC236}">
                  <a16:creationId xmlns:a16="http://schemas.microsoft.com/office/drawing/2014/main" id="{41E9EAED-4F86-493A-9EC4-ABFACC267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764" y="27803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" name="Rectangle 53">
              <a:extLst>
                <a:ext uri="{FF2B5EF4-FFF2-40B4-BE49-F238E27FC236}">
                  <a16:creationId xmlns:a16="http://schemas.microsoft.com/office/drawing/2014/main" id="{C2F057EB-37A9-41C3-8F36-14FADEFAA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9105" y="27803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Rectangle 54">
              <a:extLst>
                <a:ext uri="{FF2B5EF4-FFF2-40B4-BE49-F238E27FC236}">
                  <a16:creationId xmlns:a16="http://schemas.microsoft.com/office/drawing/2014/main" id="{01CE22E0-C1BF-452C-BD8E-AAB7AD646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674" y="27803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5" name="Rectangle 55">
              <a:extLst>
                <a:ext uri="{FF2B5EF4-FFF2-40B4-BE49-F238E27FC236}">
                  <a16:creationId xmlns:a16="http://schemas.microsoft.com/office/drawing/2014/main" id="{36DB4585-A395-4393-A8B7-C6AC3C229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425" y="27803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Rectangle 56">
              <a:extLst>
                <a:ext uri="{FF2B5EF4-FFF2-40B4-BE49-F238E27FC236}">
                  <a16:creationId xmlns:a16="http://schemas.microsoft.com/office/drawing/2014/main" id="{25CEA0A9-6940-43B5-B27F-4684D6B0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1766" y="27803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7" name="Rectangle 57">
              <a:extLst>
                <a:ext uri="{FF2B5EF4-FFF2-40B4-BE49-F238E27FC236}">
                  <a16:creationId xmlns:a16="http://schemas.microsoft.com/office/drawing/2014/main" id="{2E981BFB-67F4-4555-ADD6-B6686D0CF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460" y="27803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Rectangle 58">
              <a:extLst>
                <a:ext uri="{FF2B5EF4-FFF2-40B4-BE49-F238E27FC236}">
                  <a16:creationId xmlns:a16="http://schemas.microsoft.com/office/drawing/2014/main" id="{82FA547E-E392-4EA8-9EC7-D9365C2B7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3152" y="27803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1B265CF3-5B26-4AD9-B0A7-9580A687BF4D}"/>
              </a:ext>
            </a:extLst>
          </p:cNvPr>
          <p:cNvSpPr txBox="1"/>
          <p:nvPr/>
        </p:nvSpPr>
        <p:spPr bwMode="auto">
          <a:xfrm>
            <a:off x="805916" y="3756800"/>
            <a:ext cx="154622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.520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16F988DF-42B3-4A2B-90E2-3D31018B3E29}"/>
              </a:ext>
            </a:extLst>
          </p:cNvPr>
          <p:cNvGrpSpPr/>
          <p:nvPr/>
        </p:nvGrpSpPr>
        <p:grpSpPr>
          <a:xfrm>
            <a:off x="874239" y="4723200"/>
            <a:ext cx="2955803" cy="643142"/>
            <a:chOff x="905259" y="4852623"/>
            <a:chExt cx="2955803" cy="643142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3AF976E4-5B35-4C5A-A66A-4DA6F791354B}"/>
                </a:ext>
              </a:extLst>
            </p:cNvPr>
            <p:cNvGrpSpPr/>
            <p:nvPr/>
          </p:nvGrpSpPr>
          <p:grpSpPr>
            <a:xfrm>
              <a:off x="905259" y="4852623"/>
              <a:ext cx="2778628" cy="407764"/>
              <a:chOff x="1043993" y="4686793"/>
              <a:chExt cx="2778628" cy="407764"/>
            </a:xfrm>
          </p:grpSpPr>
          <p:grpSp>
            <p:nvGrpSpPr>
              <p:cNvPr id="310" name="グループ化 5">
                <a:extLst>
                  <a:ext uri="{FF2B5EF4-FFF2-40B4-BE49-F238E27FC236}">
                    <a16:creationId xmlns:a16="http://schemas.microsoft.com/office/drawing/2014/main" id="{36715085-B957-47D6-9479-00E5C5E183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6" y="4686793"/>
                <a:ext cx="2778625" cy="184665"/>
                <a:chOff x="7451475" y="2452572"/>
                <a:chExt cx="1812122" cy="120451"/>
              </a:xfrm>
            </p:grpSpPr>
            <p:sp>
              <p:nvSpPr>
                <p:cNvPr id="314" name="Rectangle 64">
                  <a:extLst>
                    <a:ext uri="{FF2B5EF4-FFF2-40B4-BE49-F238E27FC236}">
                      <a16:creationId xmlns:a16="http://schemas.microsoft.com/office/drawing/2014/main" id="{50B2AC83-BAC9-4FC3-A903-4DF063C8B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623833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(n=99):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mPFS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10.8m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5" name="Line 69">
                  <a:extLst>
                    <a:ext uri="{FF2B5EF4-FFF2-40B4-BE49-F238E27FC236}">
                      <a16:creationId xmlns:a16="http://schemas.microsoft.com/office/drawing/2014/main" id="{61ABC985-7D15-4A3B-8ABD-6C81C63B79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11" name="グループ化 6">
                <a:extLst>
                  <a:ext uri="{FF2B5EF4-FFF2-40B4-BE49-F238E27FC236}">
                    <a16:creationId xmlns:a16="http://schemas.microsoft.com/office/drawing/2014/main" id="{D5A31498-9413-453C-99D9-01EBB708AF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3" y="4909890"/>
                <a:ext cx="2707815" cy="184667"/>
                <a:chOff x="7451487" y="2664355"/>
                <a:chExt cx="1765945" cy="120452"/>
              </a:xfrm>
            </p:grpSpPr>
            <p:sp>
              <p:nvSpPr>
                <p:cNvPr id="312" name="Rectangle 66">
                  <a:extLst>
                    <a:ext uri="{FF2B5EF4-FFF2-40B4-BE49-F238E27FC236}">
                      <a16:creationId xmlns:a16="http://schemas.microsoft.com/office/drawing/2014/main" id="{27CE7ECE-AA8D-4E46-BD39-6CC30FBC5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575747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agreement  (n=28):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mPFS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8.3m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3" name="Line 73">
                  <a:extLst>
                    <a:ext uri="{FF2B5EF4-FFF2-40B4-BE49-F238E27FC236}">
                      <a16:creationId xmlns:a16="http://schemas.microsoft.com/office/drawing/2014/main" id="{C66843A2-F123-4C56-8038-6C04DC0D2E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09" name="Rectangle 64">
              <a:extLst>
                <a:ext uri="{FF2B5EF4-FFF2-40B4-BE49-F238E27FC236}">
                  <a16:creationId xmlns:a16="http://schemas.microsoft.com/office/drawing/2014/main" id="{6290230D-3BC2-4F7A-B999-AB43AA30B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1.16 (95% CI; 0.73-1.85,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.522)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17" name="テキスト ボックス 2">
            <a:extLst>
              <a:ext uri="{FF2B5EF4-FFF2-40B4-BE49-F238E27FC236}">
                <a16:creationId xmlns:a16="http://schemas.microsoft.com/office/drawing/2014/main" id="{9AFB3E28-FBC5-47CF-8D44-4BDEFF3B1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088" y="1538303"/>
            <a:ext cx="20113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PFS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33B620EB-FE70-48B3-9F5F-153D0B663BCC}"/>
              </a:ext>
            </a:extLst>
          </p:cNvPr>
          <p:cNvGrpSpPr/>
          <p:nvPr/>
        </p:nvGrpSpPr>
        <p:grpSpPr>
          <a:xfrm>
            <a:off x="8366155" y="1823600"/>
            <a:ext cx="3596624" cy="2527792"/>
            <a:chOff x="3074606" y="431958"/>
            <a:chExt cx="3596624" cy="2527792"/>
          </a:xfrm>
        </p:grpSpPr>
        <p:grpSp>
          <p:nvGrpSpPr>
            <p:cNvPr id="319" name="グループ化 110">
              <a:extLst>
                <a:ext uri="{FF2B5EF4-FFF2-40B4-BE49-F238E27FC236}">
                  <a16:creationId xmlns:a16="http://schemas.microsoft.com/office/drawing/2014/main" id="{738F750E-0C60-4D2D-9667-4F15FEDC0E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9571" y="519893"/>
              <a:ext cx="3207388" cy="2199667"/>
              <a:chOff x="7724724" y="2752488"/>
              <a:chExt cx="3207388" cy="2200120"/>
            </a:xfrm>
          </p:grpSpPr>
          <p:cxnSp>
            <p:nvCxnSpPr>
              <p:cNvPr id="358" name="直線コネクタ 111">
                <a:extLst>
                  <a:ext uri="{FF2B5EF4-FFF2-40B4-BE49-F238E27FC236}">
                    <a16:creationId xmlns:a16="http://schemas.microsoft.com/office/drawing/2014/main" id="{A605B969-ED0C-4A02-9AD9-7D09760016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9" name="直線コネクタ 112">
                <a:extLst>
                  <a:ext uri="{FF2B5EF4-FFF2-40B4-BE49-F238E27FC236}">
                    <a16:creationId xmlns:a16="http://schemas.microsoft.com/office/drawing/2014/main" id="{03F9AB8F-CEED-461A-8E29-46B97D1E67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5F5D3D2D-E3D2-48F9-8CB9-6A8A58A2B8BD}"/>
                </a:ext>
              </a:extLst>
            </p:cNvPr>
            <p:cNvGrpSpPr/>
            <p:nvPr/>
          </p:nvGrpSpPr>
          <p:grpSpPr>
            <a:xfrm>
              <a:off x="3267881" y="514034"/>
              <a:ext cx="55600" cy="1763301"/>
              <a:chOff x="3267881" y="514034"/>
              <a:chExt cx="55600" cy="1763301"/>
            </a:xfrm>
          </p:grpSpPr>
          <p:sp>
            <p:nvSpPr>
              <p:cNvPr id="349" name="Line 219">
                <a:extLst>
                  <a:ext uri="{FF2B5EF4-FFF2-40B4-BE49-F238E27FC236}">
                    <a16:creationId xmlns:a16="http://schemas.microsoft.com/office/drawing/2014/main" id="{F14380B1-16B9-4413-88BB-43A522DE7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7004" y="2057584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Line 220">
                <a:extLst>
                  <a:ext uri="{FF2B5EF4-FFF2-40B4-BE49-F238E27FC236}">
                    <a16:creationId xmlns:a16="http://schemas.microsoft.com/office/drawing/2014/main" id="{2F29A801-10EC-4112-A709-AD9AB40CC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7004" y="1618082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Line 221">
                <a:extLst>
                  <a:ext uri="{FF2B5EF4-FFF2-40B4-BE49-F238E27FC236}">
                    <a16:creationId xmlns:a16="http://schemas.microsoft.com/office/drawing/2014/main" id="{29D6CCC2-6AA7-4170-AD9A-E5DE321050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7004" y="1175934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Line 222">
                <a:extLst>
                  <a:ext uri="{FF2B5EF4-FFF2-40B4-BE49-F238E27FC236}">
                    <a16:creationId xmlns:a16="http://schemas.microsoft.com/office/drawing/2014/main" id="{3F36CB21-4A20-42F6-9A16-28DC47BE1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7004" y="736433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Line 224">
                <a:extLst>
                  <a:ext uri="{FF2B5EF4-FFF2-40B4-BE49-F238E27FC236}">
                    <a16:creationId xmlns:a16="http://schemas.microsoft.com/office/drawing/2014/main" id="{8DA6E5A0-161F-406D-B0DB-49E1146AF7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2277335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4" name="Line 225">
                <a:extLst>
                  <a:ext uri="{FF2B5EF4-FFF2-40B4-BE49-F238E27FC236}">
                    <a16:creationId xmlns:a16="http://schemas.microsoft.com/office/drawing/2014/main" id="{C9F4A73B-807C-41D9-A198-F069F60B7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1837834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5" name="Line 226">
                <a:extLst>
                  <a:ext uri="{FF2B5EF4-FFF2-40B4-BE49-F238E27FC236}">
                    <a16:creationId xmlns:a16="http://schemas.microsoft.com/office/drawing/2014/main" id="{439286D6-D5EA-4079-8B85-CC7C185E2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1395684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6" name="Line 227">
                <a:extLst>
                  <a:ext uri="{FF2B5EF4-FFF2-40B4-BE49-F238E27FC236}">
                    <a16:creationId xmlns:a16="http://schemas.microsoft.com/office/drawing/2014/main" id="{9A90708B-F36B-440F-B5EE-5BD5CD87C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956183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7" name="Line 228">
                <a:extLst>
                  <a:ext uri="{FF2B5EF4-FFF2-40B4-BE49-F238E27FC236}">
                    <a16:creationId xmlns:a16="http://schemas.microsoft.com/office/drawing/2014/main" id="{1BDCEBF0-E005-4C03-92E2-B728B7C01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514034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21" name="Rectangle 229">
              <a:extLst>
                <a:ext uri="{FF2B5EF4-FFF2-40B4-BE49-F238E27FC236}">
                  <a16:creationId xmlns:a16="http://schemas.microsoft.com/office/drawing/2014/main" id="{3DD6D41D-190F-4BD8-9297-BA0604486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264535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Rectangle 230">
              <a:extLst>
                <a:ext uri="{FF2B5EF4-FFF2-40B4-BE49-F238E27FC236}">
                  <a16:creationId xmlns:a16="http://schemas.microsoft.com/office/drawing/2014/main" id="{74AA12B9-AA57-497A-B04D-FD745BE90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219525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Rectangle 231">
              <a:extLst>
                <a:ext uri="{FF2B5EF4-FFF2-40B4-BE49-F238E27FC236}">
                  <a16:creationId xmlns:a16="http://schemas.microsoft.com/office/drawing/2014/main" id="{66F920F8-13ED-4BB5-ACF8-82425D402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175575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Rectangle 232">
              <a:extLst>
                <a:ext uri="{FF2B5EF4-FFF2-40B4-BE49-F238E27FC236}">
                  <a16:creationId xmlns:a16="http://schemas.microsoft.com/office/drawing/2014/main" id="{09B7D22D-7ED5-4A29-BEB7-DED1F5FC7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131360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Rectangle 233">
              <a:extLst>
                <a:ext uri="{FF2B5EF4-FFF2-40B4-BE49-F238E27FC236}">
                  <a16:creationId xmlns:a16="http://schemas.microsoft.com/office/drawing/2014/main" id="{E021677A-AC7E-47E8-9292-7831BFF65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87410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" name="Rectangle 234">
              <a:extLst>
                <a:ext uri="{FF2B5EF4-FFF2-40B4-BE49-F238E27FC236}">
                  <a16:creationId xmlns:a16="http://schemas.microsoft.com/office/drawing/2014/main" id="{A45A9672-AE08-49C7-A821-705CB9C90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606" y="43195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Freeform 237">
              <a:extLst>
                <a:ext uri="{FF2B5EF4-FFF2-40B4-BE49-F238E27FC236}">
                  <a16:creationId xmlns:a16="http://schemas.microsoft.com/office/drawing/2014/main" id="{733AC1E7-C4F6-49DE-AA4A-AFE629F0F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185" y="511386"/>
              <a:ext cx="3280372" cy="1098754"/>
            </a:xfrm>
            <a:custGeom>
              <a:avLst/>
              <a:gdLst>
                <a:gd name="T0" fmla="*/ 0 w 1239"/>
                <a:gd name="T1" fmla="*/ 0 h 415"/>
                <a:gd name="T2" fmla="*/ 25 w 1239"/>
                <a:gd name="T3" fmla="*/ 43 h 415"/>
                <a:gd name="T4" fmla="*/ 30 w 1239"/>
                <a:gd name="T5" fmla="*/ 54 h 415"/>
                <a:gd name="T6" fmla="*/ 48 w 1239"/>
                <a:gd name="T7" fmla="*/ 54 h 415"/>
                <a:gd name="T8" fmla="*/ 81 w 1239"/>
                <a:gd name="T9" fmla="*/ 65 h 415"/>
                <a:gd name="T10" fmla="*/ 91 w 1239"/>
                <a:gd name="T11" fmla="*/ 76 h 415"/>
                <a:gd name="T12" fmla="*/ 101 w 1239"/>
                <a:gd name="T13" fmla="*/ 87 h 415"/>
                <a:gd name="T14" fmla="*/ 121 w 1239"/>
                <a:gd name="T15" fmla="*/ 87 h 415"/>
                <a:gd name="T16" fmla="*/ 139 w 1239"/>
                <a:gd name="T17" fmla="*/ 87 h 415"/>
                <a:gd name="T18" fmla="*/ 152 w 1239"/>
                <a:gd name="T19" fmla="*/ 99 h 415"/>
                <a:gd name="T20" fmla="*/ 164 w 1239"/>
                <a:gd name="T21" fmla="*/ 112 h 415"/>
                <a:gd name="T22" fmla="*/ 176 w 1239"/>
                <a:gd name="T23" fmla="*/ 124 h 415"/>
                <a:gd name="T24" fmla="*/ 197 w 1239"/>
                <a:gd name="T25" fmla="*/ 137 h 415"/>
                <a:gd name="T26" fmla="*/ 232 w 1239"/>
                <a:gd name="T27" fmla="*/ 149 h 415"/>
                <a:gd name="T28" fmla="*/ 247 w 1239"/>
                <a:gd name="T29" fmla="*/ 149 h 415"/>
                <a:gd name="T30" fmla="*/ 268 w 1239"/>
                <a:gd name="T31" fmla="*/ 163 h 415"/>
                <a:gd name="T32" fmla="*/ 286 w 1239"/>
                <a:gd name="T33" fmla="*/ 163 h 415"/>
                <a:gd name="T34" fmla="*/ 299 w 1239"/>
                <a:gd name="T35" fmla="*/ 177 h 415"/>
                <a:gd name="T36" fmla="*/ 314 w 1239"/>
                <a:gd name="T37" fmla="*/ 177 h 415"/>
                <a:gd name="T38" fmla="*/ 379 w 1239"/>
                <a:gd name="T39" fmla="*/ 177 h 415"/>
                <a:gd name="T40" fmla="*/ 412 w 1239"/>
                <a:gd name="T41" fmla="*/ 177 h 415"/>
                <a:gd name="T42" fmla="*/ 415 w 1239"/>
                <a:gd name="T43" fmla="*/ 194 h 415"/>
                <a:gd name="T44" fmla="*/ 440 w 1239"/>
                <a:gd name="T45" fmla="*/ 211 h 415"/>
                <a:gd name="T46" fmla="*/ 455 w 1239"/>
                <a:gd name="T47" fmla="*/ 211 h 415"/>
                <a:gd name="T48" fmla="*/ 501 w 1239"/>
                <a:gd name="T49" fmla="*/ 211 h 415"/>
                <a:gd name="T50" fmla="*/ 506 w 1239"/>
                <a:gd name="T51" fmla="*/ 231 h 415"/>
                <a:gd name="T52" fmla="*/ 526 w 1239"/>
                <a:gd name="T53" fmla="*/ 231 h 415"/>
                <a:gd name="T54" fmla="*/ 534 w 1239"/>
                <a:gd name="T55" fmla="*/ 231 h 415"/>
                <a:gd name="T56" fmla="*/ 535 w 1239"/>
                <a:gd name="T57" fmla="*/ 255 h 415"/>
                <a:gd name="T58" fmla="*/ 602 w 1239"/>
                <a:gd name="T59" fmla="*/ 255 h 415"/>
                <a:gd name="T60" fmla="*/ 636 w 1239"/>
                <a:gd name="T61" fmla="*/ 281 h 415"/>
                <a:gd name="T62" fmla="*/ 641 w 1239"/>
                <a:gd name="T63" fmla="*/ 308 h 415"/>
                <a:gd name="T64" fmla="*/ 676 w 1239"/>
                <a:gd name="T65" fmla="*/ 308 h 415"/>
                <a:gd name="T66" fmla="*/ 679 w 1239"/>
                <a:gd name="T67" fmla="*/ 339 h 415"/>
                <a:gd name="T68" fmla="*/ 689 w 1239"/>
                <a:gd name="T69" fmla="*/ 339 h 415"/>
                <a:gd name="T70" fmla="*/ 696 w 1239"/>
                <a:gd name="T71" fmla="*/ 374 h 415"/>
                <a:gd name="T72" fmla="*/ 765 w 1239"/>
                <a:gd name="T73" fmla="*/ 374 h 415"/>
                <a:gd name="T74" fmla="*/ 787 w 1239"/>
                <a:gd name="T75" fmla="*/ 415 h 415"/>
                <a:gd name="T76" fmla="*/ 808 w 1239"/>
                <a:gd name="T77" fmla="*/ 415 h 415"/>
                <a:gd name="T78" fmla="*/ 856 w 1239"/>
                <a:gd name="T79" fmla="*/ 415 h 415"/>
                <a:gd name="T80" fmla="*/ 945 w 1239"/>
                <a:gd name="T81" fmla="*/ 415 h 415"/>
                <a:gd name="T82" fmla="*/ 1087 w 1239"/>
                <a:gd name="T83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9" h="415">
                  <a:moveTo>
                    <a:pt x="0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30" y="43"/>
                  </a:lnTo>
                  <a:lnTo>
                    <a:pt x="30" y="54"/>
                  </a:lnTo>
                  <a:lnTo>
                    <a:pt x="45" y="54"/>
                  </a:lnTo>
                  <a:lnTo>
                    <a:pt x="48" y="54"/>
                  </a:lnTo>
                  <a:lnTo>
                    <a:pt x="48" y="65"/>
                  </a:lnTo>
                  <a:lnTo>
                    <a:pt x="81" y="65"/>
                  </a:lnTo>
                  <a:lnTo>
                    <a:pt x="81" y="76"/>
                  </a:lnTo>
                  <a:lnTo>
                    <a:pt x="91" y="76"/>
                  </a:lnTo>
                  <a:lnTo>
                    <a:pt x="91" y="87"/>
                  </a:lnTo>
                  <a:lnTo>
                    <a:pt x="101" y="87"/>
                  </a:lnTo>
                  <a:lnTo>
                    <a:pt x="105" y="87"/>
                  </a:lnTo>
                  <a:lnTo>
                    <a:pt x="121" y="87"/>
                  </a:lnTo>
                  <a:lnTo>
                    <a:pt x="126" y="87"/>
                  </a:lnTo>
                  <a:lnTo>
                    <a:pt x="139" y="87"/>
                  </a:lnTo>
                  <a:lnTo>
                    <a:pt x="141" y="99"/>
                  </a:lnTo>
                  <a:lnTo>
                    <a:pt x="152" y="99"/>
                  </a:lnTo>
                  <a:lnTo>
                    <a:pt x="152" y="112"/>
                  </a:lnTo>
                  <a:lnTo>
                    <a:pt x="164" y="112"/>
                  </a:lnTo>
                  <a:lnTo>
                    <a:pt x="176" y="112"/>
                  </a:lnTo>
                  <a:lnTo>
                    <a:pt x="176" y="124"/>
                  </a:lnTo>
                  <a:lnTo>
                    <a:pt x="197" y="124"/>
                  </a:lnTo>
                  <a:lnTo>
                    <a:pt x="197" y="137"/>
                  </a:lnTo>
                  <a:lnTo>
                    <a:pt x="232" y="137"/>
                  </a:lnTo>
                  <a:lnTo>
                    <a:pt x="232" y="149"/>
                  </a:lnTo>
                  <a:lnTo>
                    <a:pt x="237" y="149"/>
                  </a:lnTo>
                  <a:lnTo>
                    <a:pt x="247" y="149"/>
                  </a:lnTo>
                  <a:lnTo>
                    <a:pt x="268" y="149"/>
                  </a:lnTo>
                  <a:lnTo>
                    <a:pt x="268" y="163"/>
                  </a:lnTo>
                  <a:lnTo>
                    <a:pt x="273" y="163"/>
                  </a:lnTo>
                  <a:lnTo>
                    <a:pt x="286" y="163"/>
                  </a:lnTo>
                  <a:lnTo>
                    <a:pt x="286" y="177"/>
                  </a:lnTo>
                  <a:lnTo>
                    <a:pt x="299" y="177"/>
                  </a:lnTo>
                  <a:lnTo>
                    <a:pt x="308" y="177"/>
                  </a:lnTo>
                  <a:lnTo>
                    <a:pt x="314" y="177"/>
                  </a:lnTo>
                  <a:lnTo>
                    <a:pt x="341" y="177"/>
                  </a:lnTo>
                  <a:lnTo>
                    <a:pt x="379" y="177"/>
                  </a:lnTo>
                  <a:lnTo>
                    <a:pt x="400" y="177"/>
                  </a:lnTo>
                  <a:lnTo>
                    <a:pt x="412" y="177"/>
                  </a:lnTo>
                  <a:lnTo>
                    <a:pt x="412" y="194"/>
                  </a:lnTo>
                  <a:lnTo>
                    <a:pt x="415" y="194"/>
                  </a:lnTo>
                  <a:lnTo>
                    <a:pt x="440" y="194"/>
                  </a:lnTo>
                  <a:lnTo>
                    <a:pt x="440" y="211"/>
                  </a:lnTo>
                  <a:lnTo>
                    <a:pt x="443" y="211"/>
                  </a:lnTo>
                  <a:lnTo>
                    <a:pt x="455" y="211"/>
                  </a:lnTo>
                  <a:lnTo>
                    <a:pt x="493" y="211"/>
                  </a:lnTo>
                  <a:lnTo>
                    <a:pt x="501" y="211"/>
                  </a:lnTo>
                  <a:lnTo>
                    <a:pt x="506" y="211"/>
                  </a:lnTo>
                  <a:lnTo>
                    <a:pt x="506" y="231"/>
                  </a:lnTo>
                  <a:lnTo>
                    <a:pt x="512" y="231"/>
                  </a:lnTo>
                  <a:lnTo>
                    <a:pt x="526" y="231"/>
                  </a:lnTo>
                  <a:lnTo>
                    <a:pt x="530" y="231"/>
                  </a:lnTo>
                  <a:lnTo>
                    <a:pt x="534" y="231"/>
                  </a:lnTo>
                  <a:lnTo>
                    <a:pt x="535" y="231"/>
                  </a:lnTo>
                  <a:lnTo>
                    <a:pt x="535" y="255"/>
                  </a:lnTo>
                  <a:lnTo>
                    <a:pt x="588" y="255"/>
                  </a:lnTo>
                  <a:lnTo>
                    <a:pt x="602" y="255"/>
                  </a:lnTo>
                  <a:lnTo>
                    <a:pt x="636" y="255"/>
                  </a:lnTo>
                  <a:lnTo>
                    <a:pt x="636" y="281"/>
                  </a:lnTo>
                  <a:lnTo>
                    <a:pt x="641" y="281"/>
                  </a:lnTo>
                  <a:lnTo>
                    <a:pt x="641" y="308"/>
                  </a:lnTo>
                  <a:lnTo>
                    <a:pt x="649" y="308"/>
                  </a:lnTo>
                  <a:lnTo>
                    <a:pt x="676" y="308"/>
                  </a:lnTo>
                  <a:lnTo>
                    <a:pt x="679" y="308"/>
                  </a:lnTo>
                  <a:lnTo>
                    <a:pt x="679" y="339"/>
                  </a:lnTo>
                  <a:lnTo>
                    <a:pt x="686" y="339"/>
                  </a:lnTo>
                  <a:lnTo>
                    <a:pt x="689" y="339"/>
                  </a:lnTo>
                  <a:lnTo>
                    <a:pt x="696" y="339"/>
                  </a:lnTo>
                  <a:lnTo>
                    <a:pt x="696" y="374"/>
                  </a:lnTo>
                  <a:lnTo>
                    <a:pt x="738" y="374"/>
                  </a:lnTo>
                  <a:lnTo>
                    <a:pt x="765" y="374"/>
                  </a:lnTo>
                  <a:lnTo>
                    <a:pt x="787" y="374"/>
                  </a:lnTo>
                  <a:lnTo>
                    <a:pt x="787" y="415"/>
                  </a:lnTo>
                  <a:lnTo>
                    <a:pt x="801" y="415"/>
                  </a:lnTo>
                  <a:lnTo>
                    <a:pt x="808" y="415"/>
                  </a:lnTo>
                  <a:lnTo>
                    <a:pt x="833" y="415"/>
                  </a:lnTo>
                  <a:lnTo>
                    <a:pt x="856" y="415"/>
                  </a:lnTo>
                  <a:lnTo>
                    <a:pt x="927" y="415"/>
                  </a:lnTo>
                  <a:lnTo>
                    <a:pt x="945" y="415"/>
                  </a:lnTo>
                  <a:lnTo>
                    <a:pt x="1072" y="415"/>
                  </a:lnTo>
                  <a:lnTo>
                    <a:pt x="1087" y="415"/>
                  </a:lnTo>
                  <a:lnTo>
                    <a:pt x="1239" y="415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238">
              <a:extLst>
                <a:ext uri="{FF2B5EF4-FFF2-40B4-BE49-F238E27FC236}">
                  <a16:creationId xmlns:a16="http://schemas.microsoft.com/office/drawing/2014/main" id="{4DFD43B1-D307-4FFD-AE0B-CCDB36BE2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480" y="514034"/>
              <a:ext cx="2335180" cy="1893034"/>
            </a:xfrm>
            <a:custGeom>
              <a:avLst/>
              <a:gdLst>
                <a:gd name="T0" fmla="*/ 0 w 882"/>
                <a:gd name="T1" fmla="*/ 0 h 715"/>
                <a:gd name="T2" fmla="*/ 0 w 882"/>
                <a:gd name="T3" fmla="*/ 0 h 715"/>
                <a:gd name="T4" fmla="*/ 0 w 882"/>
                <a:gd name="T5" fmla="*/ 30 h 715"/>
                <a:gd name="T6" fmla="*/ 35 w 882"/>
                <a:gd name="T7" fmla="*/ 30 h 715"/>
                <a:gd name="T8" fmla="*/ 45 w 882"/>
                <a:gd name="T9" fmla="*/ 30 h 715"/>
                <a:gd name="T10" fmla="*/ 45 w 882"/>
                <a:gd name="T11" fmla="*/ 68 h 715"/>
                <a:gd name="T12" fmla="*/ 89 w 882"/>
                <a:gd name="T13" fmla="*/ 68 h 715"/>
                <a:gd name="T14" fmla="*/ 89 w 882"/>
                <a:gd name="T15" fmla="*/ 107 h 715"/>
                <a:gd name="T16" fmla="*/ 99 w 882"/>
                <a:gd name="T17" fmla="*/ 107 h 715"/>
                <a:gd name="T18" fmla="*/ 99 w 882"/>
                <a:gd name="T19" fmla="*/ 145 h 715"/>
                <a:gd name="T20" fmla="*/ 122 w 882"/>
                <a:gd name="T21" fmla="*/ 145 h 715"/>
                <a:gd name="T22" fmla="*/ 122 w 882"/>
                <a:gd name="T23" fmla="*/ 183 h 715"/>
                <a:gd name="T24" fmla="*/ 141 w 882"/>
                <a:gd name="T25" fmla="*/ 183 h 715"/>
                <a:gd name="T26" fmla="*/ 235 w 882"/>
                <a:gd name="T27" fmla="*/ 183 h 715"/>
                <a:gd name="T28" fmla="*/ 235 w 882"/>
                <a:gd name="T29" fmla="*/ 224 h 715"/>
                <a:gd name="T30" fmla="*/ 276 w 882"/>
                <a:gd name="T31" fmla="*/ 224 h 715"/>
                <a:gd name="T32" fmla="*/ 276 w 882"/>
                <a:gd name="T33" fmla="*/ 264 h 715"/>
                <a:gd name="T34" fmla="*/ 283 w 882"/>
                <a:gd name="T35" fmla="*/ 264 h 715"/>
                <a:gd name="T36" fmla="*/ 378 w 882"/>
                <a:gd name="T37" fmla="*/ 264 h 715"/>
                <a:gd name="T38" fmla="*/ 378 w 882"/>
                <a:gd name="T39" fmla="*/ 308 h 715"/>
                <a:gd name="T40" fmla="*/ 382 w 882"/>
                <a:gd name="T41" fmla="*/ 308 h 715"/>
                <a:gd name="T42" fmla="*/ 382 w 882"/>
                <a:gd name="T43" fmla="*/ 352 h 715"/>
                <a:gd name="T44" fmla="*/ 385 w 882"/>
                <a:gd name="T45" fmla="*/ 352 h 715"/>
                <a:gd name="T46" fmla="*/ 385 w 882"/>
                <a:gd name="T47" fmla="*/ 396 h 715"/>
                <a:gd name="T48" fmla="*/ 403 w 882"/>
                <a:gd name="T49" fmla="*/ 396 h 715"/>
                <a:gd name="T50" fmla="*/ 403 w 882"/>
                <a:gd name="T51" fmla="*/ 439 h 715"/>
                <a:gd name="T52" fmla="*/ 463 w 882"/>
                <a:gd name="T53" fmla="*/ 439 h 715"/>
                <a:gd name="T54" fmla="*/ 509 w 882"/>
                <a:gd name="T55" fmla="*/ 439 h 715"/>
                <a:gd name="T56" fmla="*/ 530 w 882"/>
                <a:gd name="T57" fmla="*/ 439 h 715"/>
                <a:gd name="T58" fmla="*/ 555 w 882"/>
                <a:gd name="T59" fmla="*/ 439 h 715"/>
                <a:gd name="T60" fmla="*/ 568 w 882"/>
                <a:gd name="T61" fmla="*/ 439 h 715"/>
                <a:gd name="T62" fmla="*/ 568 w 882"/>
                <a:gd name="T63" fmla="*/ 518 h 715"/>
                <a:gd name="T64" fmla="*/ 700 w 882"/>
                <a:gd name="T65" fmla="*/ 518 h 715"/>
                <a:gd name="T66" fmla="*/ 700 w 882"/>
                <a:gd name="T67" fmla="*/ 597 h 715"/>
                <a:gd name="T68" fmla="*/ 725 w 882"/>
                <a:gd name="T69" fmla="*/ 597 h 715"/>
                <a:gd name="T70" fmla="*/ 790 w 882"/>
                <a:gd name="T71" fmla="*/ 597 h 715"/>
                <a:gd name="T72" fmla="*/ 790 w 882"/>
                <a:gd name="T73" fmla="*/ 715 h 715"/>
                <a:gd name="T74" fmla="*/ 882 w 882"/>
                <a:gd name="T75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2" h="715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35" y="30"/>
                  </a:lnTo>
                  <a:lnTo>
                    <a:pt x="45" y="30"/>
                  </a:lnTo>
                  <a:lnTo>
                    <a:pt x="45" y="68"/>
                  </a:lnTo>
                  <a:lnTo>
                    <a:pt x="89" y="68"/>
                  </a:lnTo>
                  <a:lnTo>
                    <a:pt x="89" y="107"/>
                  </a:lnTo>
                  <a:lnTo>
                    <a:pt x="99" y="107"/>
                  </a:lnTo>
                  <a:lnTo>
                    <a:pt x="99" y="145"/>
                  </a:lnTo>
                  <a:lnTo>
                    <a:pt x="122" y="145"/>
                  </a:lnTo>
                  <a:lnTo>
                    <a:pt x="122" y="183"/>
                  </a:lnTo>
                  <a:lnTo>
                    <a:pt x="141" y="183"/>
                  </a:lnTo>
                  <a:lnTo>
                    <a:pt x="235" y="183"/>
                  </a:lnTo>
                  <a:lnTo>
                    <a:pt x="235" y="224"/>
                  </a:lnTo>
                  <a:lnTo>
                    <a:pt x="276" y="224"/>
                  </a:lnTo>
                  <a:lnTo>
                    <a:pt x="276" y="264"/>
                  </a:lnTo>
                  <a:lnTo>
                    <a:pt x="283" y="264"/>
                  </a:lnTo>
                  <a:lnTo>
                    <a:pt x="378" y="264"/>
                  </a:lnTo>
                  <a:lnTo>
                    <a:pt x="378" y="308"/>
                  </a:lnTo>
                  <a:lnTo>
                    <a:pt x="382" y="308"/>
                  </a:lnTo>
                  <a:lnTo>
                    <a:pt x="382" y="352"/>
                  </a:lnTo>
                  <a:lnTo>
                    <a:pt x="385" y="352"/>
                  </a:lnTo>
                  <a:lnTo>
                    <a:pt x="385" y="396"/>
                  </a:lnTo>
                  <a:lnTo>
                    <a:pt x="403" y="396"/>
                  </a:lnTo>
                  <a:lnTo>
                    <a:pt x="403" y="439"/>
                  </a:lnTo>
                  <a:lnTo>
                    <a:pt x="463" y="439"/>
                  </a:lnTo>
                  <a:lnTo>
                    <a:pt x="509" y="439"/>
                  </a:lnTo>
                  <a:lnTo>
                    <a:pt x="530" y="439"/>
                  </a:lnTo>
                  <a:lnTo>
                    <a:pt x="555" y="439"/>
                  </a:lnTo>
                  <a:lnTo>
                    <a:pt x="568" y="439"/>
                  </a:lnTo>
                  <a:lnTo>
                    <a:pt x="568" y="518"/>
                  </a:lnTo>
                  <a:lnTo>
                    <a:pt x="700" y="518"/>
                  </a:lnTo>
                  <a:lnTo>
                    <a:pt x="700" y="597"/>
                  </a:lnTo>
                  <a:lnTo>
                    <a:pt x="725" y="597"/>
                  </a:lnTo>
                  <a:lnTo>
                    <a:pt x="790" y="597"/>
                  </a:lnTo>
                  <a:lnTo>
                    <a:pt x="790" y="715"/>
                  </a:lnTo>
                  <a:lnTo>
                    <a:pt x="882" y="715"/>
                  </a:ln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FA973CD0-B03F-4944-9AFD-7A4C7652B73F}"/>
                </a:ext>
              </a:extLst>
            </p:cNvPr>
            <p:cNvGrpSpPr/>
            <p:nvPr/>
          </p:nvGrpSpPr>
          <p:grpSpPr>
            <a:xfrm>
              <a:off x="3267881" y="2499733"/>
              <a:ext cx="3292683" cy="275350"/>
              <a:chOff x="3267881" y="2499733"/>
              <a:chExt cx="3292683" cy="275350"/>
            </a:xfrm>
          </p:grpSpPr>
          <p:sp>
            <p:nvSpPr>
              <p:cNvPr id="336" name="Line 218">
                <a:extLst>
                  <a:ext uri="{FF2B5EF4-FFF2-40B4-BE49-F238E27FC236}">
                    <a16:creationId xmlns:a16="http://schemas.microsoft.com/office/drawing/2014/main" id="{71247370-1CD6-4F9B-BCDC-FB5A9032A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7004" y="2499733"/>
                <a:ext cx="2647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7" name="Line 223">
                <a:extLst>
                  <a:ext uri="{FF2B5EF4-FFF2-40B4-BE49-F238E27FC236}">
                    <a16:creationId xmlns:a16="http://schemas.microsoft.com/office/drawing/2014/main" id="{383B0E8A-E921-4D69-805D-1811B3571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7881" y="2719483"/>
                <a:ext cx="55600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8" name="Line 240">
                <a:extLst>
                  <a:ext uri="{FF2B5EF4-FFF2-40B4-BE49-F238E27FC236}">
                    <a16:creationId xmlns:a16="http://schemas.microsoft.com/office/drawing/2014/main" id="{B785448D-FA04-4F9C-87CB-B7500064D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4430" y="2719483"/>
                <a:ext cx="0" cy="2647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9" name="Line 241">
                <a:extLst>
                  <a:ext uri="{FF2B5EF4-FFF2-40B4-BE49-F238E27FC236}">
                    <a16:creationId xmlns:a16="http://schemas.microsoft.com/office/drawing/2014/main" id="{45854B0A-1E80-4FEC-9ECC-A70846CF32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8386" y="2719483"/>
                <a:ext cx="0" cy="2647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0" name="Line 242">
                <a:extLst>
                  <a:ext uri="{FF2B5EF4-FFF2-40B4-BE49-F238E27FC236}">
                    <a16:creationId xmlns:a16="http://schemas.microsoft.com/office/drawing/2014/main" id="{DFC202DD-120A-4C0F-A054-D53A0EA26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2343" y="2719483"/>
                <a:ext cx="0" cy="2647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1" name="Line 243">
                <a:extLst>
                  <a:ext uri="{FF2B5EF4-FFF2-40B4-BE49-F238E27FC236}">
                    <a16:creationId xmlns:a16="http://schemas.microsoft.com/office/drawing/2014/main" id="{6770ED99-57FC-49DB-9CB7-2254091A3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16298" y="2719483"/>
                <a:ext cx="0" cy="2647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2" name="Line 244">
                <a:extLst>
                  <a:ext uri="{FF2B5EF4-FFF2-40B4-BE49-F238E27FC236}">
                    <a16:creationId xmlns:a16="http://schemas.microsoft.com/office/drawing/2014/main" id="{6F58FDBB-5DFB-4A9A-9A8D-A05DE24A2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0255" y="2719483"/>
                <a:ext cx="0" cy="2647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3" name="Line 245">
                <a:extLst>
                  <a:ext uri="{FF2B5EF4-FFF2-40B4-BE49-F238E27FC236}">
                    <a16:creationId xmlns:a16="http://schemas.microsoft.com/office/drawing/2014/main" id="{051F8836-D837-4AE6-A1D8-EC977B165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3480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4" name="Line 246">
                <a:extLst>
                  <a:ext uri="{FF2B5EF4-FFF2-40B4-BE49-F238E27FC236}">
                    <a16:creationId xmlns:a16="http://schemas.microsoft.com/office/drawing/2014/main" id="{989D7421-6FD3-4B54-B3D9-104F53201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7437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Line 247">
                <a:extLst>
                  <a:ext uri="{FF2B5EF4-FFF2-40B4-BE49-F238E27FC236}">
                    <a16:creationId xmlns:a16="http://schemas.microsoft.com/office/drawing/2014/main" id="{4E06A14A-9548-46FC-870A-E9B222A4C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1392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Line 248">
                <a:extLst>
                  <a:ext uri="{FF2B5EF4-FFF2-40B4-BE49-F238E27FC236}">
                    <a16:creationId xmlns:a16="http://schemas.microsoft.com/office/drawing/2014/main" id="{32A2747B-673A-4437-9C4D-0050A946F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95940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Line 249">
                <a:extLst>
                  <a:ext uri="{FF2B5EF4-FFF2-40B4-BE49-F238E27FC236}">
                    <a16:creationId xmlns:a16="http://schemas.microsoft.com/office/drawing/2014/main" id="{CC614901-9641-4F3B-A94F-FCE0B43F3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7249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Line 250">
                <a:extLst>
                  <a:ext uri="{FF2B5EF4-FFF2-40B4-BE49-F238E27FC236}">
                    <a16:creationId xmlns:a16="http://schemas.microsoft.com/office/drawing/2014/main" id="{6618D35E-AF62-4282-8E7D-F8D2F88462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60564" y="2719483"/>
                <a:ext cx="0" cy="5560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0" name="Rectangle 251">
              <a:extLst>
                <a:ext uri="{FF2B5EF4-FFF2-40B4-BE49-F238E27FC236}">
                  <a16:creationId xmlns:a16="http://schemas.microsoft.com/office/drawing/2014/main" id="{191D8FDA-7F7B-4C33-B6C7-9564B0D77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414" y="277508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Rectangle 252">
              <a:extLst>
                <a:ext uri="{FF2B5EF4-FFF2-40B4-BE49-F238E27FC236}">
                  <a16:creationId xmlns:a16="http://schemas.microsoft.com/office/drawing/2014/main" id="{C44BB33E-BC9A-4767-A065-D81D0C977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371" y="277508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Rectangle 253">
              <a:extLst>
                <a:ext uri="{FF2B5EF4-FFF2-40B4-BE49-F238E27FC236}">
                  <a16:creationId xmlns:a16="http://schemas.microsoft.com/office/drawing/2014/main" id="{25C081EC-78FD-423E-903C-313DADF03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7850" y="277508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Rectangle 254">
              <a:extLst>
                <a:ext uri="{FF2B5EF4-FFF2-40B4-BE49-F238E27FC236}">
                  <a16:creationId xmlns:a16="http://schemas.microsoft.com/office/drawing/2014/main" id="{EFA34D5C-3B25-4160-971B-81B9E8776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749" y="277508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Rectangle 255">
              <a:extLst>
                <a:ext uri="{FF2B5EF4-FFF2-40B4-BE49-F238E27FC236}">
                  <a16:creationId xmlns:a16="http://schemas.microsoft.com/office/drawing/2014/main" id="{C496E643-6B76-4B91-A5CA-17FA5BCE5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706" y="277508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Rectangle 256">
              <a:extLst>
                <a:ext uri="{FF2B5EF4-FFF2-40B4-BE49-F238E27FC236}">
                  <a16:creationId xmlns:a16="http://schemas.microsoft.com/office/drawing/2014/main" id="{A73848FC-B691-4BAE-89EB-22BE71948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7342" y="277508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0" name="テキスト ボックス 2">
            <a:extLst>
              <a:ext uri="{FF2B5EF4-FFF2-40B4-BE49-F238E27FC236}">
                <a16:creationId xmlns:a16="http://schemas.microsoft.com/office/drawing/2014/main" id="{83E800DD-A341-4374-A0C0-DAA7571FE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827" y="1539252"/>
            <a:ext cx="20113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</a:t>
            </a:r>
            <a:r>
              <a:rPr lang="ja-JP" altLang="en-US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PPS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2E314D14-4DF3-4A41-A19F-8DA70D5C4022}"/>
              </a:ext>
            </a:extLst>
          </p:cNvPr>
          <p:cNvSpPr txBox="1"/>
          <p:nvPr/>
        </p:nvSpPr>
        <p:spPr bwMode="auto">
          <a:xfrm>
            <a:off x="8617652" y="3756800"/>
            <a:ext cx="154622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.024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B9FE03AF-92EB-41FE-BC63-A49B3C2579FB}"/>
              </a:ext>
            </a:extLst>
          </p:cNvPr>
          <p:cNvGrpSpPr/>
          <p:nvPr/>
        </p:nvGrpSpPr>
        <p:grpSpPr>
          <a:xfrm>
            <a:off x="8857884" y="4721371"/>
            <a:ext cx="3131745" cy="643132"/>
            <a:chOff x="905259" y="4852633"/>
            <a:chExt cx="3131745" cy="643132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80BCE8B5-86CC-411A-BA31-32B8D95083B9}"/>
                </a:ext>
              </a:extLst>
            </p:cNvPr>
            <p:cNvGrpSpPr/>
            <p:nvPr/>
          </p:nvGrpSpPr>
          <p:grpSpPr>
            <a:xfrm>
              <a:off x="905259" y="4852633"/>
              <a:ext cx="3131745" cy="407742"/>
              <a:chOff x="1043993" y="4686803"/>
              <a:chExt cx="3131745" cy="407742"/>
            </a:xfrm>
          </p:grpSpPr>
          <p:grpSp>
            <p:nvGrpSpPr>
              <p:cNvPr id="365" name="グループ化 5">
                <a:extLst>
                  <a:ext uri="{FF2B5EF4-FFF2-40B4-BE49-F238E27FC236}">
                    <a16:creationId xmlns:a16="http://schemas.microsoft.com/office/drawing/2014/main" id="{B84C70B1-8B9B-4824-A728-990EC42590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1" y="4686803"/>
                <a:ext cx="3131737" cy="184667"/>
                <a:chOff x="7451475" y="2452572"/>
                <a:chExt cx="2042408" cy="120452"/>
              </a:xfrm>
            </p:grpSpPr>
            <p:sp>
              <p:nvSpPr>
                <p:cNvPr id="369" name="Rectangle 64">
                  <a:extLst>
                    <a:ext uri="{FF2B5EF4-FFF2-40B4-BE49-F238E27FC236}">
                      <a16:creationId xmlns:a16="http://schemas.microsoft.com/office/drawing/2014/main" id="{E4164105-232D-434C-A860-8EB3D81072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854119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(n=97): 2-year PPS, 50.1%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0" name="Line 69">
                  <a:extLst>
                    <a:ext uri="{FF2B5EF4-FFF2-40B4-BE49-F238E27FC236}">
                      <a16:creationId xmlns:a16="http://schemas.microsoft.com/office/drawing/2014/main" id="{8395EA58-D3B2-4007-A231-7CB6A6D411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66" name="グループ化 6">
                <a:extLst>
                  <a:ext uri="{FF2B5EF4-FFF2-40B4-BE49-F238E27FC236}">
                    <a16:creationId xmlns:a16="http://schemas.microsoft.com/office/drawing/2014/main" id="{3829ECA8-6AAD-4BDC-BCC6-CDE1EB8BA0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3" y="4909880"/>
                <a:ext cx="3060925" cy="184665"/>
                <a:chOff x="7451487" y="2664355"/>
                <a:chExt cx="1996231" cy="120451"/>
              </a:xfrm>
            </p:grpSpPr>
            <p:sp>
              <p:nvSpPr>
                <p:cNvPr id="367" name="Rectangle 66">
                  <a:extLst>
                    <a:ext uri="{FF2B5EF4-FFF2-40B4-BE49-F238E27FC236}">
                      <a16:creationId xmlns:a16="http://schemas.microsoft.com/office/drawing/2014/main" id="{78E17F3E-F330-4BF2-A506-7F46BAAAC9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806033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agreement  (n=28):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8" name="Line 73">
                  <a:extLst>
                    <a:ext uri="{FF2B5EF4-FFF2-40B4-BE49-F238E27FC236}">
                      <a16:creationId xmlns:a16="http://schemas.microsoft.com/office/drawing/2014/main" id="{049FDD34-868E-45B0-AEB9-32888D73A0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64" name="Rectangle 64">
              <a:extLst>
                <a:ext uri="{FF2B5EF4-FFF2-40B4-BE49-F238E27FC236}">
                  <a16:creationId xmlns:a16="http://schemas.microsoft.com/office/drawing/2014/main" id="{FF033EEC-9CA9-4CB8-82A1-E6EE9E7C0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1.17 (95% CI; 0.77-1.79,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.469)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04F95B48-0C59-489B-96AF-232A1EBA1CE8}"/>
              </a:ext>
            </a:extLst>
          </p:cNvPr>
          <p:cNvGrpSpPr/>
          <p:nvPr/>
        </p:nvGrpSpPr>
        <p:grpSpPr>
          <a:xfrm>
            <a:off x="4462531" y="1814599"/>
            <a:ext cx="3634083" cy="2554955"/>
            <a:chOff x="4971592" y="3745521"/>
            <a:chExt cx="3234854" cy="2274278"/>
          </a:xfrm>
        </p:grpSpPr>
        <p:grpSp>
          <p:nvGrpSpPr>
            <p:cNvPr id="426" name="グループ化 110">
              <a:extLst>
                <a:ext uri="{FF2B5EF4-FFF2-40B4-BE49-F238E27FC236}">
                  <a16:creationId xmlns:a16="http://schemas.microsoft.com/office/drawing/2014/main" id="{DCBCA91D-8778-4A2C-8D9E-57F6350B72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9442" y="3832094"/>
              <a:ext cx="2852555" cy="1956316"/>
              <a:chOff x="7724724" y="2752488"/>
              <a:chExt cx="3207388" cy="2200120"/>
            </a:xfrm>
          </p:grpSpPr>
          <p:cxnSp>
            <p:nvCxnSpPr>
              <p:cNvPr id="468" name="直線コネクタ 467">
                <a:extLst>
                  <a:ext uri="{FF2B5EF4-FFF2-40B4-BE49-F238E27FC236}">
                    <a16:creationId xmlns:a16="http://schemas.microsoft.com/office/drawing/2014/main" id="{DE0E39E2-7D98-48E5-AB05-00B9E48251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9" name="直線コネクタ 468">
                <a:extLst>
                  <a:ext uri="{FF2B5EF4-FFF2-40B4-BE49-F238E27FC236}">
                    <a16:creationId xmlns:a16="http://schemas.microsoft.com/office/drawing/2014/main" id="{46AD44D1-95A8-459B-B381-0ED14A9DE5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27" name="Rectangle 66">
              <a:extLst>
                <a:ext uri="{FF2B5EF4-FFF2-40B4-BE49-F238E27FC236}">
                  <a16:creationId xmlns:a16="http://schemas.microsoft.com/office/drawing/2014/main" id="{FCB51300-3493-4B4A-8E25-D1313DE55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942" y="568812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8" name="Rectangle 67">
              <a:extLst>
                <a:ext uri="{FF2B5EF4-FFF2-40B4-BE49-F238E27FC236}">
                  <a16:creationId xmlns:a16="http://schemas.microsoft.com/office/drawing/2014/main" id="{5A912FB8-B505-4598-A44A-FA1938900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592" y="530450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9" name="Rectangle 68">
              <a:extLst>
                <a:ext uri="{FF2B5EF4-FFF2-40B4-BE49-F238E27FC236}">
                  <a16:creationId xmlns:a16="http://schemas.microsoft.com/office/drawing/2014/main" id="{CCD9E2FB-D8A0-4EDB-805B-444468215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592" y="491425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0" name="Rectangle 69">
              <a:extLst>
                <a:ext uri="{FF2B5EF4-FFF2-40B4-BE49-F238E27FC236}">
                  <a16:creationId xmlns:a16="http://schemas.microsoft.com/office/drawing/2014/main" id="{208A6D3C-3371-4C9A-BD20-BB44E8AA9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592" y="452400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1" name="Rectangle 70">
              <a:extLst>
                <a:ext uri="{FF2B5EF4-FFF2-40B4-BE49-F238E27FC236}">
                  <a16:creationId xmlns:a16="http://schemas.microsoft.com/office/drawing/2014/main" id="{89B66A91-A3AD-4FFB-B975-36863BECF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592" y="413577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2" name="Rectangle 71">
              <a:extLst>
                <a:ext uri="{FF2B5EF4-FFF2-40B4-BE49-F238E27FC236}">
                  <a16:creationId xmlns:a16="http://schemas.microsoft.com/office/drawing/2014/main" id="{58523596-BB45-40D5-95DF-5F8260123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592" y="374552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Freeform 74">
              <a:extLst>
                <a:ext uri="{FF2B5EF4-FFF2-40B4-BE49-F238E27FC236}">
                  <a16:creationId xmlns:a16="http://schemas.microsoft.com/office/drawing/2014/main" id="{EBE623FF-D31F-4295-8B50-CDA3B88D0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699" y="3833320"/>
              <a:ext cx="2764110" cy="1842072"/>
            </a:xfrm>
            <a:custGeom>
              <a:avLst/>
              <a:gdLst>
                <a:gd name="T0" fmla="*/ 46 w 1367"/>
                <a:gd name="T1" fmla="*/ 10 h 911"/>
                <a:gd name="T2" fmla="*/ 54 w 1367"/>
                <a:gd name="T3" fmla="*/ 29 h 911"/>
                <a:gd name="T4" fmla="*/ 74 w 1367"/>
                <a:gd name="T5" fmla="*/ 38 h 911"/>
                <a:gd name="T6" fmla="*/ 79 w 1367"/>
                <a:gd name="T7" fmla="*/ 58 h 911"/>
                <a:gd name="T8" fmla="*/ 92 w 1367"/>
                <a:gd name="T9" fmla="*/ 77 h 911"/>
                <a:gd name="T10" fmla="*/ 97 w 1367"/>
                <a:gd name="T11" fmla="*/ 96 h 911"/>
                <a:gd name="T12" fmla="*/ 100 w 1367"/>
                <a:gd name="T13" fmla="*/ 124 h 911"/>
                <a:gd name="T14" fmla="*/ 103 w 1367"/>
                <a:gd name="T15" fmla="*/ 153 h 911"/>
                <a:gd name="T16" fmla="*/ 117 w 1367"/>
                <a:gd name="T17" fmla="*/ 172 h 911"/>
                <a:gd name="T18" fmla="*/ 127 w 1367"/>
                <a:gd name="T19" fmla="*/ 191 h 911"/>
                <a:gd name="T20" fmla="*/ 141 w 1367"/>
                <a:gd name="T21" fmla="*/ 201 h 911"/>
                <a:gd name="T22" fmla="*/ 153 w 1367"/>
                <a:gd name="T23" fmla="*/ 220 h 911"/>
                <a:gd name="T24" fmla="*/ 163 w 1367"/>
                <a:gd name="T25" fmla="*/ 248 h 911"/>
                <a:gd name="T26" fmla="*/ 179 w 1367"/>
                <a:gd name="T27" fmla="*/ 267 h 911"/>
                <a:gd name="T28" fmla="*/ 190 w 1367"/>
                <a:gd name="T29" fmla="*/ 296 h 911"/>
                <a:gd name="T30" fmla="*/ 201 w 1367"/>
                <a:gd name="T31" fmla="*/ 305 h 911"/>
                <a:gd name="T32" fmla="*/ 203 w 1367"/>
                <a:gd name="T33" fmla="*/ 334 h 911"/>
                <a:gd name="T34" fmla="*/ 209 w 1367"/>
                <a:gd name="T35" fmla="*/ 353 h 911"/>
                <a:gd name="T36" fmla="*/ 222 w 1367"/>
                <a:gd name="T37" fmla="*/ 363 h 911"/>
                <a:gd name="T38" fmla="*/ 233 w 1367"/>
                <a:gd name="T39" fmla="*/ 382 h 911"/>
                <a:gd name="T40" fmla="*/ 253 w 1367"/>
                <a:gd name="T41" fmla="*/ 401 h 911"/>
                <a:gd name="T42" fmla="*/ 263 w 1367"/>
                <a:gd name="T43" fmla="*/ 410 h 911"/>
                <a:gd name="T44" fmla="*/ 276 w 1367"/>
                <a:gd name="T45" fmla="*/ 448 h 911"/>
                <a:gd name="T46" fmla="*/ 282 w 1367"/>
                <a:gd name="T47" fmla="*/ 467 h 911"/>
                <a:gd name="T48" fmla="*/ 296 w 1367"/>
                <a:gd name="T49" fmla="*/ 477 h 911"/>
                <a:gd name="T50" fmla="*/ 301 w 1367"/>
                <a:gd name="T51" fmla="*/ 496 h 911"/>
                <a:gd name="T52" fmla="*/ 311 w 1367"/>
                <a:gd name="T53" fmla="*/ 515 h 911"/>
                <a:gd name="T54" fmla="*/ 334 w 1367"/>
                <a:gd name="T55" fmla="*/ 534 h 911"/>
                <a:gd name="T56" fmla="*/ 341 w 1367"/>
                <a:gd name="T57" fmla="*/ 553 h 911"/>
                <a:gd name="T58" fmla="*/ 358 w 1367"/>
                <a:gd name="T59" fmla="*/ 573 h 911"/>
                <a:gd name="T60" fmla="*/ 366 w 1367"/>
                <a:gd name="T61" fmla="*/ 582 h 911"/>
                <a:gd name="T62" fmla="*/ 369 w 1367"/>
                <a:gd name="T63" fmla="*/ 620 h 911"/>
                <a:gd name="T64" fmla="*/ 409 w 1367"/>
                <a:gd name="T65" fmla="*/ 639 h 911"/>
                <a:gd name="T66" fmla="*/ 426 w 1367"/>
                <a:gd name="T67" fmla="*/ 658 h 911"/>
                <a:gd name="T68" fmla="*/ 436 w 1367"/>
                <a:gd name="T69" fmla="*/ 677 h 911"/>
                <a:gd name="T70" fmla="*/ 453 w 1367"/>
                <a:gd name="T71" fmla="*/ 687 h 911"/>
                <a:gd name="T72" fmla="*/ 455 w 1367"/>
                <a:gd name="T73" fmla="*/ 706 h 911"/>
                <a:gd name="T74" fmla="*/ 479 w 1367"/>
                <a:gd name="T75" fmla="*/ 716 h 911"/>
                <a:gd name="T76" fmla="*/ 486 w 1367"/>
                <a:gd name="T77" fmla="*/ 735 h 911"/>
                <a:gd name="T78" fmla="*/ 588 w 1367"/>
                <a:gd name="T79" fmla="*/ 744 h 911"/>
                <a:gd name="T80" fmla="*/ 620 w 1367"/>
                <a:gd name="T81" fmla="*/ 773 h 911"/>
                <a:gd name="T82" fmla="*/ 640 w 1367"/>
                <a:gd name="T83" fmla="*/ 782 h 911"/>
                <a:gd name="T84" fmla="*/ 688 w 1367"/>
                <a:gd name="T85" fmla="*/ 792 h 911"/>
                <a:gd name="T86" fmla="*/ 708 w 1367"/>
                <a:gd name="T87" fmla="*/ 823 h 911"/>
                <a:gd name="T88" fmla="*/ 767 w 1367"/>
                <a:gd name="T89" fmla="*/ 833 h 911"/>
                <a:gd name="T90" fmla="*/ 788 w 1367"/>
                <a:gd name="T91" fmla="*/ 855 h 911"/>
                <a:gd name="T92" fmla="*/ 843 w 1367"/>
                <a:gd name="T93" fmla="*/ 866 h 911"/>
                <a:gd name="T94" fmla="*/ 872 w 1367"/>
                <a:gd name="T95" fmla="*/ 877 h 911"/>
                <a:gd name="T96" fmla="*/ 943 w 1367"/>
                <a:gd name="T97" fmla="*/ 894 h 911"/>
                <a:gd name="T98" fmla="*/ 1072 w 1367"/>
                <a:gd name="T99" fmla="*/ 911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7" h="911">
                  <a:moveTo>
                    <a:pt x="0" y="0"/>
                  </a:moveTo>
                  <a:lnTo>
                    <a:pt x="46" y="0"/>
                  </a:lnTo>
                  <a:lnTo>
                    <a:pt x="46" y="10"/>
                  </a:lnTo>
                  <a:lnTo>
                    <a:pt x="50" y="10"/>
                  </a:lnTo>
                  <a:lnTo>
                    <a:pt x="50" y="19"/>
                  </a:lnTo>
                  <a:lnTo>
                    <a:pt x="54" y="29"/>
                  </a:lnTo>
                  <a:lnTo>
                    <a:pt x="70" y="29"/>
                  </a:lnTo>
                  <a:lnTo>
                    <a:pt x="70" y="38"/>
                  </a:lnTo>
                  <a:lnTo>
                    <a:pt x="74" y="38"/>
                  </a:lnTo>
                  <a:lnTo>
                    <a:pt x="74" y="48"/>
                  </a:lnTo>
                  <a:lnTo>
                    <a:pt x="79" y="48"/>
                  </a:lnTo>
                  <a:lnTo>
                    <a:pt x="79" y="58"/>
                  </a:lnTo>
                  <a:lnTo>
                    <a:pt x="87" y="58"/>
                  </a:lnTo>
                  <a:lnTo>
                    <a:pt x="87" y="77"/>
                  </a:lnTo>
                  <a:lnTo>
                    <a:pt x="92" y="77"/>
                  </a:lnTo>
                  <a:lnTo>
                    <a:pt x="92" y="86"/>
                  </a:lnTo>
                  <a:lnTo>
                    <a:pt x="97" y="86"/>
                  </a:lnTo>
                  <a:lnTo>
                    <a:pt x="97" y="96"/>
                  </a:lnTo>
                  <a:lnTo>
                    <a:pt x="98" y="96"/>
                  </a:lnTo>
                  <a:lnTo>
                    <a:pt x="98" y="105"/>
                  </a:lnTo>
                  <a:lnTo>
                    <a:pt x="100" y="124"/>
                  </a:lnTo>
                  <a:lnTo>
                    <a:pt x="101" y="143"/>
                  </a:lnTo>
                  <a:lnTo>
                    <a:pt x="103" y="143"/>
                  </a:lnTo>
                  <a:lnTo>
                    <a:pt x="103" y="153"/>
                  </a:lnTo>
                  <a:lnTo>
                    <a:pt x="109" y="153"/>
                  </a:lnTo>
                  <a:lnTo>
                    <a:pt x="109" y="172"/>
                  </a:lnTo>
                  <a:lnTo>
                    <a:pt x="117" y="172"/>
                  </a:lnTo>
                  <a:lnTo>
                    <a:pt x="117" y="181"/>
                  </a:lnTo>
                  <a:lnTo>
                    <a:pt x="127" y="181"/>
                  </a:lnTo>
                  <a:lnTo>
                    <a:pt x="127" y="191"/>
                  </a:lnTo>
                  <a:lnTo>
                    <a:pt x="131" y="191"/>
                  </a:lnTo>
                  <a:lnTo>
                    <a:pt x="131" y="201"/>
                  </a:lnTo>
                  <a:lnTo>
                    <a:pt x="141" y="201"/>
                  </a:lnTo>
                  <a:lnTo>
                    <a:pt x="141" y="210"/>
                  </a:lnTo>
                  <a:lnTo>
                    <a:pt x="153" y="210"/>
                  </a:lnTo>
                  <a:lnTo>
                    <a:pt x="153" y="220"/>
                  </a:lnTo>
                  <a:lnTo>
                    <a:pt x="155" y="220"/>
                  </a:lnTo>
                  <a:lnTo>
                    <a:pt x="155" y="248"/>
                  </a:lnTo>
                  <a:lnTo>
                    <a:pt x="163" y="248"/>
                  </a:lnTo>
                  <a:lnTo>
                    <a:pt x="163" y="258"/>
                  </a:lnTo>
                  <a:lnTo>
                    <a:pt x="179" y="258"/>
                  </a:lnTo>
                  <a:lnTo>
                    <a:pt x="179" y="267"/>
                  </a:lnTo>
                  <a:lnTo>
                    <a:pt x="181" y="286"/>
                  </a:lnTo>
                  <a:lnTo>
                    <a:pt x="190" y="286"/>
                  </a:lnTo>
                  <a:lnTo>
                    <a:pt x="190" y="296"/>
                  </a:lnTo>
                  <a:lnTo>
                    <a:pt x="198" y="296"/>
                  </a:lnTo>
                  <a:lnTo>
                    <a:pt x="198" y="305"/>
                  </a:lnTo>
                  <a:lnTo>
                    <a:pt x="201" y="305"/>
                  </a:lnTo>
                  <a:lnTo>
                    <a:pt x="201" y="315"/>
                  </a:lnTo>
                  <a:lnTo>
                    <a:pt x="203" y="315"/>
                  </a:lnTo>
                  <a:lnTo>
                    <a:pt x="203" y="334"/>
                  </a:lnTo>
                  <a:lnTo>
                    <a:pt x="204" y="343"/>
                  </a:lnTo>
                  <a:lnTo>
                    <a:pt x="209" y="343"/>
                  </a:lnTo>
                  <a:lnTo>
                    <a:pt x="209" y="353"/>
                  </a:lnTo>
                  <a:lnTo>
                    <a:pt x="215" y="353"/>
                  </a:lnTo>
                  <a:lnTo>
                    <a:pt x="215" y="363"/>
                  </a:lnTo>
                  <a:lnTo>
                    <a:pt x="222" y="363"/>
                  </a:lnTo>
                  <a:lnTo>
                    <a:pt x="222" y="372"/>
                  </a:lnTo>
                  <a:lnTo>
                    <a:pt x="233" y="372"/>
                  </a:lnTo>
                  <a:lnTo>
                    <a:pt x="233" y="382"/>
                  </a:lnTo>
                  <a:lnTo>
                    <a:pt x="252" y="382"/>
                  </a:lnTo>
                  <a:lnTo>
                    <a:pt x="252" y="391"/>
                  </a:lnTo>
                  <a:lnTo>
                    <a:pt x="253" y="401"/>
                  </a:lnTo>
                  <a:lnTo>
                    <a:pt x="258" y="401"/>
                  </a:lnTo>
                  <a:lnTo>
                    <a:pt x="258" y="410"/>
                  </a:lnTo>
                  <a:lnTo>
                    <a:pt x="263" y="410"/>
                  </a:lnTo>
                  <a:lnTo>
                    <a:pt x="263" y="439"/>
                  </a:lnTo>
                  <a:lnTo>
                    <a:pt x="276" y="439"/>
                  </a:lnTo>
                  <a:lnTo>
                    <a:pt x="276" y="448"/>
                  </a:lnTo>
                  <a:lnTo>
                    <a:pt x="279" y="448"/>
                  </a:lnTo>
                  <a:lnTo>
                    <a:pt x="279" y="458"/>
                  </a:lnTo>
                  <a:lnTo>
                    <a:pt x="282" y="467"/>
                  </a:lnTo>
                  <a:lnTo>
                    <a:pt x="290" y="467"/>
                  </a:lnTo>
                  <a:lnTo>
                    <a:pt x="290" y="477"/>
                  </a:lnTo>
                  <a:lnTo>
                    <a:pt x="296" y="477"/>
                  </a:lnTo>
                  <a:lnTo>
                    <a:pt x="296" y="486"/>
                  </a:lnTo>
                  <a:lnTo>
                    <a:pt x="301" y="486"/>
                  </a:lnTo>
                  <a:lnTo>
                    <a:pt x="301" y="496"/>
                  </a:lnTo>
                  <a:lnTo>
                    <a:pt x="309" y="496"/>
                  </a:lnTo>
                  <a:lnTo>
                    <a:pt x="309" y="515"/>
                  </a:lnTo>
                  <a:lnTo>
                    <a:pt x="311" y="515"/>
                  </a:lnTo>
                  <a:lnTo>
                    <a:pt x="311" y="525"/>
                  </a:lnTo>
                  <a:lnTo>
                    <a:pt x="312" y="534"/>
                  </a:lnTo>
                  <a:lnTo>
                    <a:pt x="334" y="534"/>
                  </a:lnTo>
                  <a:lnTo>
                    <a:pt x="334" y="544"/>
                  </a:lnTo>
                  <a:lnTo>
                    <a:pt x="341" y="544"/>
                  </a:lnTo>
                  <a:lnTo>
                    <a:pt x="341" y="553"/>
                  </a:lnTo>
                  <a:lnTo>
                    <a:pt x="355" y="553"/>
                  </a:lnTo>
                  <a:lnTo>
                    <a:pt x="355" y="563"/>
                  </a:lnTo>
                  <a:lnTo>
                    <a:pt x="358" y="573"/>
                  </a:lnTo>
                  <a:lnTo>
                    <a:pt x="360" y="573"/>
                  </a:lnTo>
                  <a:lnTo>
                    <a:pt x="360" y="582"/>
                  </a:lnTo>
                  <a:lnTo>
                    <a:pt x="366" y="582"/>
                  </a:lnTo>
                  <a:lnTo>
                    <a:pt x="366" y="601"/>
                  </a:lnTo>
                  <a:lnTo>
                    <a:pt x="369" y="601"/>
                  </a:lnTo>
                  <a:lnTo>
                    <a:pt x="369" y="620"/>
                  </a:lnTo>
                  <a:lnTo>
                    <a:pt x="377" y="620"/>
                  </a:lnTo>
                  <a:lnTo>
                    <a:pt x="377" y="639"/>
                  </a:lnTo>
                  <a:lnTo>
                    <a:pt x="409" y="639"/>
                  </a:lnTo>
                  <a:lnTo>
                    <a:pt x="409" y="649"/>
                  </a:lnTo>
                  <a:lnTo>
                    <a:pt x="411" y="658"/>
                  </a:lnTo>
                  <a:lnTo>
                    <a:pt x="426" y="658"/>
                  </a:lnTo>
                  <a:lnTo>
                    <a:pt x="426" y="668"/>
                  </a:lnTo>
                  <a:lnTo>
                    <a:pt x="436" y="668"/>
                  </a:lnTo>
                  <a:lnTo>
                    <a:pt x="436" y="677"/>
                  </a:lnTo>
                  <a:lnTo>
                    <a:pt x="444" y="677"/>
                  </a:lnTo>
                  <a:lnTo>
                    <a:pt x="444" y="687"/>
                  </a:lnTo>
                  <a:lnTo>
                    <a:pt x="453" y="687"/>
                  </a:lnTo>
                  <a:lnTo>
                    <a:pt x="453" y="696"/>
                  </a:lnTo>
                  <a:lnTo>
                    <a:pt x="455" y="696"/>
                  </a:lnTo>
                  <a:lnTo>
                    <a:pt x="455" y="706"/>
                  </a:lnTo>
                  <a:lnTo>
                    <a:pt x="469" y="706"/>
                  </a:lnTo>
                  <a:lnTo>
                    <a:pt x="469" y="716"/>
                  </a:lnTo>
                  <a:lnTo>
                    <a:pt x="479" y="716"/>
                  </a:lnTo>
                  <a:lnTo>
                    <a:pt x="479" y="725"/>
                  </a:lnTo>
                  <a:lnTo>
                    <a:pt x="486" y="725"/>
                  </a:lnTo>
                  <a:lnTo>
                    <a:pt x="486" y="735"/>
                  </a:lnTo>
                  <a:lnTo>
                    <a:pt x="531" y="735"/>
                  </a:lnTo>
                  <a:lnTo>
                    <a:pt x="531" y="744"/>
                  </a:lnTo>
                  <a:lnTo>
                    <a:pt x="588" y="744"/>
                  </a:lnTo>
                  <a:lnTo>
                    <a:pt x="588" y="763"/>
                  </a:lnTo>
                  <a:lnTo>
                    <a:pt x="620" y="763"/>
                  </a:lnTo>
                  <a:lnTo>
                    <a:pt x="620" y="773"/>
                  </a:lnTo>
                  <a:lnTo>
                    <a:pt x="631" y="773"/>
                  </a:lnTo>
                  <a:lnTo>
                    <a:pt x="631" y="782"/>
                  </a:lnTo>
                  <a:lnTo>
                    <a:pt x="640" y="782"/>
                  </a:lnTo>
                  <a:lnTo>
                    <a:pt x="686" y="782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812"/>
                  </a:lnTo>
                  <a:lnTo>
                    <a:pt x="708" y="812"/>
                  </a:lnTo>
                  <a:lnTo>
                    <a:pt x="708" y="823"/>
                  </a:lnTo>
                  <a:lnTo>
                    <a:pt x="747" y="823"/>
                  </a:lnTo>
                  <a:lnTo>
                    <a:pt x="747" y="833"/>
                  </a:lnTo>
                  <a:lnTo>
                    <a:pt x="767" y="833"/>
                  </a:lnTo>
                  <a:lnTo>
                    <a:pt x="767" y="844"/>
                  </a:lnTo>
                  <a:lnTo>
                    <a:pt x="788" y="844"/>
                  </a:lnTo>
                  <a:lnTo>
                    <a:pt x="788" y="855"/>
                  </a:lnTo>
                  <a:lnTo>
                    <a:pt x="805" y="855"/>
                  </a:lnTo>
                  <a:lnTo>
                    <a:pt x="805" y="866"/>
                  </a:lnTo>
                  <a:lnTo>
                    <a:pt x="843" y="866"/>
                  </a:lnTo>
                  <a:lnTo>
                    <a:pt x="843" y="877"/>
                  </a:lnTo>
                  <a:lnTo>
                    <a:pt x="859" y="877"/>
                  </a:lnTo>
                  <a:lnTo>
                    <a:pt x="872" y="877"/>
                  </a:lnTo>
                  <a:lnTo>
                    <a:pt x="919" y="877"/>
                  </a:lnTo>
                  <a:lnTo>
                    <a:pt x="943" y="877"/>
                  </a:lnTo>
                  <a:lnTo>
                    <a:pt x="943" y="894"/>
                  </a:lnTo>
                  <a:lnTo>
                    <a:pt x="969" y="894"/>
                  </a:lnTo>
                  <a:lnTo>
                    <a:pt x="969" y="911"/>
                  </a:lnTo>
                  <a:lnTo>
                    <a:pt x="1072" y="911"/>
                  </a:lnTo>
                  <a:lnTo>
                    <a:pt x="1199" y="911"/>
                  </a:lnTo>
                  <a:lnTo>
                    <a:pt x="1367" y="911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75">
              <a:extLst>
                <a:ext uri="{FF2B5EF4-FFF2-40B4-BE49-F238E27FC236}">
                  <a16:creationId xmlns:a16="http://schemas.microsoft.com/office/drawing/2014/main" id="{E981AE84-3236-412B-8EE3-4AFEA3041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699" y="3833320"/>
              <a:ext cx="2131216" cy="1803653"/>
            </a:xfrm>
            <a:custGeom>
              <a:avLst/>
              <a:gdLst>
                <a:gd name="T0" fmla="*/ 0 w 1054"/>
                <a:gd name="T1" fmla="*/ 0 h 892"/>
                <a:gd name="T2" fmla="*/ 79 w 1054"/>
                <a:gd name="T3" fmla="*/ 0 h 892"/>
                <a:gd name="T4" fmla="*/ 79 w 1054"/>
                <a:gd name="T5" fmla="*/ 36 h 892"/>
                <a:gd name="T6" fmla="*/ 97 w 1054"/>
                <a:gd name="T7" fmla="*/ 36 h 892"/>
                <a:gd name="T8" fmla="*/ 97 w 1054"/>
                <a:gd name="T9" fmla="*/ 72 h 892"/>
                <a:gd name="T10" fmla="*/ 106 w 1054"/>
                <a:gd name="T11" fmla="*/ 72 h 892"/>
                <a:gd name="T12" fmla="*/ 106 w 1054"/>
                <a:gd name="T13" fmla="*/ 107 h 892"/>
                <a:gd name="T14" fmla="*/ 133 w 1054"/>
                <a:gd name="T15" fmla="*/ 107 h 892"/>
                <a:gd name="T16" fmla="*/ 133 w 1054"/>
                <a:gd name="T17" fmla="*/ 143 h 892"/>
                <a:gd name="T18" fmla="*/ 138 w 1054"/>
                <a:gd name="T19" fmla="*/ 143 h 892"/>
                <a:gd name="T20" fmla="*/ 138 w 1054"/>
                <a:gd name="T21" fmla="*/ 179 h 892"/>
                <a:gd name="T22" fmla="*/ 152 w 1054"/>
                <a:gd name="T23" fmla="*/ 179 h 892"/>
                <a:gd name="T24" fmla="*/ 152 w 1054"/>
                <a:gd name="T25" fmla="*/ 214 h 892"/>
                <a:gd name="T26" fmla="*/ 170 w 1054"/>
                <a:gd name="T27" fmla="*/ 214 h 892"/>
                <a:gd name="T28" fmla="*/ 170 w 1054"/>
                <a:gd name="T29" fmla="*/ 250 h 892"/>
                <a:gd name="T30" fmla="*/ 174 w 1054"/>
                <a:gd name="T31" fmla="*/ 250 h 892"/>
                <a:gd name="T32" fmla="*/ 174 w 1054"/>
                <a:gd name="T33" fmla="*/ 286 h 892"/>
                <a:gd name="T34" fmla="*/ 184 w 1054"/>
                <a:gd name="T35" fmla="*/ 286 h 892"/>
                <a:gd name="T36" fmla="*/ 184 w 1054"/>
                <a:gd name="T37" fmla="*/ 321 h 892"/>
                <a:gd name="T38" fmla="*/ 190 w 1054"/>
                <a:gd name="T39" fmla="*/ 321 h 892"/>
                <a:gd name="T40" fmla="*/ 190 w 1054"/>
                <a:gd name="T41" fmla="*/ 357 h 892"/>
                <a:gd name="T42" fmla="*/ 223 w 1054"/>
                <a:gd name="T43" fmla="*/ 357 h 892"/>
                <a:gd name="T44" fmla="*/ 223 w 1054"/>
                <a:gd name="T45" fmla="*/ 393 h 892"/>
                <a:gd name="T46" fmla="*/ 225 w 1054"/>
                <a:gd name="T47" fmla="*/ 428 h 892"/>
                <a:gd name="T48" fmla="*/ 257 w 1054"/>
                <a:gd name="T49" fmla="*/ 428 h 892"/>
                <a:gd name="T50" fmla="*/ 257 w 1054"/>
                <a:gd name="T51" fmla="*/ 464 h 892"/>
                <a:gd name="T52" fmla="*/ 345 w 1054"/>
                <a:gd name="T53" fmla="*/ 464 h 892"/>
                <a:gd name="T54" fmla="*/ 345 w 1054"/>
                <a:gd name="T55" fmla="*/ 500 h 892"/>
                <a:gd name="T56" fmla="*/ 349 w 1054"/>
                <a:gd name="T57" fmla="*/ 500 h 892"/>
                <a:gd name="T58" fmla="*/ 349 w 1054"/>
                <a:gd name="T59" fmla="*/ 535 h 892"/>
                <a:gd name="T60" fmla="*/ 366 w 1054"/>
                <a:gd name="T61" fmla="*/ 535 h 892"/>
                <a:gd name="T62" fmla="*/ 366 w 1054"/>
                <a:gd name="T63" fmla="*/ 571 h 892"/>
                <a:gd name="T64" fmla="*/ 375 w 1054"/>
                <a:gd name="T65" fmla="*/ 571 h 892"/>
                <a:gd name="T66" fmla="*/ 375 w 1054"/>
                <a:gd name="T67" fmla="*/ 607 h 892"/>
                <a:gd name="T68" fmla="*/ 388 w 1054"/>
                <a:gd name="T69" fmla="*/ 607 h 892"/>
                <a:gd name="T70" fmla="*/ 388 w 1054"/>
                <a:gd name="T71" fmla="*/ 678 h 892"/>
                <a:gd name="T72" fmla="*/ 523 w 1054"/>
                <a:gd name="T73" fmla="*/ 678 h 892"/>
                <a:gd name="T74" fmla="*/ 523 w 1054"/>
                <a:gd name="T75" fmla="*/ 714 h 892"/>
                <a:gd name="T76" fmla="*/ 555 w 1054"/>
                <a:gd name="T77" fmla="*/ 714 h 892"/>
                <a:gd name="T78" fmla="*/ 555 w 1054"/>
                <a:gd name="T79" fmla="*/ 749 h 892"/>
                <a:gd name="T80" fmla="*/ 607 w 1054"/>
                <a:gd name="T81" fmla="*/ 749 h 892"/>
                <a:gd name="T82" fmla="*/ 823 w 1054"/>
                <a:gd name="T83" fmla="*/ 749 h 892"/>
                <a:gd name="T84" fmla="*/ 908 w 1054"/>
                <a:gd name="T85" fmla="*/ 749 h 892"/>
                <a:gd name="T86" fmla="*/ 969 w 1054"/>
                <a:gd name="T87" fmla="*/ 749 h 892"/>
                <a:gd name="T88" fmla="*/ 969 w 1054"/>
                <a:gd name="T89" fmla="*/ 821 h 892"/>
                <a:gd name="T90" fmla="*/ 1000 w 1054"/>
                <a:gd name="T91" fmla="*/ 821 h 892"/>
                <a:gd name="T92" fmla="*/ 1000 w 1054"/>
                <a:gd name="T93" fmla="*/ 892 h 892"/>
                <a:gd name="T94" fmla="*/ 1054 w 1054"/>
                <a:gd name="T95" fmla="*/ 892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54" h="892">
                  <a:moveTo>
                    <a:pt x="0" y="0"/>
                  </a:moveTo>
                  <a:lnTo>
                    <a:pt x="79" y="0"/>
                  </a:lnTo>
                  <a:lnTo>
                    <a:pt x="79" y="36"/>
                  </a:lnTo>
                  <a:lnTo>
                    <a:pt x="97" y="36"/>
                  </a:lnTo>
                  <a:lnTo>
                    <a:pt x="97" y="72"/>
                  </a:lnTo>
                  <a:lnTo>
                    <a:pt x="106" y="72"/>
                  </a:lnTo>
                  <a:lnTo>
                    <a:pt x="106" y="107"/>
                  </a:lnTo>
                  <a:lnTo>
                    <a:pt x="133" y="107"/>
                  </a:lnTo>
                  <a:lnTo>
                    <a:pt x="133" y="143"/>
                  </a:lnTo>
                  <a:lnTo>
                    <a:pt x="138" y="143"/>
                  </a:lnTo>
                  <a:lnTo>
                    <a:pt x="138" y="179"/>
                  </a:lnTo>
                  <a:lnTo>
                    <a:pt x="152" y="179"/>
                  </a:lnTo>
                  <a:lnTo>
                    <a:pt x="152" y="214"/>
                  </a:lnTo>
                  <a:lnTo>
                    <a:pt x="170" y="214"/>
                  </a:lnTo>
                  <a:lnTo>
                    <a:pt x="170" y="250"/>
                  </a:lnTo>
                  <a:lnTo>
                    <a:pt x="174" y="250"/>
                  </a:lnTo>
                  <a:lnTo>
                    <a:pt x="174" y="286"/>
                  </a:lnTo>
                  <a:lnTo>
                    <a:pt x="184" y="286"/>
                  </a:lnTo>
                  <a:lnTo>
                    <a:pt x="184" y="321"/>
                  </a:lnTo>
                  <a:lnTo>
                    <a:pt x="190" y="321"/>
                  </a:lnTo>
                  <a:lnTo>
                    <a:pt x="190" y="357"/>
                  </a:lnTo>
                  <a:lnTo>
                    <a:pt x="223" y="357"/>
                  </a:lnTo>
                  <a:lnTo>
                    <a:pt x="223" y="393"/>
                  </a:lnTo>
                  <a:lnTo>
                    <a:pt x="225" y="428"/>
                  </a:lnTo>
                  <a:lnTo>
                    <a:pt x="257" y="428"/>
                  </a:lnTo>
                  <a:lnTo>
                    <a:pt x="257" y="464"/>
                  </a:lnTo>
                  <a:lnTo>
                    <a:pt x="345" y="464"/>
                  </a:lnTo>
                  <a:lnTo>
                    <a:pt x="345" y="500"/>
                  </a:lnTo>
                  <a:lnTo>
                    <a:pt x="349" y="500"/>
                  </a:lnTo>
                  <a:lnTo>
                    <a:pt x="349" y="535"/>
                  </a:lnTo>
                  <a:lnTo>
                    <a:pt x="366" y="535"/>
                  </a:lnTo>
                  <a:lnTo>
                    <a:pt x="366" y="571"/>
                  </a:lnTo>
                  <a:lnTo>
                    <a:pt x="375" y="571"/>
                  </a:lnTo>
                  <a:lnTo>
                    <a:pt x="375" y="607"/>
                  </a:lnTo>
                  <a:lnTo>
                    <a:pt x="388" y="607"/>
                  </a:lnTo>
                  <a:lnTo>
                    <a:pt x="388" y="678"/>
                  </a:lnTo>
                  <a:lnTo>
                    <a:pt x="523" y="678"/>
                  </a:lnTo>
                  <a:lnTo>
                    <a:pt x="523" y="714"/>
                  </a:lnTo>
                  <a:lnTo>
                    <a:pt x="555" y="714"/>
                  </a:lnTo>
                  <a:lnTo>
                    <a:pt x="555" y="749"/>
                  </a:lnTo>
                  <a:lnTo>
                    <a:pt x="607" y="749"/>
                  </a:lnTo>
                  <a:lnTo>
                    <a:pt x="823" y="749"/>
                  </a:lnTo>
                  <a:lnTo>
                    <a:pt x="908" y="749"/>
                  </a:lnTo>
                  <a:lnTo>
                    <a:pt x="969" y="749"/>
                  </a:lnTo>
                  <a:lnTo>
                    <a:pt x="969" y="821"/>
                  </a:lnTo>
                  <a:lnTo>
                    <a:pt x="1000" y="821"/>
                  </a:lnTo>
                  <a:lnTo>
                    <a:pt x="1000" y="892"/>
                  </a:lnTo>
                  <a:lnTo>
                    <a:pt x="1054" y="892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37B31845-3011-4761-B2DA-B6F7D5AFB5B5}"/>
                </a:ext>
              </a:extLst>
            </p:cNvPr>
            <p:cNvGrpSpPr/>
            <p:nvPr/>
          </p:nvGrpSpPr>
          <p:grpSpPr>
            <a:xfrm>
              <a:off x="5175215" y="3837364"/>
              <a:ext cx="48529" cy="1995747"/>
              <a:chOff x="5175215" y="3837364"/>
              <a:chExt cx="48529" cy="1995747"/>
            </a:xfrm>
          </p:grpSpPr>
          <p:sp>
            <p:nvSpPr>
              <p:cNvPr id="456" name="Line 55">
                <a:extLst>
                  <a:ext uri="{FF2B5EF4-FFF2-40B4-BE49-F238E27FC236}">
                    <a16:creationId xmlns:a16="http://schemas.microsoft.com/office/drawing/2014/main" id="{D407869B-823F-422B-80AE-3A88A7EA4F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9479" y="5590467"/>
                <a:ext cx="2426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7" name="Line 56">
                <a:extLst>
                  <a:ext uri="{FF2B5EF4-FFF2-40B4-BE49-F238E27FC236}">
                    <a16:creationId xmlns:a16="http://schemas.microsoft.com/office/drawing/2014/main" id="{5A5E7576-354A-471B-8E24-0BA0370A2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9479" y="5200215"/>
                <a:ext cx="2426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8" name="Line 57">
                <a:extLst>
                  <a:ext uri="{FF2B5EF4-FFF2-40B4-BE49-F238E27FC236}">
                    <a16:creationId xmlns:a16="http://schemas.microsoft.com/office/drawing/2014/main" id="{A2820B4D-7C6C-420D-AD5E-78F48ADAE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9479" y="4811984"/>
                <a:ext cx="2426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9" name="Line 58">
                <a:extLst>
                  <a:ext uri="{FF2B5EF4-FFF2-40B4-BE49-F238E27FC236}">
                    <a16:creationId xmlns:a16="http://schemas.microsoft.com/office/drawing/2014/main" id="{93143503-5664-4937-830F-85BC34B0E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9479" y="4421732"/>
                <a:ext cx="2426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0" name="Line 59">
                <a:extLst>
                  <a:ext uri="{FF2B5EF4-FFF2-40B4-BE49-F238E27FC236}">
                    <a16:creationId xmlns:a16="http://schemas.microsoft.com/office/drawing/2014/main" id="{79F163DE-C466-4363-AA4B-2D20A80DF2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9479" y="4031480"/>
                <a:ext cx="2426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1" name="Line 60">
                <a:extLst>
                  <a:ext uri="{FF2B5EF4-FFF2-40B4-BE49-F238E27FC236}">
                    <a16:creationId xmlns:a16="http://schemas.microsoft.com/office/drawing/2014/main" id="{94323FFE-9560-40AF-983C-1459158A6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5784582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2" name="Line 61">
                <a:extLst>
                  <a:ext uri="{FF2B5EF4-FFF2-40B4-BE49-F238E27FC236}">
                    <a16:creationId xmlns:a16="http://schemas.microsoft.com/office/drawing/2014/main" id="{4B2807F6-CFFA-4C5E-8C51-8648E98A0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5396352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3" name="Line 62">
                <a:extLst>
                  <a:ext uri="{FF2B5EF4-FFF2-40B4-BE49-F238E27FC236}">
                    <a16:creationId xmlns:a16="http://schemas.microsoft.com/office/drawing/2014/main" id="{4F908098-F881-48FF-AFE5-CAD28FEF30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5006099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4" name="Line 63">
                <a:extLst>
                  <a:ext uri="{FF2B5EF4-FFF2-40B4-BE49-F238E27FC236}">
                    <a16:creationId xmlns:a16="http://schemas.microsoft.com/office/drawing/2014/main" id="{3F885B1F-9E69-4652-B215-A61DD2EC6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4615847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5" name="Line 64">
                <a:extLst>
                  <a:ext uri="{FF2B5EF4-FFF2-40B4-BE49-F238E27FC236}">
                    <a16:creationId xmlns:a16="http://schemas.microsoft.com/office/drawing/2014/main" id="{9425452C-4051-49C3-AE91-3DBA3FC2B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4227617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6" name="Line 65">
                <a:extLst>
                  <a:ext uri="{FF2B5EF4-FFF2-40B4-BE49-F238E27FC236}">
                    <a16:creationId xmlns:a16="http://schemas.microsoft.com/office/drawing/2014/main" id="{771F413C-13B2-4015-BF01-40A4B6F25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215" y="3837364"/>
                <a:ext cx="4852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7" name="Line 83">
                <a:extLst>
                  <a:ext uri="{FF2B5EF4-FFF2-40B4-BE49-F238E27FC236}">
                    <a16:creationId xmlns:a16="http://schemas.microsoft.com/office/drawing/2014/main" id="{C1C44507-D80D-4321-AA95-2B123527B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23743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4A2219A2-F85C-4A09-A123-22ADBD9B340D}"/>
                </a:ext>
              </a:extLst>
            </p:cNvPr>
            <p:cNvGrpSpPr/>
            <p:nvPr/>
          </p:nvGrpSpPr>
          <p:grpSpPr>
            <a:xfrm>
              <a:off x="5466386" y="5784582"/>
              <a:ext cx="2642789" cy="48529"/>
              <a:chOff x="5466386" y="5784582"/>
              <a:chExt cx="2642789" cy="48529"/>
            </a:xfrm>
          </p:grpSpPr>
          <p:sp>
            <p:nvSpPr>
              <p:cNvPr id="444" name="Line 77">
                <a:extLst>
                  <a:ext uri="{FF2B5EF4-FFF2-40B4-BE49-F238E27FC236}">
                    <a16:creationId xmlns:a16="http://schemas.microsoft.com/office/drawing/2014/main" id="{546121D3-91A9-4572-B4D8-F3ED9B3FF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6386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5" name="Line 78">
                <a:extLst>
                  <a:ext uri="{FF2B5EF4-FFF2-40B4-BE49-F238E27FC236}">
                    <a16:creationId xmlns:a16="http://schemas.microsoft.com/office/drawing/2014/main" id="{1EACE82B-4C5F-4185-B46E-05C0626BC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3585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6" name="Line 79">
                <a:extLst>
                  <a:ext uri="{FF2B5EF4-FFF2-40B4-BE49-F238E27FC236}">
                    <a16:creationId xmlns:a16="http://schemas.microsoft.com/office/drawing/2014/main" id="{672771BD-7449-476B-9E54-D0365EEFF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22805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7" name="Line 80">
                <a:extLst>
                  <a:ext uri="{FF2B5EF4-FFF2-40B4-BE49-F238E27FC236}">
                    <a16:creationId xmlns:a16="http://schemas.microsoft.com/office/drawing/2014/main" id="{5026EB98-F880-4EA8-9387-3C5F05E69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10113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8" name="Line 81">
                <a:extLst>
                  <a:ext uri="{FF2B5EF4-FFF2-40B4-BE49-F238E27FC236}">
                    <a16:creationId xmlns:a16="http://schemas.microsoft.com/office/drawing/2014/main" id="{764BBDD1-21E6-40A3-BE14-9AE301960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87312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9" name="Line 82">
                <a:extLst>
                  <a:ext uri="{FF2B5EF4-FFF2-40B4-BE49-F238E27FC236}">
                    <a16:creationId xmlns:a16="http://schemas.microsoft.com/office/drawing/2014/main" id="{F209B0BF-2ED2-45B8-973D-252403DBB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532" y="5784582"/>
                <a:ext cx="0" cy="2426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0" name="Line 84">
                <a:extLst>
                  <a:ext uri="{FF2B5EF4-FFF2-40B4-BE49-F238E27FC236}">
                    <a16:creationId xmlns:a16="http://schemas.microsoft.com/office/drawing/2014/main" id="{021200D6-9598-48E9-9566-0672C3A2D8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00942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1" name="Line 85">
                <a:extLst>
                  <a:ext uri="{FF2B5EF4-FFF2-40B4-BE49-F238E27FC236}">
                    <a16:creationId xmlns:a16="http://schemas.microsoft.com/office/drawing/2014/main" id="{B6459B2E-ADBB-47B9-9CEC-B5510D4EA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8250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2" name="Line 86">
                <a:extLst>
                  <a:ext uri="{FF2B5EF4-FFF2-40B4-BE49-F238E27FC236}">
                    <a16:creationId xmlns:a16="http://schemas.microsoft.com/office/drawing/2014/main" id="{D3795565-FCA6-4946-AA2E-D89F0234C5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5448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3" name="Line 87">
                <a:extLst>
                  <a:ext uri="{FF2B5EF4-FFF2-40B4-BE49-F238E27FC236}">
                    <a16:creationId xmlns:a16="http://schemas.microsoft.com/office/drawing/2014/main" id="{5F36F96B-D687-4949-A39B-D42D131A2F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4668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4" name="Line 88">
                <a:extLst>
                  <a:ext uri="{FF2B5EF4-FFF2-40B4-BE49-F238E27FC236}">
                    <a16:creationId xmlns:a16="http://schemas.microsoft.com/office/drawing/2014/main" id="{3BBFDBF8-F43C-4F0C-A212-141F25A47B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9955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5" name="Line 89">
                <a:extLst>
                  <a:ext uri="{FF2B5EF4-FFF2-40B4-BE49-F238E27FC236}">
                    <a16:creationId xmlns:a16="http://schemas.microsoft.com/office/drawing/2014/main" id="{C6A2D62A-E958-44D0-BD6E-CE754247A7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09175" y="5784582"/>
                <a:ext cx="0" cy="4852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37" name="Rectangle 90">
              <a:extLst>
                <a:ext uri="{FF2B5EF4-FFF2-40B4-BE49-F238E27FC236}">
                  <a16:creationId xmlns:a16="http://schemas.microsoft.com/office/drawing/2014/main" id="{83F4D99E-EF03-4F3A-87DE-99970B8D6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391" y="583513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8" name="Rectangle 91">
              <a:extLst>
                <a:ext uri="{FF2B5EF4-FFF2-40B4-BE49-F238E27FC236}">
                  <a16:creationId xmlns:a16="http://schemas.microsoft.com/office/drawing/2014/main" id="{3F23A0DB-BA26-4BE9-834F-1149BC445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8589" y="583513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9" name="Rectangle 92">
              <a:extLst>
                <a:ext uri="{FF2B5EF4-FFF2-40B4-BE49-F238E27FC236}">
                  <a16:creationId xmlns:a16="http://schemas.microsoft.com/office/drawing/2014/main" id="{D68D498C-B322-4716-8E7A-30108A9EA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1633" y="58351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0" name="Rectangle 93">
              <a:extLst>
                <a:ext uri="{FF2B5EF4-FFF2-40B4-BE49-F238E27FC236}">
                  <a16:creationId xmlns:a16="http://schemas.microsoft.com/office/drawing/2014/main" id="{CB3E1F63-1526-465F-91B9-8B82AFCBB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8831" y="58351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Rectangle 94">
              <a:extLst>
                <a:ext uri="{FF2B5EF4-FFF2-40B4-BE49-F238E27FC236}">
                  <a16:creationId xmlns:a16="http://schemas.microsoft.com/office/drawing/2014/main" id="{98F2D861-5E5A-4DDF-B9D7-AF00AFE98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8052" y="58351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2" name="Rectangle 95">
              <a:extLst>
                <a:ext uri="{FF2B5EF4-FFF2-40B4-BE49-F238E27FC236}">
                  <a16:creationId xmlns:a16="http://schemas.microsoft.com/office/drawing/2014/main" id="{C2447BEB-433B-47F2-82B3-5B9DB81F9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3338" y="58351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3" name="Rectangle 96">
              <a:extLst>
                <a:ext uri="{FF2B5EF4-FFF2-40B4-BE49-F238E27FC236}">
                  <a16:creationId xmlns:a16="http://schemas.microsoft.com/office/drawing/2014/main" id="{61D062D9-88FD-4E6F-AB44-2F1DEDB0E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2558" y="58351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848A8671-3FD1-47E8-AA4B-F1F4A0B7412B}"/>
              </a:ext>
            </a:extLst>
          </p:cNvPr>
          <p:cNvSpPr txBox="1"/>
          <p:nvPr/>
        </p:nvSpPr>
        <p:spPr bwMode="auto">
          <a:xfrm>
            <a:off x="4789078" y="3758400"/>
            <a:ext cx="1544882" cy="38033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.696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239" name="Rectangle 50">
            <a:extLst>
              <a:ext uri="{FF2B5EF4-FFF2-40B4-BE49-F238E27FC236}">
                <a16:creationId xmlns:a16="http://schemas.microsoft.com/office/drawing/2014/main" id="{2CE1B84E-BB23-4DA8-BF09-6A7097A30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491" y="4392000"/>
            <a:ext cx="966220" cy="18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9FAC1670-8D1B-459C-9B19-503C5278C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882" y="1531519"/>
            <a:ext cx="20714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TTF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7EE8EF0D-529D-4D21-A041-E90412E5C99E}"/>
              </a:ext>
            </a:extLst>
          </p:cNvPr>
          <p:cNvGrpSpPr/>
          <p:nvPr/>
        </p:nvGrpSpPr>
        <p:grpSpPr>
          <a:xfrm>
            <a:off x="4699130" y="4723200"/>
            <a:ext cx="3290321" cy="665536"/>
            <a:chOff x="905265" y="4852620"/>
            <a:chExt cx="3293181" cy="666116"/>
          </a:xfrm>
        </p:grpSpPr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03A717F2-4BD1-4DE6-A4CC-1664EE8AB5AE}"/>
                </a:ext>
              </a:extLst>
            </p:cNvPr>
            <p:cNvGrpSpPr/>
            <p:nvPr/>
          </p:nvGrpSpPr>
          <p:grpSpPr>
            <a:xfrm>
              <a:off x="905265" y="4852620"/>
              <a:ext cx="3112906" cy="430733"/>
              <a:chOff x="1043999" y="4686790"/>
              <a:chExt cx="3112906" cy="430733"/>
            </a:xfrm>
          </p:grpSpPr>
          <p:grpSp>
            <p:nvGrpSpPr>
              <p:cNvPr id="420" name="グループ化 5">
                <a:extLst>
                  <a:ext uri="{FF2B5EF4-FFF2-40B4-BE49-F238E27FC236}">
                    <a16:creationId xmlns:a16="http://schemas.microsoft.com/office/drawing/2014/main" id="{AA420949-E165-4A83-9E9B-BAF89364C2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9" y="4686790"/>
                <a:ext cx="3106373" cy="207637"/>
                <a:chOff x="7451475" y="2452572"/>
                <a:chExt cx="2025867" cy="135435"/>
              </a:xfrm>
            </p:grpSpPr>
            <p:sp>
              <p:nvSpPr>
                <p:cNvPr id="424" name="Rectangle 64">
                  <a:extLst>
                    <a:ext uri="{FF2B5EF4-FFF2-40B4-BE49-F238E27FC236}">
                      <a16:creationId xmlns:a16="http://schemas.microsoft.com/office/drawing/2014/main" id="{491F6940-3B44-48F4-AED8-3F7906208C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837578" cy="135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(n=101):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mTTS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6.2m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5" name="Line 69">
                  <a:extLst>
                    <a:ext uri="{FF2B5EF4-FFF2-40B4-BE49-F238E27FC236}">
                      <a16:creationId xmlns:a16="http://schemas.microsoft.com/office/drawing/2014/main" id="{CA2E4D40-6768-4615-A912-12F6FD709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21" name="グループ化 6">
                <a:extLst>
                  <a:ext uri="{FF2B5EF4-FFF2-40B4-BE49-F238E27FC236}">
                    <a16:creationId xmlns:a16="http://schemas.microsoft.com/office/drawing/2014/main" id="{77FAAB19-6245-4F43-A5F6-6892A4681C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1" y="4909887"/>
                <a:ext cx="3112904" cy="207636"/>
                <a:chOff x="7451487" y="2664355"/>
                <a:chExt cx="2030129" cy="135434"/>
              </a:xfrm>
            </p:grpSpPr>
            <p:sp>
              <p:nvSpPr>
                <p:cNvPr id="422" name="Rectangle 66">
                  <a:extLst>
                    <a:ext uri="{FF2B5EF4-FFF2-40B4-BE49-F238E27FC236}">
                      <a16:creationId xmlns:a16="http://schemas.microsoft.com/office/drawing/2014/main" id="{C9DBDAAA-4947-4399-827C-A4D7262056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839931" cy="1354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agreement  (n=27):  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mTTS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7.3m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3" name="Line 73">
                  <a:extLst>
                    <a:ext uri="{FF2B5EF4-FFF2-40B4-BE49-F238E27FC236}">
                      <a16:creationId xmlns:a16="http://schemas.microsoft.com/office/drawing/2014/main" id="{5C4C5B73-CCA6-4423-B265-B4CFE3724D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19" name="Rectangle 64">
              <a:extLst>
                <a:ext uri="{FF2B5EF4-FFF2-40B4-BE49-F238E27FC236}">
                  <a16:creationId xmlns:a16="http://schemas.microsoft.com/office/drawing/2014/main" id="{F44CF31E-60A6-437B-A934-E1559B3AF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3049665" cy="20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1.19 (95% CI; 0.75-1.88,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.463)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Rectangle 50">
            <a:extLst>
              <a:ext uri="{FF2B5EF4-FFF2-40B4-BE49-F238E27FC236}">
                <a16:creationId xmlns:a16="http://schemas.microsoft.com/office/drawing/2014/main" id="{A5044D85-EBFB-4FC2-B211-C314EC23B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5505" y="4392000"/>
            <a:ext cx="966220" cy="18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Rectangle 50">
            <a:extLst>
              <a:ext uri="{FF2B5EF4-FFF2-40B4-BE49-F238E27FC236}">
                <a16:creationId xmlns:a16="http://schemas.microsoft.com/office/drawing/2014/main" id="{ADD38AA5-6F9D-413C-81D0-47F970031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030" y="4392000"/>
            <a:ext cx="966220" cy="18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テキスト ボックス 68">
            <a:extLst>
              <a:ext uri="{FF2B5EF4-FFF2-40B4-BE49-F238E27FC236}">
                <a16:creationId xmlns:a16="http://schemas.microsoft.com/office/drawing/2014/main" id="{5AA407A6-3D6B-4789-A3FD-4611B7372D0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894468" y="2527605"/>
            <a:ext cx="2468511" cy="272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429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183</Words>
  <Application>Microsoft Office PowerPoint</Application>
  <PresentationFormat>ワイド画面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65</cp:revision>
  <cp:lastPrinted>2020-02-02T02:19:20Z</cp:lastPrinted>
  <dcterms:created xsi:type="dcterms:W3CDTF">2019-08-24T05:09:44Z</dcterms:created>
  <dcterms:modified xsi:type="dcterms:W3CDTF">2020-09-21T02:39:40Z</dcterms:modified>
</cp:coreProperties>
</file>