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05613" cy="99441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2697" autoAdjust="0"/>
  </p:normalViewPr>
  <p:slideViewPr>
    <p:cSldViewPr>
      <p:cViewPr varScale="1">
        <p:scale>
          <a:sx n="74" d="100"/>
          <a:sy n="74" d="100"/>
        </p:scale>
        <p:origin x="319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avi"/><Relationship Id="rId13" Type="http://schemas.openxmlformats.org/officeDocument/2006/relationships/image" Target="../media/image4.png"/><Relationship Id="rId3" Type="http://schemas.microsoft.com/office/2007/relationships/media" Target="../media/media2.avi"/><Relationship Id="rId7" Type="http://schemas.microsoft.com/office/2007/relationships/media" Target="../media/media4.avi"/><Relationship Id="rId12" Type="http://schemas.openxmlformats.org/officeDocument/2006/relationships/image" Target="../media/image3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openxmlformats.org/officeDocument/2006/relationships/image" Target="../media/image2.png"/><Relationship Id="rId5" Type="http://schemas.microsoft.com/office/2007/relationships/media" Target="../media/media3.avi"/><Relationship Id="rId10" Type="http://schemas.openxmlformats.org/officeDocument/2006/relationships/image" Target="../media/image1.png"/><Relationship Id="rId4" Type="http://schemas.openxmlformats.org/officeDocument/2006/relationships/video" Target="../media/media2.avi"/><Relationship Id="rId9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338" y="1821750"/>
            <a:ext cx="553998" cy="1499771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en-029" sz="2400" b="1" dirty="0" smtClean="0"/>
              <a:t>PBMC-NSG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197930" y="4915418"/>
            <a:ext cx="553998" cy="1233671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en-029" sz="2400" b="1" dirty="0" smtClean="0"/>
              <a:t>HSC-NSG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79597" y="992560"/>
            <a:ext cx="14040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029" sz="2400" b="1" dirty="0" smtClean="0"/>
              <a:t>Vehicle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73020" y="995648"/>
            <a:ext cx="189577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029" sz="2400" b="1" dirty="0" smtClean="0"/>
              <a:t>CD20-TCB</a:t>
            </a:r>
            <a:endParaRPr lang="en-US" sz="2400" b="1" dirty="0"/>
          </a:p>
        </p:txBody>
      </p:sp>
      <p:pic>
        <p:nvPicPr>
          <p:cNvPr id="6" name="Therapy_humic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0"/>
          <a:srcRect l="15823" r="16471"/>
          <a:stretch/>
        </p:blipFill>
        <p:spPr>
          <a:xfrm>
            <a:off x="3545351" y="4313328"/>
            <a:ext cx="2751193" cy="2530725"/>
          </a:xfrm>
          <a:prstGeom prst="rect">
            <a:avLst/>
          </a:prstGeom>
        </p:spPr>
      </p:pic>
      <p:pic>
        <p:nvPicPr>
          <p:cNvPr id="7" name="Therapy_PBMC.avi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1"/>
          <a:srcRect l="18543" r="15694"/>
          <a:stretch/>
        </p:blipFill>
        <p:spPr>
          <a:xfrm>
            <a:off x="3545272" y="1488455"/>
            <a:ext cx="2751272" cy="2456433"/>
          </a:xfrm>
          <a:prstGeom prst="rect">
            <a:avLst/>
          </a:prstGeom>
        </p:spPr>
      </p:pic>
      <p:pic>
        <p:nvPicPr>
          <p:cNvPr id="8" name="Vehicle_humice.avi">
            <a:hlinkClick r:id="" action="ppaction://media"/>
          </p:cNvPr>
          <p:cNvPicPr>
            <a:picLocks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2"/>
          <a:srcRect l="15417" r="18333"/>
          <a:stretch/>
        </p:blipFill>
        <p:spPr>
          <a:xfrm>
            <a:off x="751927" y="4313329"/>
            <a:ext cx="2664297" cy="2530724"/>
          </a:xfrm>
          <a:prstGeom prst="rect">
            <a:avLst/>
          </a:prstGeom>
        </p:spPr>
      </p:pic>
      <p:pic>
        <p:nvPicPr>
          <p:cNvPr id="9" name="Vehicle_PBMC.avi">
            <a:hlinkClick r:id="" action="ppaction://media"/>
          </p:cNvPr>
          <p:cNvPicPr>
            <a:picLocks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 rotWithShape="1">
          <a:blip r:embed="rId13"/>
          <a:srcRect l="15417" r="15556"/>
          <a:stretch/>
        </p:blipFill>
        <p:spPr>
          <a:xfrm>
            <a:off x="746991" y="1488455"/>
            <a:ext cx="2669233" cy="245643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58150" y="-49283"/>
            <a:ext cx="230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S2 Supplementary Videos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2132856" y="7152284"/>
            <a:ext cx="23699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dirty="0" smtClean="0">
                <a:solidFill>
                  <a:srgbClr val="FF00FF"/>
                </a:solidFill>
              </a:rPr>
              <a:t>Resident </a:t>
            </a:r>
            <a:r>
              <a:rPr lang="de-CH" sz="1200" dirty="0">
                <a:solidFill>
                  <a:srgbClr val="FF00FF"/>
                </a:solidFill>
              </a:rPr>
              <a:t>T </a:t>
            </a:r>
            <a:r>
              <a:rPr lang="de-CH" sz="1200" dirty="0" smtClean="0">
                <a:solidFill>
                  <a:srgbClr val="FF00FF"/>
                </a:solidFill>
              </a:rPr>
              <a:t>cells           </a:t>
            </a:r>
            <a:r>
              <a:rPr lang="de-CH" sz="1200" dirty="0" smtClean="0">
                <a:solidFill>
                  <a:srgbClr val="0066FF"/>
                </a:solidFill>
              </a:rPr>
              <a:t>WSU </a:t>
            </a:r>
            <a:r>
              <a:rPr lang="en-US" sz="1200" dirty="0" smtClean="0">
                <a:solidFill>
                  <a:srgbClr val="0066FF"/>
                </a:solidFill>
              </a:rPr>
              <a:t>DLCL2</a:t>
            </a:r>
            <a:endParaRPr lang="de-CH" sz="1200" dirty="0">
              <a:solidFill>
                <a:srgbClr val="00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5912" y="3938239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Supplementary video </a:t>
            </a:r>
            <a:r>
              <a:rPr lang="en-US" sz="1000" b="1" dirty="0" smtClean="0"/>
              <a:t>5</a:t>
            </a:r>
            <a:endParaRPr lang="de-CH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86728" y="3975893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Supplementary video </a:t>
            </a:r>
            <a:r>
              <a:rPr lang="en-US" sz="1000" b="1" dirty="0" smtClean="0"/>
              <a:t>6</a:t>
            </a:r>
            <a:endParaRPr lang="de-CH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4585" y="6868409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Supplementary </a:t>
            </a:r>
            <a:r>
              <a:rPr lang="en-US" sz="1000" b="1" dirty="0" smtClean="0"/>
              <a:t>video 7</a:t>
            </a:r>
            <a:endParaRPr lang="de-CH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69079" y="6881707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Supplementary video </a:t>
            </a:r>
            <a:r>
              <a:rPr lang="en-US" sz="1000" b="1" dirty="0" smtClean="0"/>
              <a:t>8</a:t>
            </a:r>
            <a:endParaRPr lang="de-CH" sz="1000" b="1" dirty="0"/>
          </a:p>
        </p:txBody>
      </p:sp>
    </p:spTree>
    <p:extLst>
      <p:ext uri="{BB962C8B-B14F-4D97-AF65-F5344CB8AC3E}">
        <p14:creationId xmlns:p14="http://schemas.microsoft.com/office/powerpoint/2010/main" val="47576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4.11.20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Paper (210x297 mm)</PresentationFormat>
  <Paragraphs>10</Paragraphs>
  <Slides>1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114</cp:revision>
  <cp:lastPrinted>2018-08-24T09:05:49Z</cp:lastPrinted>
  <dcterms:created xsi:type="dcterms:W3CDTF">2018-06-21T06:48:38Z</dcterms:created>
  <dcterms:modified xsi:type="dcterms:W3CDTF">2020-11-24T15:41:11Z</dcterms:modified>
</cp:coreProperties>
</file>