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906000" type="A4"/>
  <p:notesSz cx="6805613" cy="99441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2697" autoAdjust="0"/>
  </p:normalViewPr>
  <p:slideViewPr>
    <p:cSldViewPr>
      <p:cViewPr varScale="1">
        <p:scale>
          <a:sx n="74" d="100"/>
          <a:sy n="74" d="100"/>
        </p:scale>
        <p:origin x="3198" y="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EB2E7-5565-4DCF-8336-B37EE45210E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746125"/>
            <a:ext cx="257968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9737E-7F42-49EC-8E51-991497A41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73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63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934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0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61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614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67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255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488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8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693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195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27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microsoft.com/office/2007/relationships/media" Target="../media/media2.avi"/><Relationship Id="rId7" Type="http://schemas.openxmlformats.org/officeDocument/2006/relationships/slideLayout" Target="../slideLayouts/slideLayout7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video" Target="../media/media3.avi"/><Relationship Id="rId5" Type="http://schemas.microsoft.com/office/2007/relationships/media" Target="../media/media3.avi"/><Relationship Id="rId10" Type="http://schemas.openxmlformats.org/officeDocument/2006/relationships/image" Target="../media/image3.png"/><Relationship Id="rId4" Type="http://schemas.openxmlformats.org/officeDocument/2006/relationships/video" Target="../media/media2.avi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49846" y="1409199"/>
            <a:ext cx="646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Vehicle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8338" y="4523904"/>
            <a:ext cx="8018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CD20-TCB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2463" y="7757712"/>
            <a:ext cx="1845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Vehicle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IFN</a:t>
            </a:r>
            <a:r>
              <a:rPr kumimoji="0" lang="el-GR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γ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tumor pre-treatment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Movie20_A2_72h_Vehicle_027pinvivo_An_1_1_1.avi">
            <a:hlinkClick r:id="" action="ppaction://media"/>
          </p:cNvPr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8"/>
          <a:srcRect l="14722" r="20833"/>
          <a:stretch/>
        </p:blipFill>
        <p:spPr>
          <a:xfrm>
            <a:off x="2090224" y="164517"/>
            <a:ext cx="2972204" cy="3004069"/>
          </a:xfrm>
          <a:prstGeom prst="rect">
            <a:avLst/>
          </a:prstGeom>
        </p:spPr>
      </p:pic>
      <p:pic>
        <p:nvPicPr>
          <p:cNvPr id="7" name="Movie1_B1_72h_Therapy_028pinvivo_AN_1_1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9"/>
          <a:srcRect l="15694" r="14861"/>
          <a:stretch/>
        </p:blipFill>
        <p:spPr>
          <a:xfrm>
            <a:off x="2090224" y="3362461"/>
            <a:ext cx="2972204" cy="2976166"/>
          </a:xfrm>
          <a:prstGeom prst="rect">
            <a:avLst/>
          </a:prstGeom>
        </p:spPr>
      </p:pic>
      <p:pic>
        <p:nvPicPr>
          <p:cNvPr id="8" name="movie11_C3_72h_Vehicle_IFNg_021pinvivo_1_1.avi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 rotWithShape="1">
          <a:blip r:embed="rId10"/>
          <a:srcRect l="15491" r="15417"/>
          <a:stretch/>
        </p:blipFill>
        <p:spPr>
          <a:xfrm>
            <a:off x="2090224" y="6551438"/>
            <a:ext cx="2957158" cy="297616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-33947" y="0"/>
            <a:ext cx="1772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S4 Supplementary Video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94886" y="9686367"/>
            <a:ext cx="379841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Resident </a:t>
            </a:r>
            <a:r>
              <a:rPr kumimoji="0" lang="de-CH" sz="1000" b="0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 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           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Recruited </a:t>
            </a:r>
            <a:r>
              <a:rPr kumimoji="0" lang="de-CH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 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            </a:t>
            </a: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WSU</a:t>
            </a:r>
            <a:r>
              <a:rPr kumimoji="0" lang="de-CH" sz="10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DLCL2</a:t>
            </a:r>
            <a:endParaRPr kumimoji="0" lang="de-CH" sz="1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50646" y="3111218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video </a:t>
            </a:r>
            <a:r>
              <a:rPr lang="en-US" sz="1000" b="1" dirty="0" smtClean="0">
                <a:solidFill>
                  <a:prstClr val="black"/>
                </a:solidFill>
                <a:latin typeface="Calibri"/>
              </a:rPr>
              <a:t>22</a:t>
            </a:r>
            <a:endParaRPr kumimoji="0" lang="de-CH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18822" y="6307463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video </a:t>
            </a:r>
            <a:r>
              <a:rPr lang="en-US" sz="1000" b="1" dirty="0" smtClean="0">
                <a:solidFill>
                  <a:prstClr val="black"/>
                </a:solidFill>
                <a:latin typeface="Calibri"/>
              </a:rPr>
              <a:t>23</a:t>
            </a:r>
            <a:endParaRPr kumimoji="0" lang="de-CH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31770" y="9510493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video </a:t>
            </a:r>
            <a:r>
              <a:rPr lang="en-US" sz="1000" b="1" dirty="0" smtClean="0">
                <a:solidFill>
                  <a:prstClr val="black"/>
                </a:solidFill>
                <a:latin typeface="Calibri"/>
              </a:rPr>
              <a:t>24</a:t>
            </a:r>
            <a:endParaRPr kumimoji="0" lang="de-CH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010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SAVEMESSAGETIMESTAMP" val="RXP27.05.201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Paper (210x297 mm)</PresentationFormat>
  <Paragraphs>10</Paragraphs>
  <Slides>1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F. Hoffmann-La Roche, 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Menietti, Elena {PORB~Schlieren}</dc:creator>
  <cp:lastModifiedBy>Perro, Mario {PORB~Schlieren}</cp:lastModifiedBy>
  <cp:revision>112</cp:revision>
  <cp:lastPrinted>2018-08-24T09:05:49Z</cp:lastPrinted>
  <dcterms:created xsi:type="dcterms:W3CDTF">2018-06-21T06:48:38Z</dcterms:created>
  <dcterms:modified xsi:type="dcterms:W3CDTF">2020-11-24T15:45:11Z</dcterms:modified>
</cp:coreProperties>
</file>