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  <p:sldId id="261" r:id="rId3"/>
    <p:sldId id="263" r:id="rId4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B585D27-1A13-7F41-B170-AEA83137BC30}">
          <p14:sldIdLst>
            <p14:sldId id="259"/>
            <p14:sldId id="261"/>
            <p14:sldId id="263"/>
          </p14:sldIdLst>
        </p14:section>
        <p14:section name="Untitled Section" id="{564519FB-71D8-2E49-88D7-A3734F7B90A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/>
    <p:restoredTop sz="94694"/>
  </p:normalViewPr>
  <p:slideViewPr>
    <p:cSldViewPr snapToGrid="0" snapToObjects="1">
      <p:cViewPr varScale="1">
        <p:scale>
          <a:sx n="56" d="100"/>
          <a:sy n="56" d="100"/>
        </p:scale>
        <p:origin x="2172" y="120"/>
      </p:cViewPr>
      <p:guideLst>
        <p:guide orient="horz" pos="2880"/>
        <p:guide pos="21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E588-477C-3748-8F79-4D3F6886723E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D219-0945-004E-8BCA-AC7388169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928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E588-477C-3748-8F79-4D3F6886723E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D219-0945-004E-8BCA-AC7388169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056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E588-477C-3748-8F79-4D3F6886723E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D219-0945-004E-8BCA-AC7388169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48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E588-477C-3748-8F79-4D3F6886723E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D219-0945-004E-8BCA-AC7388169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70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E588-477C-3748-8F79-4D3F6886723E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D219-0945-004E-8BCA-AC7388169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217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E588-477C-3748-8F79-4D3F6886723E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D219-0945-004E-8BCA-AC7388169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491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E588-477C-3748-8F79-4D3F6886723E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D219-0945-004E-8BCA-AC7388169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900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E588-477C-3748-8F79-4D3F6886723E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D219-0945-004E-8BCA-AC7388169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111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E588-477C-3748-8F79-4D3F6886723E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D219-0945-004E-8BCA-AC7388169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2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E588-477C-3748-8F79-4D3F6886723E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D219-0945-004E-8BCA-AC7388169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865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E588-477C-3748-8F79-4D3F6886723E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D219-0945-004E-8BCA-AC7388169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651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4E588-477C-3748-8F79-4D3F6886723E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9D219-0945-004E-8BCA-AC73881692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156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0433CFC-A00D-3F48-923C-13AE65B2E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4740" y="0"/>
            <a:ext cx="3328520" cy="517505"/>
          </a:xfrm>
        </p:spPr>
        <p:txBody>
          <a:bodyPr>
            <a:normAutofit/>
          </a:bodyPr>
          <a:lstStyle/>
          <a:p>
            <a:pPr algn="ctr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Figure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77">
            <a:extLst>
              <a:ext uri="{FF2B5EF4-FFF2-40B4-BE49-F238E27FC236}">
                <a16:creationId xmlns:a16="http://schemas.microsoft.com/office/drawing/2014/main" xmlns="" id="{7C0E0604-B6FE-C64A-9229-98FDDE28B2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" y="1735233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8">
            <a:extLst>
              <a:ext uri="{FF2B5EF4-FFF2-40B4-BE49-F238E27FC236}">
                <a16:creationId xmlns:a16="http://schemas.microsoft.com/office/drawing/2014/main" xmlns="" id="{042823F5-DE4D-8942-BCC3-859246550D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" y="4569873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9">
            <a:extLst>
              <a:ext uri="{FF2B5EF4-FFF2-40B4-BE49-F238E27FC236}">
                <a16:creationId xmlns:a16="http://schemas.microsoft.com/office/drawing/2014/main" xmlns="" id="{444815AC-6719-C847-9961-4511E8120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720" y="1735233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2">
            <a:extLst>
              <a:ext uri="{FF2B5EF4-FFF2-40B4-BE49-F238E27FC236}">
                <a16:creationId xmlns:a16="http://schemas.microsoft.com/office/drawing/2014/main" xmlns="" id="{7CF753EE-13A6-F640-81B9-BF18C3CEB2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4720" y="1735233"/>
            <a:ext cx="75933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F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Tuj1</a:t>
            </a: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Nestin</a:t>
            </a: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F0FDF783-97B5-6F48-BDE2-1E9D0E116530}"/>
              </a:ext>
            </a:extLst>
          </p:cNvPr>
          <p:cNvCxnSpPr/>
          <p:nvPr/>
        </p:nvCxnSpPr>
        <p:spPr>
          <a:xfrm>
            <a:off x="704036" y="4389120"/>
            <a:ext cx="106070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2C0077F-0892-E445-85C9-A799DCD9CF2F}"/>
              </a:ext>
            </a:extLst>
          </p:cNvPr>
          <p:cNvSpPr txBox="1"/>
          <p:nvPr/>
        </p:nvSpPr>
        <p:spPr>
          <a:xfrm>
            <a:off x="1453927" y="1384189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651B06EF-EA5A-3948-AADA-9A6CE5332A5B}"/>
              </a:ext>
            </a:extLst>
          </p:cNvPr>
          <p:cNvSpPr txBox="1"/>
          <p:nvPr/>
        </p:nvSpPr>
        <p:spPr>
          <a:xfrm>
            <a:off x="4297527" y="136198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PSEN1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D0E281C-2DEC-124D-8E9D-D924E4E7EC32}"/>
              </a:ext>
            </a:extLst>
          </p:cNvPr>
          <p:cNvSpPr txBox="1"/>
          <p:nvPr/>
        </p:nvSpPr>
        <p:spPr>
          <a:xfrm>
            <a:off x="1529162" y="7313073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PSEN2</a:t>
            </a:r>
          </a:p>
        </p:txBody>
      </p:sp>
    </p:spTree>
    <p:extLst>
      <p:ext uri="{BB962C8B-B14F-4D97-AF65-F5344CB8AC3E}">
        <p14:creationId xmlns:p14="http://schemas.microsoft.com/office/powerpoint/2010/main" val="1781204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7667C62-5187-3D46-AF13-CE60A792F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2750" y="1427273"/>
            <a:ext cx="1855648" cy="21492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F0433CFC-A00D-3F48-923C-13AE65B2E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4740" y="0"/>
            <a:ext cx="3328520" cy="517505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Figure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551E2E9-EC45-9C43-AF8F-08459F2FEC76}"/>
              </a:ext>
            </a:extLst>
          </p:cNvPr>
          <p:cNvSpPr txBox="1"/>
          <p:nvPr/>
        </p:nvSpPr>
        <p:spPr>
          <a:xfrm>
            <a:off x="136911" y="68579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5F41333-4936-5046-A40B-CD1B31AE8E55}"/>
              </a:ext>
            </a:extLst>
          </p:cNvPr>
          <p:cNvSpPr txBox="1"/>
          <p:nvPr/>
        </p:nvSpPr>
        <p:spPr>
          <a:xfrm>
            <a:off x="3429000" y="73955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73282CA-5062-7A45-BB98-6FC2B4538C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0" y="1379105"/>
            <a:ext cx="3429000" cy="21974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4157BED-9DD3-EC4D-8666-3DE9C24861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9240" y="1427274"/>
            <a:ext cx="1855648" cy="21492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0CC56F1-DF15-8641-8124-7B477DAEAA88}"/>
              </a:ext>
            </a:extLst>
          </p:cNvPr>
          <p:cNvSpPr txBox="1"/>
          <p:nvPr/>
        </p:nvSpPr>
        <p:spPr>
          <a:xfrm>
            <a:off x="4034054" y="1055127"/>
            <a:ext cx="1021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Astrocytes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06F2BA56-E291-4344-91AD-A9F991054750}"/>
              </a:ext>
            </a:extLst>
          </p:cNvPr>
          <p:cNvSpPr txBox="1"/>
          <p:nvPr/>
        </p:nvSpPr>
        <p:spPr>
          <a:xfrm>
            <a:off x="5793389" y="1055127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Neurons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656E456-DAB9-3A4B-883E-DCD37C469295}"/>
              </a:ext>
            </a:extLst>
          </p:cNvPr>
          <p:cNvSpPr txBox="1"/>
          <p:nvPr/>
        </p:nvSpPr>
        <p:spPr>
          <a:xfrm>
            <a:off x="0" y="45720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29D3DC3-6574-0B47-B3BA-E32F1D091B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40" y="5137720"/>
            <a:ext cx="3524530" cy="206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188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02995292-AF1A-7942-B971-E72364362A68}"/>
              </a:ext>
            </a:extLst>
          </p:cNvPr>
          <p:cNvSpPr txBox="1">
            <a:spLocks/>
          </p:cNvSpPr>
          <p:nvPr/>
        </p:nvSpPr>
        <p:spPr>
          <a:xfrm>
            <a:off x="1764740" y="0"/>
            <a:ext cx="3328520" cy="5175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Figure </a:t>
            </a:r>
            <a:r>
              <a:rPr 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S3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982CA87-B4D9-1F4C-B20D-96C84E4BE6F5}"/>
              </a:ext>
            </a:extLst>
          </p:cNvPr>
          <p:cNvSpPr txBox="1"/>
          <p:nvPr/>
        </p:nvSpPr>
        <p:spPr>
          <a:xfrm>
            <a:off x="136911" y="68579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5F88A02E-9A82-E547-86C2-9EEC38BABD6C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48" y="1165775"/>
            <a:ext cx="1828800" cy="1828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A0578E6F-D760-834B-8EA2-E928B98B8AAA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7119" y="1165775"/>
            <a:ext cx="1828800" cy="1828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71232751-D888-354A-A03D-11127C5E3814}"/>
              </a:ext>
            </a:extLst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754" y="1165775"/>
            <a:ext cx="1828800" cy="1828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B794310-C611-234B-913F-5EBD38BE5DB8}"/>
              </a:ext>
            </a:extLst>
          </p:cNvPr>
          <p:cNvSpPr txBox="1"/>
          <p:nvPr/>
        </p:nvSpPr>
        <p:spPr>
          <a:xfrm>
            <a:off x="1088618" y="774243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6FE7390-9FA7-E949-A19A-012673C4A188}"/>
              </a:ext>
            </a:extLst>
          </p:cNvPr>
          <p:cNvSpPr txBox="1"/>
          <p:nvPr/>
        </p:nvSpPr>
        <p:spPr>
          <a:xfrm>
            <a:off x="2950877" y="796441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PSEN1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8D31945-B226-7A43-8ED0-570569E02F2A}"/>
              </a:ext>
            </a:extLst>
          </p:cNvPr>
          <p:cNvSpPr txBox="1"/>
          <p:nvPr/>
        </p:nvSpPr>
        <p:spPr>
          <a:xfrm>
            <a:off x="4834512" y="796441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PSEN2</a:t>
            </a:r>
          </a:p>
        </p:txBody>
      </p:sp>
      <p:sp>
        <p:nvSpPr>
          <p:cNvPr id="14" name="TextBox 2">
            <a:extLst>
              <a:ext uri="{FF2B5EF4-FFF2-40B4-BE49-F238E27FC236}">
                <a16:creationId xmlns:a16="http://schemas.microsoft.com/office/drawing/2014/main" xmlns="" id="{FDFBE678-8552-4641-BCE8-91341731EFC9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539505" y="1842190"/>
            <a:ext cx="1814498" cy="4616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200" dirty="0" err="1">
                <a:solidFill>
                  <a:srgbClr val="00F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Calcein</a:t>
            </a:r>
            <a:r>
              <a:rPr lang="en-US" altLang="en-US" sz="1200" dirty="0">
                <a:solidFill>
                  <a:srgbClr val="00F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-AM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Ethidium homodimer-1</a:t>
            </a:r>
            <a:endParaRPr lang="en-US" altLang="en-US" sz="1200" dirty="0">
              <a:solidFill>
                <a:srgbClr val="0432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F1C00822-70CF-C743-8160-F23CBA4D88CB}"/>
              </a:ext>
            </a:extLst>
          </p:cNvPr>
          <p:cNvCxnSpPr/>
          <p:nvPr/>
        </p:nvCxnSpPr>
        <p:spPr>
          <a:xfrm>
            <a:off x="653688" y="2895600"/>
            <a:ext cx="45017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0562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7429</TotalTime>
  <Words>23</Words>
  <Application>Microsoft Office PowerPoint</Application>
  <PresentationFormat>Letter Paper (8.5x11 in)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Additional Figure S1</vt:lpstr>
      <vt:lpstr>Additional Figure S2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</dc:title>
  <dc:creator>Abraham Alahmad</dc:creator>
  <cp:lastModifiedBy>Rajeshwari A.</cp:lastModifiedBy>
  <cp:revision>58</cp:revision>
  <dcterms:created xsi:type="dcterms:W3CDTF">2019-11-19T14:49:29Z</dcterms:created>
  <dcterms:modified xsi:type="dcterms:W3CDTF">2020-12-07T17:24:08Z</dcterms:modified>
</cp:coreProperties>
</file>